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v" ContentType="video/unknown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sldIdLst>
    <p:sldId id="432" r:id="rId2"/>
    <p:sldId id="1408" r:id="rId3"/>
    <p:sldId id="1407" r:id="rId4"/>
    <p:sldId id="1353" r:id="rId5"/>
    <p:sldId id="1352" r:id="rId6"/>
    <p:sldId id="1355" r:id="rId7"/>
    <p:sldId id="1397" r:id="rId8"/>
    <p:sldId id="2330" r:id="rId9"/>
    <p:sldId id="330" r:id="rId10"/>
    <p:sldId id="299" r:id="rId11"/>
    <p:sldId id="887" r:id="rId12"/>
    <p:sldId id="888" r:id="rId13"/>
    <p:sldId id="889" r:id="rId14"/>
    <p:sldId id="890" r:id="rId15"/>
    <p:sldId id="2332" r:id="rId16"/>
    <p:sldId id="1922" r:id="rId17"/>
    <p:sldId id="272" r:id="rId18"/>
    <p:sldId id="593" r:id="rId19"/>
    <p:sldId id="863" r:id="rId20"/>
    <p:sldId id="2326" r:id="rId21"/>
    <p:sldId id="892" r:id="rId22"/>
    <p:sldId id="1320" r:id="rId23"/>
    <p:sldId id="415" r:id="rId24"/>
    <p:sldId id="332" r:id="rId25"/>
    <p:sldId id="335" r:id="rId26"/>
    <p:sldId id="265" r:id="rId27"/>
    <p:sldId id="2146" r:id="rId28"/>
    <p:sldId id="429" r:id="rId29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4"/>
    <p:restoredTop sz="94761"/>
  </p:normalViewPr>
  <p:slideViewPr>
    <p:cSldViewPr snapToGrid="0">
      <p:cViewPr varScale="1">
        <p:scale>
          <a:sx n="102" d="100"/>
          <a:sy n="102" d="100"/>
        </p:scale>
        <p:origin x="10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153836-C513-D247-BE8B-3A10F52AB812}" type="datetimeFigureOut">
              <a:rPr lang="en-GB" smtClean="0"/>
              <a:t>29/11/2022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CA3809-2EB0-1C43-B29E-DB5DB3ABBC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143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By pooling together resources in a stable organizational structure guaranteed to exist long-term, the collective can achieve more than any one part, and everyone wins in </a:t>
            </a:r>
            <a:r>
              <a:rPr lang="en-US"/>
              <a:t>the long-term</a:t>
            </a:r>
            <a:endParaRPr lang="en-US" dirty="0"/>
          </a:p>
          <a:p>
            <a:pPr lvl="1"/>
            <a:r>
              <a:rPr lang="en-US" dirty="0"/>
              <a:t>IGO offers long-term financial planning and stability and certainty for science community; provides a known target of opportunity to work towards (e.g. 2</a:t>
            </a:r>
            <a:r>
              <a:rPr lang="en-US" baseline="30000" dirty="0"/>
              <a:t>nd</a:t>
            </a:r>
            <a:r>
              <a:rPr lang="en-US" dirty="0"/>
              <a:t> generation ELT and 3</a:t>
            </a:r>
            <a:r>
              <a:rPr lang="en-US" baseline="30000" dirty="0"/>
              <a:t>rd</a:t>
            </a:r>
            <a:r>
              <a:rPr lang="en-US" dirty="0"/>
              <a:t> gen VLT instrumentation)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6763F3-5E4C-0D45-ADC3-0DB609F8C2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83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A3809-2EB0-1C43-B29E-DB5DB3ABBC1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871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E41CCB8-DBCC-4F3D-A3A5-431265070CDF}" type="slidenum">
              <a:rPr lang="en-GB" smtClean="0">
                <a:ea typeface="ＭＳ Ｐゴシック" pitchFamily="34" charset="-128"/>
              </a:rPr>
              <a:pPr/>
              <a:t>10</a:t>
            </a:fld>
            <a:endParaRPr lang="en-GB">
              <a:ea typeface="ＭＳ Ｐゴシック" pitchFamily="34" charset="-128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Here, on the nearby peak Cerro </a:t>
            </a:r>
            <a:r>
              <a:rPr lang="en-GB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Armazones</a:t>
            </a:r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we are also building “the world’s biggest eye on the sky” — ESO’s Extremely Large Telescope. This telescope will have a 39-m diameter primary mirror, consisting of 798 hexagonal segments, each measuring about 1.5 m across. The ELT will be able to gather 20 times more light than a single VLT Unit telescope. </a:t>
            </a:r>
            <a:endParaRPr lang="en-DE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DE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 dome is 80 m tall, and one needs 30 minutes to walk from the entrance of the dome to the top via the set of stairs and walkways on the inner side of the dome.</a:t>
            </a:r>
            <a:r>
              <a:rPr lang="en-DE" dirty="0">
                <a:effectLst/>
              </a:rPr>
              <a:t> </a:t>
            </a:r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7299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275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3B8D6474-F0E4-4E3C-B458-8BBF91FA78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96E59F07-1EA4-424D-9242-E6A2E8B93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5562A15E-291E-4B1E-B678-00C8085F77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3698921-3B6A-4874-8C73-8C2F9097FA26}" type="slidenum">
              <a:rPr lang="en-US" altLang="en-US" i="0" smtClean="0">
                <a:ea typeface="ＭＳ Ｐゴシック" panose="020B0600070205080204" pitchFamily="34" charset="-128"/>
              </a:rPr>
              <a:pPr/>
              <a:t>22</a:t>
            </a:fld>
            <a:endParaRPr lang="en-US" altLang="en-US" i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6747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telescopes that ESO and its international partners have designed, built, and operate, enable astronomers to observe the Universe across a large portion of the electromagnetic spectrum. </a:t>
            </a:r>
            <a:endParaRPr lang="en-DE" sz="9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DE" sz="9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abilities will be further expanded once the Cherenkov Telescope Array South, the world’s largest and most sensitive gamma-ray observatory, which will be hosted and operated by ESO at Paranal, joins the team.</a:t>
            </a:r>
            <a:endParaRPr lang="en-DE" sz="9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6849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A3809-2EB0-1C43-B29E-DB5DB3ABBC11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914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F07BFA0-0AE6-5348-AF76-128746F0BF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4339" y="1574800"/>
            <a:ext cx="10317800" cy="157073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it-IT" sz="5333" b="1" smtClean="0">
                <a:solidFill>
                  <a:srgbClr val="0077BE"/>
                </a:solidFill>
                <a:effectLst/>
              </a:defRPr>
            </a:lvl1pPr>
          </a:lstStyle>
          <a:p>
            <a:r>
              <a:rPr lang="it-IT" b="1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This</a:t>
            </a:r>
            <a:r>
              <a:rPr lang="it-IT" b="1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it-IT" b="1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the </a:t>
            </a:r>
            <a:r>
              <a:rPr lang="it-IT" b="1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presentation</a:t>
            </a:r>
            <a:r>
              <a:rPr lang="it-IT" b="1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 </a:t>
            </a:r>
            <a:endParaRPr lang="it-IT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r>
              <a:rPr lang="it-IT" b="1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cover with </a:t>
            </a:r>
            <a:r>
              <a:rPr lang="it-IT" b="1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its</a:t>
            </a:r>
            <a:r>
              <a:rPr lang="it-IT" b="1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title</a:t>
            </a:r>
            <a:endParaRPr lang="it-IT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E3494AA2-EDA7-F943-8FDF-C573D36BB2DF}"/>
              </a:ext>
            </a:extLst>
          </p:cNvPr>
          <p:cNvCxnSpPr/>
          <p:nvPr userDrawn="1"/>
        </p:nvCxnSpPr>
        <p:spPr>
          <a:xfrm>
            <a:off x="4681843" y="3429000"/>
            <a:ext cx="28108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testo 2">
            <a:extLst>
              <a:ext uri="{FF2B5EF4-FFF2-40B4-BE49-F238E27FC236}">
                <a16:creationId xmlns:a16="http://schemas.microsoft.com/office/drawing/2014/main" id="{3CB11BF8-9ABB-114A-8BD6-951878A696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1130" y="3712464"/>
            <a:ext cx="10321009" cy="97637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it-IT" sz="3200" b="0" i="1" smtClean="0">
                <a:solidFill>
                  <a:srgbClr val="0077BE"/>
                </a:solidFill>
                <a:effectLst/>
              </a:defRPr>
            </a:lvl1pPr>
          </a:lstStyle>
          <a:p>
            <a:r>
              <a:rPr lang="it-IT" i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This</a:t>
            </a:r>
            <a:r>
              <a:rPr lang="it-IT" i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i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it-IT" i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the </a:t>
            </a:r>
            <a:r>
              <a:rPr lang="it-IT" i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author’s</a:t>
            </a:r>
            <a:r>
              <a:rPr lang="it-IT" i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i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name</a:t>
            </a:r>
            <a:endParaRPr lang="it-IT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r>
              <a:rPr lang="it-IT" i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Date and location</a:t>
            </a:r>
            <a:endParaRPr lang="it-IT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BE49CA-2129-87EE-9A0C-FA64B1B750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09507"/>
            <a:ext cx="6096397" cy="184151"/>
          </a:xfrm>
          <a:prstGeom prst="rect">
            <a:avLst/>
          </a:prstGeom>
        </p:spPr>
      </p:pic>
      <p:pic>
        <p:nvPicPr>
          <p:cNvPr id="11" name="Immagine 6">
            <a:extLst>
              <a:ext uri="{FF2B5EF4-FFF2-40B4-BE49-F238E27FC236}">
                <a16:creationId xmlns:a16="http://schemas.microsoft.com/office/drawing/2014/main" id="{34E512DC-F9B8-196C-6A3A-871D7D738B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1984" y="419736"/>
            <a:ext cx="1039987" cy="71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75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T+W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6">
            <a:extLst>
              <a:ext uri="{FF2B5EF4-FFF2-40B4-BE49-F238E27FC236}">
                <a16:creationId xmlns:a16="http://schemas.microsoft.com/office/drawing/2014/main" id="{FFCF1EC6-E0AF-6BFA-1557-142EEC0213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1984" y="419736"/>
            <a:ext cx="1039987" cy="71421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2359D10-AB0D-D844-8C8B-07E36BBC15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1130" y="1100667"/>
            <a:ext cx="9371623" cy="55177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500" i="1">
                <a:solidFill>
                  <a:srgbClr val="FFA400"/>
                </a:solidFill>
              </a:defRPr>
            </a:lvl1pPr>
            <a:lvl2pPr marL="457166" indent="0">
              <a:buNone/>
              <a:defRPr sz="2500" i="1">
                <a:solidFill>
                  <a:srgbClr val="FFA400"/>
                </a:solidFill>
              </a:defRPr>
            </a:lvl2pPr>
            <a:lvl3pPr marL="914332" indent="0">
              <a:buNone/>
              <a:defRPr sz="2500" i="1">
                <a:solidFill>
                  <a:srgbClr val="FFA400"/>
                </a:solidFill>
              </a:defRPr>
            </a:lvl3pPr>
            <a:lvl4pPr marL="1371498" indent="0">
              <a:buNone/>
              <a:defRPr sz="2500" i="1">
                <a:solidFill>
                  <a:srgbClr val="FFA400"/>
                </a:solidFill>
              </a:defRPr>
            </a:lvl4pPr>
            <a:lvl5pPr marL="1828662" indent="0">
              <a:buNone/>
              <a:defRPr sz="2500" i="1">
                <a:solidFill>
                  <a:srgbClr val="FFA400"/>
                </a:solidFill>
              </a:defRPr>
            </a:lvl5pPr>
          </a:lstStyle>
          <a:p>
            <a:r>
              <a:rPr lang="it-IT" sz="2500" b="0" i="1" err="1">
                <a:solidFill>
                  <a:srgbClr val="FFA400"/>
                </a:solidFill>
              </a:rPr>
              <a:t>Add</a:t>
            </a:r>
            <a:r>
              <a:rPr lang="it-IT" sz="2500" b="0" i="1">
                <a:solidFill>
                  <a:srgbClr val="FFA400"/>
                </a:solidFill>
              </a:rPr>
              <a:t> on Arial </a:t>
            </a:r>
            <a:r>
              <a:rPr lang="it-IT" sz="2500" b="0" i="1" err="1">
                <a:solidFill>
                  <a:srgbClr val="FFA400"/>
                </a:solidFill>
              </a:rPr>
              <a:t>Italic</a:t>
            </a:r>
            <a:r>
              <a:rPr lang="it-IT" sz="2500" b="0" i="1">
                <a:solidFill>
                  <a:srgbClr val="FFA400"/>
                </a:solidFill>
              </a:rPr>
              <a:t>, 50pt, </a:t>
            </a:r>
            <a:r>
              <a:rPr lang="it-IT" sz="2500" b="0" i="1" err="1">
                <a:solidFill>
                  <a:srgbClr val="FFA400"/>
                </a:solidFill>
              </a:rPr>
              <a:t>orange</a:t>
            </a:r>
            <a:endParaRPr lang="it-IT" sz="2500" b="0" i="1">
              <a:solidFill>
                <a:srgbClr val="FFA400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A437893-8931-456E-D89D-53CFD27A4F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1069" y="2029621"/>
            <a:ext cx="10311131" cy="387746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Aft>
                <a:spcPts val="400"/>
              </a:spcAft>
              <a:buClr>
                <a:srgbClr val="0077BE"/>
              </a:buClr>
              <a:defRPr sz="2400"/>
            </a:lvl1pPr>
            <a:lvl2pPr>
              <a:lnSpc>
                <a:spcPct val="100000"/>
              </a:lnSpc>
              <a:spcAft>
                <a:spcPts val="400"/>
              </a:spcAft>
              <a:buClr>
                <a:srgbClr val="FFA400"/>
              </a:buClr>
              <a:defRPr sz="2400"/>
            </a:lvl2pPr>
            <a:lvl3pPr>
              <a:buClr>
                <a:srgbClr val="0077BE"/>
              </a:buClr>
              <a:defRPr/>
            </a:lvl3pPr>
            <a:lvl4pPr>
              <a:buClr>
                <a:srgbClr val="0077BE"/>
              </a:buClr>
              <a:defRPr/>
            </a:lvl4pPr>
            <a:lvl5pPr>
              <a:buClr>
                <a:srgbClr val="0077BE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2">
            <a:extLst>
              <a:ext uri="{FF2B5EF4-FFF2-40B4-BE49-F238E27FC236}">
                <a16:creationId xmlns:a16="http://schemas.microsoft.com/office/drawing/2014/main" id="{72B61FFC-B0A6-CD3D-36E8-08A757C42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614" y="452968"/>
            <a:ext cx="9420665" cy="78258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4000" b="1">
                <a:solidFill>
                  <a:srgbClr val="0077B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01E11683-65FF-AC43-ADC6-D8A6E0ED482A}"/>
              </a:ext>
            </a:extLst>
          </p:cNvPr>
          <p:cNvCxnSpPr>
            <a:cxnSpLocks/>
          </p:cNvCxnSpPr>
          <p:nvPr userDrawn="1"/>
        </p:nvCxnSpPr>
        <p:spPr>
          <a:xfrm>
            <a:off x="0" y="6383867"/>
            <a:ext cx="60963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egnaposto testo 3">
            <a:extLst>
              <a:ext uri="{FF2B5EF4-FFF2-40B4-BE49-F238E27FC236}">
                <a16:creationId xmlns:a16="http://schemas.microsoft.com/office/drawing/2014/main" id="{D9D0BE0E-B947-DC4E-9EDB-709EE6E964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9800" y="6383867"/>
            <a:ext cx="5156200" cy="4741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200" i="0"/>
            </a:lvl1pPr>
          </a:lstStyle>
          <a:p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ESO: 60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years</a:t>
            </a:r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discovering</a:t>
            </a:r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the secrets of the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Universe</a:t>
            </a:r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and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looking</a:t>
            </a:r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ahead</a:t>
            </a:r>
            <a:endParaRPr lang="it-IT" sz="120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663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T+W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D65ACC9E-0FFB-CD47-84D2-CD21A665942B}"/>
              </a:ext>
            </a:extLst>
          </p:cNvPr>
          <p:cNvCxnSpPr/>
          <p:nvPr userDrawn="1"/>
        </p:nvCxnSpPr>
        <p:spPr>
          <a:xfrm>
            <a:off x="0" y="6384132"/>
            <a:ext cx="60963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magine 6">
            <a:extLst>
              <a:ext uri="{FF2B5EF4-FFF2-40B4-BE49-F238E27FC236}">
                <a16:creationId xmlns:a16="http://schemas.microsoft.com/office/drawing/2014/main" id="{CEECEA6E-FBE5-DB47-4354-A5648D4C3B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1984" y="419736"/>
            <a:ext cx="1039987" cy="714217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3125D41-2E74-0C9B-5064-B10DCCCCA5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1070" y="1574801"/>
            <a:ext cx="4963228" cy="4332288"/>
          </a:xfrm>
          <a:prstGeom prst="rect">
            <a:avLst/>
          </a:prstGeom>
        </p:spPr>
        <p:txBody>
          <a:bodyPr lIns="0" tIns="0" rIns="0" anchor="ctr"/>
          <a:lstStyle>
            <a:lvl1pPr marL="0" indent="0">
              <a:lnSpc>
                <a:spcPct val="100000"/>
              </a:lnSpc>
              <a:buClr>
                <a:srgbClr val="0077BE"/>
              </a:buClr>
              <a:buFont typeface="Arial" panose="020B0604020202020204" pitchFamily="34" charset="0"/>
              <a:buNone/>
              <a:defRPr sz="2400"/>
            </a:lvl1pPr>
            <a:lvl2pPr>
              <a:lnSpc>
                <a:spcPts val="2900"/>
              </a:lnSpc>
              <a:buClr>
                <a:srgbClr val="FFA400"/>
              </a:buClr>
              <a:defRPr sz="2000"/>
            </a:lvl2pPr>
            <a:lvl3pPr>
              <a:buClr>
                <a:srgbClr val="0077BE"/>
              </a:buClr>
              <a:defRPr/>
            </a:lvl3pPr>
            <a:lvl4pPr>
              <a:buClr>
                <a:srgbClr val="0077BE"/>
              </a:buClr>
              <a:defRPr/>
            </a:lvl4pPr>
            <a:lvl5pPr>
              <a:buClr>
                <a:srgbClr val="0077BE"/>
              </a:buClr>
              <a:defRPr/>
            </a:lvl5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2-COLUMN TEXT 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+ WHITE BACKGROUND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Arial Bold, 18pt, black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15" name="Title 12">
            <a:extLst>
              <a:ext uri="{FF2B5EF4-FFF2-40B4-BE49-F238E27FC236}">
                <a16:creationId xmlns:a16="http://schemas.microsoft.com/office/drawing/2014/main" id="{24C7574E-C6E9-3CAD-FE36-8A5038C6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614" y="535670"/>
            <a:ext cx="9420665" cy="68098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4000" b="1">
                <a:solidFill>
                  <a:srgbClr val="0077B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85238D5-B8C4-7749-7FC0-584E09E53A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92003" y="1574801"/>
            <a:ext cx="4963228" cy="4332288"/>
          </a:xfrm>
          <a:prstGeom prst="rect">
            <a:avLst/>
          </a:prstGeom>
        </p:spPr>
        <p:txBody>
          <a:bodyPr lIns="0" tIns="0" rIns="0" anchor="ctr"/>
          <a:lstStyle>
            <a:lvl1pPr marL="0" indent="0">
              <a:lnSpc>
                <a:spcPct val="100000"/>
              </a:lnSpc>
              <a:buClr>
                <a:srgbClr val="0077BE"/>
              </a:buClr>
              <a:buFont typeface="Arial" panose="020B0604020202020204" pitchFamily="34" charset="0"/>
              <a:buNone/>
              <a:defRPr sz="2400"/>
            </a:lvl1pPr>
            <a:lvl2pPr>
              <a:lnSpc>
                <a:spcPts val="2900"/>
              </a:lnSpc>
              <a:buClr>
                <a:srgbClr val="FFA400"/>
              </a:buClr>
              <a:defRPr sz="2000"/>
            </a:lvl2pPr>
            <a:lvl3pPr>
              <a:buClr>
                <a:srgbClr val="0077BE"/>
              </a:buClr>
              <a:defRPr/>
            </a:lvl3pPr>
            <a:lvl4pPr>
              <a:buClr>
                <a:srgbClr val="0077BE"/>
              </a:buClr>
              <a:defRPr/>
            </a:lvl4pPr>
            <a:lvl5pPr>
              <a:buClr>
                <a:srgbClr val="0077BE"/>
              </a:buClr>
              <a:defRPr/>
            </a:lvl5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2-COLUMN TEXT 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+ WHITE BACKGROUND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Arial Bold, 18pt, black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CF586EAE-8583-6346-8FE8-90A25289D559}"/>
              </a:ext>
            </a:extLst>
          </p:cNvPr>
          <p:cNvCxnSpPr>
            <a:cxnSpLocks/>
          </p:cNvCxnSpPr>
          <p:nvPr userDrawn="1"/>
        </p:nvCxnSpPr>
        <p:spPr>
          <a:xfrm>
            <a:off x="0" y="6383867"/>
            <a:ext cx="60963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0A359E92-20F7-FB4A-AD7D-A940245D15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9800" y="6383867"/>
            <a:ext cx="5156200" cy="4741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200" i="0"/>
            </a:lvl1pPr>
          </a:lstStyle>
          <a:p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ESO: 60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years</a:t>
            </a:r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discovering</a:t>
            </a:r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the secrets of the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Universe</a:t>
            </a:r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and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looking</a:t>
            </a:r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ahead</a:t>
            </a:r>
            <a:endParaRPr lang="it-IT" sz="120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756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TL+W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CEECEA6E-FBE5-DB47-4354-A5648D4C3B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1984" y="419736"/>
            <a:ext cx="1039987" cy="71421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CC888-81DA-873A-C978-51488CC92A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1131" y="1574820"/>
            <a:ext cx="4973167" cy="433226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buClr>
                <a:srgbClr val="0077BE"/>
              </a:buClr>
              <a:defRPr sz="2400"/>
            </a:lvl1pPr>
            <a:lvl2pPr>
              <a:lnSpc>
                <a:spcPct val="100000"/>
              </a:lnSpc>
              <a:buClr>
                <a:srgbClr val="FFA400"/>
              </a:buClr>
              <a:defRPr sz="2400"/>
            </a:lvl2pPr>
            <a:lvl3pPr>
              <a:buClr>
                <a:srgbClr val="0077BE"/>
              </a:buClr>
              <a:defRPr/>
            </a:lvl3pPr>
            <a:lvl4pPr>
              <a:buClr>
                <a:srgbClr val="0077BE"/>
              </a:buClr>
              <a:defRPr/>
            </a:lvl4pPr>
            <a:lvl5pPr>
              <a:buClr>
                <a:srgbClr val="0077BE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D9C42BB-BCBF-DE99-3E0E-F4003D9660E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78731" y="1574801"/>
            <a:ext cx="4973167" cy="433228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buClr>
                <a:srgbClr val="0077BE"/>
              </a:buClr>
              <a:defRPr sz="2400"/>
            </a:lvl1pPr>
            <a:lvl2pPr>
              <a:lnSpc>
                <a:spcPct val="100000"/>
              </a:lnSpc>
              <a:buClr>
                <a:srgbClr val="FFA400"/>
              </a:buClr>
              <a:defRPr sz="2400"/>
            </a:lvl2pPr>
            <a:lvl3pPr>
              <a:buClr>
                <a:srgbClr val="0077BE"/>
              </a:buClr>
              <a:defRPr/>
            </a:lvl3pPr>
            <a:lvl4pPr>
              <a:buClr>
                <a:srgbClr val="0077BE"/>
              </a:buClr>
              <a:defRPr/>
            </a:lvl4pPr>
            <a:lvl5pPr>
              <a:buClr>
                <a:srgbClr val="0077BE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2">
            <a:extLst>
              <a:ext uri="{FF2B5EF4-FFF2-40B4-BE49-F238E27FC236}">
                <a16:creationId xmlns:a16="http://schemas.microsoft.com/office/drawing/2014/main" id="{8B17B7A4-B91D-CA07-91DC-5A273206C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614" y="535670"/>
            <a:ext cx="9420665" cy="68098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4000" b="1">
                <a:solidFill>
                  <a:srgbClr val="0077B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D55FA85C-602B-1A46-8D5C-5BC9B87BEADE}"/>
              </a:ext>
            </a:extLst>
          </p:cNvPr>
          <p:cNvCxnSpPr>
            <a:cxnSpLocks/>
          </p:cNvCxnSpPr>
          <p:nvPr userDrawn="1"/>
        </p:nvCxnSpPr>
        <p:spPr>
          <a:xfrm>
            <a:off x="0" y="6383867"/>
            <a:ext cx="60963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0E83C3E8-9CDB-E348-A10E-D7C03051E3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9800" y="6383867"/>
            <a:ext cx="5156200" cy="4741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200" i="0"/>
            </a:lvl1pPr>
          </a:lstStyle>
          <a:p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ESO: 60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years</a:t>
            </a:r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discovering</a:t>
            </a:r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the secrets of the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Universe</a:t>
            </a:r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and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looking</a:t>
            </a:r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ahead</a:t>
            </a:r>
            <a:endParaRPr lang="it-IT" sz="120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080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T_left+1I+W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675286-57AD-2807-3941-73246A046B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19059" y="1574801"/>
            <a:ext cx="4941416" cy="4332288"/>
          </a:xfrm>
          <a:prstGeom prst="rect">
            <a:avLst/>
          </a:prstGeom>
          <a:solidFill>
            <a:srgbClr val="D9117E"/>
          </a:solidFill>
        </p:spPr>
        <p:txBody>
          <a:bodyPr anchor="ctr"/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7822CA74-03B2-9038-7D13-AAA780E605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59" y="5429711"/>
            <a:ext cx="4973167" cy="47413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332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332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i="1">
                <a:effectLst/>
                <a:latin typeface="Arial" panose="020B0604020202020204" pitchFamily="34" charset="0"/>
              </a:rPr>
              <a:t>Caption Arial Regular, 12pt, black, left aligned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pic>
        <p:nvPicPr>
          <p:cNvPr id="15" name="Immagine 6">
            <a:extLst>
              <a:ext uri="{FF2B5EF4-FFF2-40B4-BE49-F238E27FC236}">
                <a16:creationId xmlns:a16="http://schemas.microsoft.com/office/drawing/2014/main" id="{F721F606-8852-C2E1-8F7D-E1A452A17E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1984" y="419736"/>
            <a:ext cx="1039987" cy="714217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A43925D-A9BB-8BE8-F0BF-7617EBAE78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1131" y="1574801"/>
            <a:ext cx="4973167" cy="385490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Clr>
                <a:srgbClr val="0077BE"/>
              </a:buClr>
              <a:buFont typeface="Arial" panose="020B0604020202020204" pitchFamily="34" charset="0"/>
              <a:buNone/>
              <a:defRPr sz="2400"/>
            </a:lvl1pPr>
            <a:lvl2pPr>
              <a:lnSpc>
                <a:spcPts val="2900"/>
              </a:lnSpc>
              <a:buClr>
                <a:srgbClr val="FFA400"/>
              </a:buClr>
              <a:defRPr sz="2000"/>
            </a:lvl2pPr>
            <a:lvl3pPr>
              <a:buClr>
                <a:srgbClr val="0077BE"/>
              </a:buClr>
              <a:defRPr/>
            </a:lvl3pPr>
            <a:lvl4pPr>
              <a:buClr>
                <a:srgbClr val="0077BE"/>
              </a:buClr>
              <a:defRPr/>
            </a:lvl4pPr>
            <a:lvl5pPr>
              <a:buClr>
                <a:srgbClr val="0077BE"/>
              </a:buClr>
              <a:defRPr/>
            </a:lvl5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1-COLUMN TEXT 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+ WHITE BACKGROUND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+ IMAGE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Arial Bold, 18pt, </a:t>
            </a:r>
            <a:r>
              <a:rPr lang="en-US" b="1" err="1">
                <a:effectLst/>
                <a:latin typeface="Arial" panose="020B0604020202020204" pitchFamily="34" charset="0"/>
              </a:rPr>
              <a:t>blac</a:t>
            </a:r>
            <a:endParaRPr lang="en-US" b="1">
              <a:effectLst/>
              <a:latin typeface="Arial" panose="020B0604020202020204" pitchFamily="34" charset="0"/>
            </a:endParaRPr>
          </a:p>
        </p:txBody>
      </p:sp>
      <p:sp>
        <p:nvSpPr>
          <p:cNvPr id="14" name="Title 12">
            <a:extLst>
              <a:ext uri="{FF2B5EF4-FFF2-40B4-BE49-F238E27FC236}">
                <a16:creationId xmlns:a16="http://schemas.microsoft.com/office/drawing/2014/main" id="{F9F9A67F-5819-F3F0-0495-4F528B2A4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614" y="535670"/>
            <a:ext cx="9420665" cy="68098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4000" b="1">
                <a:solidFill>
                  <a:srgbClr val="0077B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5A65E476-58F7-914A-89FE-88B936E8B58E}"/>
              </a:ext>
            </a:extLst>
          </p:cNvPr>
          <p:cNvCxnSpPr>
            <a:cxnSpLocks/>
          </p:cNvCxnSpPr>
          <p:nvPr userDrawn="1"/>
        </p:nvCxnSpPr>
        <p:spPr>
          <a:xfrm>
            <a:off x="0" y="6383867"/>
            <a:ext cx="60963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6E4CB578-CAF9-574A-8F2D-325EFAB016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9800" y="6383867"/>
            <a:ext cx="5156200" cy="4741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200" i="0"/>
            </a:lvl1pPr>
          </a:lstStyle>
          <a:p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ESO: 60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years</a:t>
            </a:r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discovering</a:t>
            </a:r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the secrets of the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Universe</a:t>
            </a:r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and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looking</a:t>
            </a:r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ahead</a:t>
            </a:r>
            <a:endParaRPr lang="it-IT" sz="120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138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T_right+1I+W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675286-57AD-2807-3941-73246A046B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1415" y="2029621"/>
            <a:ext cx="4941416" cy="3877468"/>
          </a:xfrm>
          <a:prstGeom prst="rect">
            <a:avLst/>
          </a:prstGeom>
          <a:solidFill>
            <a:srgbClr val="D9117E"/>
          </a:solidFill>
        </p:spPr>
        <p:txBody>
          <a:bodyPr anchor="ctr"/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F3B85C75-DD3B-A0AB-3A03-859DB5CC71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9455" y="5216574"/>
            <a:ext cx="4932684" cy="687271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332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i="1">
                <a:effectLst/>
                <a:latin typeface="Arial" panose="020B0604020202020204" pitchFamily="34" charset="0"/>
              </a:rPr>
              <a:t>Caption Arial Regular, 12pt, black, left aligned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pic>
        <p:nvPicPr>
          <p:cNvPr id="14" name="Immagine 6">
            <a:extLst>
              <a:ext uri="{FF2B5EF4-FFF2-40B4-BE49-F238E27FC236}">
                <a16:creationId xmlns:a16="http://schemas.microsoft.com/office/drawing/2014/main" id="{E7C09E18-1E72-D046-314E-3BAF5DBB89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1984" y="419736"/>
            <a:ext cx="1039987" cy="714217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BEB2498-5B77-BA6A-13B8-F0E0DA5FD23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19457" y="2029620"/>
            <a:ext cx="4931129" cy="317742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Clr>
                <a:srgbClr val="0077BE"/>
              </a:buClr>
              <a:buFont typeface="Arial" panose="020B0604020202020204" pitchFamily="34" charset="0"/>
              <a:buNone/>
              <a:defRPr sz="2400"/>
            </a:lvl1pPr>
            <a:lvl2pPr>
              <a:lnSpc>
                <a:spcPts val="2900"/>
              </a:lnSpc>
              <a:buClr>
                <a:srgbClr val="FFA400"/>
              </a:buClr>
              <a:defRPr sz="2000"/>
            </a:lvl2pPr>
            <a:lvl3pPr>
              <a:buClr>
                <a:srgbClr val="0077BE"/>
              </a:buClr>
              <a:defRPr/>
            </a:lvl3pPr>
            <a:lvl4pPr>
              <a:buClr>
                <a:srgbClr val="0077BE"/>
              </a:buClr>
              <a:defRPr/>
            </a:lvl4pPr>
            <a:lvl5pPr>
              <a:buClr>
                <a:srgbClr val="0077BE"/>
              </a:buClr>
              <a:defRPr/>
            </a:lvl5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1-COLUMN TEXT 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+ WHITE BACKGROUND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+ IMAGE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Arial Bold, 18pt, black</a:t>
            </a:r>
          </a:p>
        </p:txBody>
      </p:sp>
      <p:sp>
        <p:nvSpPr>
          <p:cNvPr id="17" name="Title 12">
            <a:extLst>
              <a:ext uri="{FF2B5EF4-FFF2-40B4-BE49-F238E27FC236}">
                <a16:creationId xmlns:a16="http://schemas.microsoft.com/office/drawing/2014/main" id="{A899B291-586E-C676-673D-447C2C133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613" y="434067"/>
            <a:ext cx="9420787" cy="78258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4000" b="1">
                <a:solidFill>
                  <a:srgbClr val="0077B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B26DAA86-2A9D-8644-A18A-C88223A1CB03}"/>
              </a:ext>
            </a:extLst>
          </p:cNvPr>
          <p:cNvCxnSpPr>
            <a:cxnSpLocks/>
          </p:cNvCxnSpPr>
          <p:nvPr userDrawn="1"/>
        </p:nvCxnSpPr>
        <p:spPr>
          <a:xfrm>
            <a:off x="0" y="6383867"/>
            <a:ext cx="60963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C96ABD8D-03F6-9F45-AEAB-CD2500AC9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9800" y="6383867"/>
            <a:ext cx="5156200" cy="4741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200" i="0"/>
            </a:lvl1pPr>
          </a:lstStyle>
          <a:p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ESO: 60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years</a:t>
            </a:r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discovering</a:t>
            </a:r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the secrets of the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Universe</a:t>
            </a:r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and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looking</a:t>
            </a:r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ahead</a:t>
            </a:r>
            <a:endParaRPr lang="it-IT" sz="120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9727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T+3I+W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675286-57AD-2807-3941-73246A046B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1415" y="2029619"/>
            <a:ext cx="3264403" cy="2052000"/>
          </a:xfrm>
          <a:prstGeom prst="rect">
            <a:avLst/>
          </a:prstGeom>
          <a:solidFill>
            <a:srgbClr val="D9117E"/>
          </a:solidFill>
        </p:spPr>
        <p:txBody>
          <a:bodyPr anchor="ctr"/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E6DC8F8-5D55-6AE6-D948-D04F53DE7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613" y="443516"/>
            <a:ext cx="9420787" cy="775637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4000" b="1">
                <a:solidFill>
                  <a:srgbClr val="0077B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E6F353F-F5C0-8D9E-D692-5039236232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0258" y="4445905"/>
            <a:ext cx="3265559" cy="144925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/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3-COLUMN TEXT 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+ WHITE BACKGROUND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+ 3 IMAGES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Arial Bold, 15pt, black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48F2847-8195-765A-78E7-BFB8583A7C7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432800" y="2029884"/>
            <a:ext cx="3285067" cy="2052000"/>
          </a:xfrm>
          <a:prstGeom prst="rect">
            <a:avLst/>
          </a:prstGeom>
          <a:solidFill>
            <a:srgbClr val="D9117E"/>
          </a:solidFill>
        </p:spPr>
        <p:txBody>
          <a:bodyPr anchor="ctr"/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4289844E-A39E-1BA7-A91F-A842389E62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32801" y="4445905"/>
            <a:ext cx="3293369" cy="144925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3-COLUMN TEXT 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+ WHITE BACKGROUND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+ 3 IMAGES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Arial Bold, 15pt, black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EC5C3AF-6E2A-2F29-F7A0-9A05BC3E41D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682067" y="2029619"/>
            <a:ext cx="3285067" cy="2052000"/>
          </a:xfrm>
          <a:prstGeom prst="rect">
            <a:avLst/>
          </a:prstGeom>
          <a:solidFill>
            <a:srgbClr val="D9117E"/>
          </a:solidFill>
        </p:spPr>
        <p:txBody>
          <a:bodyPr anchor="ctr"/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6D0E863A-D85E-5EBB-D463-BA8E334C7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82067" y="4445905"/>
            <a:ext cx="3285067" cy="144925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/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3-COLUMN TEXT 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+ WHITE BACKGROUND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+ 3 IMAGES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Arial Bold, 15pt, black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pic>
        <p:nvPicPr>
          <p:cNvPr id="20" name="Immagine 6">
            <a:extLst>
              <a:ext uri="{FF2B5EF4-FFF2-40B4-BE49-F238E27FC236}">
                <a16:creationId xmlns:a16="http://schemas.microsoft.com/office/drawing/2014/main" id="{3408DEFC-2C98-BBD4-D7D7-E59C23EEC5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1984" y="419736"/>
            <a:ext cx="1039987" cy="714217"/>
          </a:xfrm>
          <a:prstGeom prst="rect">
            <a:avLst/>
          </a:prstGeom>
        </p:spPr>
      </p:pic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AE52F091-0EC5-D640-8C66-84C0A6FBBD7B}"/>
              </a:ext>
            </a:extLst>
          </p:cNvPr>
          <p:cNvCxnSpPr>
            <a:cxnSpLocks/>
          </p:cNvCxnSpPr>
          <p:nvPr userDrawn="1"/>
        </p:nvCxnSpPr>
        <p:spPr>
          <a:xfrm>
            <a:off x="0" y="6383867"/>
            <a:ext cx="60963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testo 3">
            <a:extLst>
              <a:ext uri="{FF2B5EF4-FFF2-40B4-BE49-F238E27FC236}">
                <a16:creationId xmlns:a16="http://schemas.microsoft.com/office/drawing/2014/main" id="{B622E5DD-E79B-5649-BCB6-773708E4ED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9800" y="6383867"/>
            <a:ext cx="5156200" cy="4741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200" i="0"/>
            </a:lvl1pPr>
          </a:lstStyle>
          <a:p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ESO: 60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years</a:t>
            </a:r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discovering</a:t>
            </a:r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the secrets of the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Universe</a:t>
            </a:r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and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looking</a:t>
            </a:r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ahead</a:t>
            </a:r>
            <a:endParaRPr lang="it-IT" sz="120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09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T+2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48F2847-8195-765A-78E7-BFB8583A7C7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3792" y="0"/>
            <a:ext cx="6098208" cy="6858000"/>
          </a:xfrm>
          <a:prstGeom prst="rect">
            <a:avLst/>
          </a:prstGeom>
          <a:solidFill>
            <a:srgbClr val="D9117E"/>
          </a:solidFill>
          <a:ln w="25400">
            <a:noFill/>
          </a:ln>
        </p:spPr>
        <p:txBody>
          <a:bodyPr anchor="t"/>
          <a:lstStyle>
            <a:lvl1pPr marL="0" indent="0" algn="ctr">
              <a:buNone/>
              <a:defRPr sz="1500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090EC104-7678-219C-EA51-AD27C0134F0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2208" y="0"/>
            <a:ext cx="6098208" cy="6858000"/>
          </a:xfrm>
          <a:prstGeom prst="rect">
            <a:avLst/>
          </a:prstGeom>
          <a:solidFill>
            <a:srgbClr val="D9117E"/>
          </a:solidFill>
          <a:ln w="25400">
            <a:noFill/>
          </a:ln>
        </p:spPr>
        <p:txBody>
          <a:bodyPr anchor="t"/>
          <a:lstStyle>
            <a:lvl1pPr marL="0" indent="0" algn="ctr">
              <a:buNone/>
              <a:defRPr sz="1500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64E78-D9CA-1087-A5ED-8A5D8132E82B}"/>
              </a:ext>
            </a:extLst>
          </p:cNvPr>
          <p:cNvCxnSpPr/>
          <p:nvPr userDrawn="1"/>
        </p:nvCxnSpPr>
        <p:spPr>
          <a:xfrm>
            <a:off x="6096397" y="0"/>
            <a:ext cx="0" cy="68580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egnaposto testo 4">
            <a:extLst>
              <a:ext uri="{FF2B5EF4-FFF2-40B4-BE49-F238E27FC236}">
                <a16:creationId xmlns:a16="http://schemas.microsoft.com/office/drawing/2014/main" id="{21EC7F8C-A24F-25A6-F5A0-E595BBA0EE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1131" y="1574800"/>
            <a:ext cx="4690573" cy="4332288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it-IT" sz="4000" b="1" u="none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2-COLUMNS </a:t>
            </a:r>
          </a:p>
          <a:p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TEXT ON 2 BACKGROUND IMAGES</a:t>
            </a:r>
          </a:p>
          <a:p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Arial </a:t>
            </a:r>
            <a:r>
              <a:rPr lang="it-IT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Bold</a:t>
            </a:r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, 30pt, white, </a:t>
            </a:r>
            <a:r>
              <a:rPr lang="it-IT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left</a:t>
            </a:r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aligned</a:t>
            </a:r>
            <a:endParaRPr lang="it-IT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Segnaposto testo 4">
            <a:extLst>
              <a:ext uri="{FF2B5EF4-FFF2-40B4-BE49-F238E27FC236}">
                <a16:creationId xmlns:a16="http://schemas.microsoft.com/office/drawing/2014/main" id="{53D3C4FF-8D63-0DAE-4FCC-C93691D26E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57044" y="1574800"/>
            <a:ext cx="4690573" cy="4332288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4200" b="1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Ulparum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eicatium</a:t>
            </a:r>
            <a:r>
              <a:rPr lang="en-US">
                <a:effectLst/>
                <a:latin typeface="Arial" panose="020B0604020202020204" pitchFamily="34" charset="0"/>
              </a:rPr>
              <a:t> am </a:t>
            </a:r>
            <a:r>
              <a:rPr lang="en-US" err="1">
                <a:effectLst/>
                <a:latin typeface="Arial" panose="020B0604020202020204" pitchFamily="34" charset="0"/>
              </a:rPr>
              <a:t>expliquae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corum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ipsandis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doloribus</a:t>
            </a:r>
            <a:r>
              <a:rPr lang="en-US">
                <a:effectLst/>
                <a:latin typeface="Arial" panose="020B0604020202020204" pitchFamily="34" charset="0"/>
              </a:rPr>
              <a:t>, nihil </a:t>
            </a:r>
            <a:r>
              <a:rPr lang="en-US" err="1">
                <a:effectLst/>
                <a:latin typeface="Arial" panose="020B0604020202020204" pitchFamily="34" charset="0"/>
              </a:rPr>
              <a:t>miliqui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anditatem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ulpario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8" name="Immagine 6">
            <a:extLst>
              <a:ext uri="{FF2B5EF4-FFF2-40B4-BE49-F238E27FC236}">
                <a16:creationId xmlns:a16="http://schemas.microsoft.com/office/drawing/2014/main" id="{95462A57-A11C-6D0D-88CD-767E92A594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1403" y="419736"/>
            <a:ext cx="1041151" cy="71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48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T+3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B352700-D530-64DE-7788-74E15EB7707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8469" y="0"/>
            <a:ext cx="4064664" cy="6858000"/>
          </a:xfrm>
          <a:prstGeom prst="rect">
            <a:avLst/>
          </a:prstGeom>
          <a:solidFill>
            <a:srgbClr val="D9117E"/>
          </a:solidFill>
          <a:ln w="25400">
            <a:noFill/>
          </a:ln>
        </p:spPr>
        <p:txBody>
          <a:bodyPr anchor="t"/>
          <a:lstStyle>
            <a:lvl1pPr marL="0" indent="0" algn="ctr">
              <a:buNone/>
              <a:defRPr sz="1500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090EC104-7678-219C-EA51-AD27C0134F0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2208" y="0"/>
            <a:ext cx="4064664" cy="6858000"/>
          </a:xfrm>
          <a:prstGeom prst="rect">
            <a:avLst/>
          </a:prstGeom>
          <a:solidFill>
            <a:srgbClr val="D9117E"/>
          </a:solidFill>
          <a:ln w="25400">
            <a:noFill/>
          </a:ln>
        </p:spPr>
        <p:txBody>
          <a:bodyPr anchor="t"/>
          <a:lstStyle>
            <a:lvl1pPr marL="0" indent="0" algn="ctr">
              <a:buNone/>
              <a:defRPr sz="1500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64E78-D9CA-1087-A5ED-8A5D8132E82B}"/>
              </a:ext>
            </a:extLst>
          </p:cNvPr>
          <p:cNvCxnSpPr/>
          <p:nvPr userDrawn="1"/>
        </p:nvCxnSpPr>
        <p:spPr>
          <a:xfrm>
            <a:off x="4062456" y="0"/>
            <a:ext cx="0" cy="68580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egnaposto testo 4">
            <a:extLst>
              <a:ext uri="{FF2B5EF4-FFF2-40B4-BE49-F238E27FC236}">
                <a16:creationId xmlns:a16="http://schemas.microsoft.com/office/drawing/2014/main" id="{21EC7F8C-A24F-25A6-F5A0-E595BBA0EE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962" y="1574801"/>
            <a:ext cx="3112359" cy="4809332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it-IT" sz="2400" b="1" u="none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3-COLUMNS </a:t>
            </a:r>
          </a:p>
          <a:p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TEXT ON 3 BACKGROUND IMAGES</a:t>
            </a:r>
          </a:p>
          <a:p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Arial </a:t>
            </a:r>
            <a:r>
              <a:rPr lang="it-IT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Bold</a:t>
            </a:r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, 18pt, white, </a:t>
            </a:r>
            <a:r>
              <a:rPr lang="it-IT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left</a:t>
            </a:r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aligned</a:t>
            </a:r>
            <a:endParaRPr lang="it-IT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B474AF3-0A0A-0055-DD68-BE028F518ECF}"/>
              </a:ext>
            </a:extLst>
          </p:cNvPr>
          <p:cNvCxnSpPr/>
          <p:nvPr userDrawn="1"/>
        </p:nvCxnSpPr>
        <p:spPr>
          <a:xfrm>
            <a:off x="8127825" y="0"/>
            <a:ext cx="0" cy="68580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46A3CAF9-292B-399A-72A9-84DFBF9EE96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16579" y="1574801"/>
            <a:ext cx="3112359" cy="4809332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it-IT" sz="2400" b="1" u="none" smtClean="0">
                <a:solidFill>
                  <a:schemeClr val="bg1"/>
                </a:solidFill>
                <a:effectLst/>
              </a:defRPr>
            </a:lvl1pPr>
          </a:lstStyle>
          <a:p>
            <a:endParaRPr lang="en-US">
              <a:effectLst/>
              <a:latin typeface="Arial" panose="020B0604020202020204" pitchFamily="34" charset="0"/>
            </a:endParaRPr>
          </a:p>
          <a:p>
            <a:r>
              <a:rPr lang="en-US" err="1">
                <a:effectLst/>
                <a:latin typeface="Arial" panose="020B0604020202020204" pitchFamily="34" charset="0"/>
              </a:rPr>
              <a:t>Umenitae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Ulparum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eicatium</a:t>
            </a:r>
            <a:r>
              <a:rPr lang="en-US">
                <a:effectLst/>
                <a:latin typeface="Arial" panose="020B0604020202020204" pitchFamily="34" charset="0"/>
              </a:rPr>
              <a:t> am </a:t>
            </a:r>
            <a:r>
              <a:rPr lang="en-US" err="1">
                <a:effectLst/>
                <a:latin typeface="Arial" panose="020B0604020202020204" pitchFamily="34" charset="0"/>
              </a:rPr>
              <a:t>expliquae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corum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ipsandis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doloribus</a:t>
            </a:r>
            <a:r>
              <a:rPr lang="en-US">
                <a:effectLst/>
                <a:latin typeface="Arial" panose="020B0604020202020204" pitchFamily="34" charset="0"/>
              </a:rPr>
              <a:t>, nihil </a:t>
            </a:r>
            <a:r>
              <a:rPr lang="en-US" err="1">
                <a:effectLst/>
                <a:latin typeface="Arial" panose="020B0604020202020204" pitchFamily="34" charset="0"/>
              </a:rPr>
              <a:t>miliqui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anditatem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ulpario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nsequas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reserorum</a:t>
            </a:r>
            <a:r>
              <a:rPr lang="en-US">
                <a:effectLst/>
                <a:latin typeface="Arial" panose="020B0604020202020204" pitchFamily="34" charset="0"/>
              </a:rPr>
              <a:t> re </a:t>
            </a:r>
            <a:r>
              <a:rPr lang="en-US" err="1">
                <a:effectLst/>
                <a:latin typeface="Arial" panose="020B0604020202020204" pitchFamily="34" charset="0"/>
              </a:rPr>
              <a:t>ilit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12" name="Immagine 6">
            <a:extLst>
              <a:ext uri="{FF2B5EF4-FFF2-40B4-BE49-F238E27FC236}">
                <a16:creationId xmlns:a16="http://schemas.microsoft.com/office/drawing/2014/main" id="{74B43A01-BEBB-8BDD-0E54-73953BE547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1403" y="419736"/>
            <a:ext cx="1041151" cy="714217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13ACF2C-0CE7-ED17-02CA-E37B563DB3C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63161" y="0"/>
            <a:ext cx="4064664" cy="6858000"/>
          </a:xfrm>
          <a:prstGeom prst="rect">
            <a:avLst/>
          </a:prstGeom>
          <a:solidFill>
            <a:srgbClr val="D9117E"/>
          </a:solidFill>
          <a:ln w="25400">
            <a:noFill/>
          </a:ln>
        </p:spPr>
        <p:txBody>
          <a:bodyPr anchor="t"/>
          <a:lstStyle>
            <a:lvl1pPr marL="0" indent="0" algn="ctr">
              <a:buNone/>
              <a:defRPr sz="1500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Segnaposto testo 4">
            <a:extLst>
              <a:ext uri="{FF2B5EF4-FFF2-40B4-BE49-F238E27FC236}">
                <a16:creationId xmlns:a16="http://schemas.microsoft.com/office/drawing/2014/main" id="{C39EC939-91CC-1C8D-37FF-5A198B2913C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39821" y="1574801"/>
            <a:ext cx="3112359" cy="4809332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400" b="1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Quia</a:t>
            </a:r>
            <a:r>
              <a:rPr lang="en-US">
                <a:effectLst/>
                <a:latin typeface="Arial" panose="020B0604020202020204" pitchFamily="34" charset="0"/>
              </a:rPr>
              <a:t> non </a:t>
            </a:r>
            <a:r>
              <a:rPr lang="en-US" err="1">
                <a:effectLst/>
                <a:latin typeface="Arial" panose="020B0604020202020204" pitchFamily="34" charset="0"/>
              </a:rPr>
              <a:t>pedignimolut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errum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fugitaecto</a:t>
            </a:r>
            <a:r>
              <a:rPr lang="en-US"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effectLst/>
                <a:latin typeface="Arial" panose="020B0604020202020204" pitchFamily="34" charset="0"/>
              </a:rPr>
              <a:t>rernatia</a:t>
            </a:r>
            <a:r>
              <a:rPr lang="en-US">
                <a:effectLst/>
                <a:latin typeface="Arial" panose="020B0604020202020204" pitchFamily="34" charset="0"/>
              </a:rPr>
              <a:t> nisi </a:t>
            </a:r>
            <a:r>
              <a:rPr lang="en-US" err="1">
                <a:effectLst/>
                <a:latin typeface="Arial" panose="020B0604020202020204" pitchFamily="34" charset="0"/>
              </a:rPr>
              <a:t>assum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sedi</a:t>
            </a:r>
            <a:r>
              <a:rPr lang="en-US">
                <a:effectLst/>
                <a:latin typeface="Arial" panose="020B0604020202020204" pitchFamily="34" charset="0"/>
              </a:rPr>
              <a:t> que </a:t>
            </a:r>
            <a:r>
              <a:rPr lang="en-US" err="1">
                <a:effectLst/>
                <a:latin typeface="Arial" panose="020B0604020202020204" pitchFamily="34" charset="0"/>
              </a:rPr>
              <a:t>perspe</a:t>
            </a:r>
            <a:r>
              <a:rPr lang="en-US">
                <a:effectLst/>
                <a:latin typeface="Arial" panose="020B0604020202020204" pitchFamily="34" charset="0"/>
              </a:rPr>
              <a:t> nus </a:t>
            </a:r>
            <a:r>
              <a:rPr lang="en-US" err="1">
                <a:effectLst/>
                <a:latin typeface="Arial" panose="020B0604020202020204" pitchFamily="34" charset="0"/>
              </a:rPr>
              <a:t>restia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volupti</a:t>
            </a:r>
            <a:r>
              <a:rPr lang="en-US">
                <a:effectLst/>
                <a:latin typeface="Arial" panose="020B0604020202020204" pitchFamily="34" charset="0"/>
              </a:rPr>
              <a:t> id </a:t>
            </a:r>
            <a:r>
              <a:rPr lang="en-US" err="1">
                <a:effectLst/>
                <a:latin typeface="Arial" panose="020B0604020202020204" pitchFamily="34" charset="0"/>
              </a:rPr>
              <a:t>quame</a:t>
            </a:r>
            <a:r>
              <a:rPr lang="en-US">
                <a:effectLst/>
                <a:latin typeface="Arial" panose="020B0604020202020204" pitchFamily="34" charset="0"/>
              </a:rPr>
              <a:t>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7BD3BA-51E6-03F9-9D42-7955FB8B2B81}"/>
              </a:ext>
            </a:extLst>
          </p:cNvPr>
          <p:cNvCxnSpPr/>
          <p:nvPr userDrawn="1"/>
        </p:nvCxnSpPr>
        <p:spPr>
          <a:xfrm>
            <a:off x="8138867" y="0"/>
            <a:ext cx="0" cy="68580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D856790-34CA-71FD-63EE-9895AAF04DCD}"/>
              </a:ext>
            </a:extLst>
          </p:cNvPr>
          <p:cNvCxnSpPr/>
          <p:nvPr userDrawn="1"/>
        </p:nvCxnSpPr>
        <p:spPr>
          <a:xfrm>
            <a:off x="4052289" y="0"/>
            <a:ext cx="0" cy="68580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6073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T+4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09F12A55-1156-252B-93C8-2C78485937C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3792" y="3429000"/>
            <a:ext cx="6098208" cy="3429000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t"/>
          <a:lstStyle>
            <a:lvl1pPr marL="0" indent="0" algn="ctr">
              <a:buNone/>
              <a:defRPr sz="1500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5AF3935E-497C-D9BA-D910-696AC1E1DB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-2208" y="3429000"/>
            <a:ext cx="6098208" cy="3429000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t"/>
          <a:lstStyle>
            <a:lvl1pPr marL="0" indent="0" algn="ctr">
              <a:buNone/>
              <a:defRPr sz="1500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48F2847-8195-765A-78E7-BFB8583A7C7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3792" y="0"/>
            <a:ext cx="6098208" cy="3429000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t"/>
          <a:lstStyle>
            <a:lvl1pPr marL="0" indent="0" algn="ctr">
              <a:buNone/>
              <a:defRPr sz="1500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090EC104-7678-219C-EA51-AD27C0134F0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2208" y="0"/>
            <a:ext cx="6098208" cy="3429000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t"/>
          <a:lstStyle>
            <a:lvl1pPr marL="0" indent="0" algn="ctr">
              <a:buNone/>
              <a:defRPr sz="1500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64E78-D9CA-1087-A5ED-8A5D8132E82B}"/>
              </a:ext>
            </a:extLst>
          </p:cNvPr>
          <p:cNvCxnSpPr/>
          <p:nvPr userDrawn="1"/>
        </p:nvCxnSpPr>
        <p:spPr>
          <a:xfrm>
            <a:off x="6096397" y="0"/>
            <a:ext cx="0" cy="68580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egnaposto testo 4">
            <a:extLst>
              <a:ext uri="{FF2B5EF4-FFF2-40B4-BE49-F238E27FC236}">
                <a16:creationId xmlns:a16="http://schemas.microsoft.com/office/drawing/2014/main" id="{21EC7F8C-A24F-25A6-F5A0-E595BBA0EE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1131" y="1509541"/>
            <a:ext cx="4690573" cy="1506331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it-IT" sz="2400" b="1" u="none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4 TEXT BOXES ON </a:t>
            </a:r>
          </a:p>
          <a:p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4 BACKGROUND IMAGES</a:t>
            </a:r>
          </a:p>
          <a:p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Arial </a:t>
            </a:r>
            <a:r>
              <a:rPr lang="it-IT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Bold</a:t>
            </a:r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, 18pt, white, </a:t>
            </a:r>
            <a:r>
              <a:rPr lang="it-IT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left</a:t>
            </a:r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aligned</a:t>
            </a:r>
            <a:endParaRPr lang="it-IT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017C92B-F392-7FF7-BCE4-1B97780A559E}"/>
              </a:ext>
            </a:extLst>
          </p:cNvPr>
          <p:cNvCxnSpPr>
            <a:cxnSpLocks/>
          </p:cNvCxnSpPr>
          <p:nvPr userDrawn="1"/>
        </p:nvCxnSpPr>
        <p:spPr>
          <a:xfrm flipH="1">
            <a:off x="-2208" y="3429000"/>
            <a:ext cx="1219420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egnaposto testo 4">
            <a:extLst>
              <a:ext uri="{FF2B5EF4-FFF2-40B4-BE49-F238E27FC236}">
                <a16:creationId xmlns:a16="http://schemas.microsoft.com/office/drawing/2014/main" id="{0BDDE014-34D7-9D40-72D9-EBBCE15E8B9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66984" y="1509541"/>
            <a:ext cx="4690573" cy="1506331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it-IT" sz="2400" b="1" u="none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Quia</a:t>
            </a:r>
            <a:r>
              <a:rPr lang="en-US">
                <a:effectLst/>
                <a:latin typeface="Arial" panose="020B0604020202020204" pitchFamily="34" charset="0"/>
              </a:rPr>
              <a:t> non </a:t>
            </a:r>
            <a:r>
              <a:rPr lang="en-US" err="1">
                <a:effectLst/>
                <a:latin typeface="Arial" panose="020B0604020202020204" pitchFamily="34" charset="0"/>
              </a:rPr>
              <a:t>pedignimolut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errum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fugitaecto</a:t>
            </a:r>
            <a:r>
              <a:rPr lang="en-US"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effectLst/>
                <a:latin typeface="Arial" panose="020B0604020202020204" pitchFamily="34" charset="0"/>
              </a:rPr>
              <a:t>rernatia</a:t>
            </a:r>
            <a:r>
              <a:rPr lang="en-US">
                <a:effectLst/>
                <a:latin typeface="Arial" panose="020B0604020202020204" pitchFamily="34" charset="0"/>
              </a:rPr>
              <a:t> nisi </a:t>
            </a:r>
            <a:r>
              <a:rPr lang="en-US" err="1">
                <a:effectLst/>
                <a:latin typeface="Arial" panose="020B0604020202020204" pitchFamily="34" charset="0"/>
              </a:rPr>
              <a:t>assum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sedi</a:t>
            </a:r>
            <a:r>
              <a:rPr lang="en-US">
                <a:effectLst/>
                <a:latin typeface="Arial" panose="020B0604020202020204" pitchFamily="34" charset="0"/>
              </a:rPr>
              <a:t> que </a:t>
            </a:r>
            <a:r>
              <a:rPr lang="en-US" err="1">
                <a:effectLst/>
                <a:latin typeface="Arial" panose="020B0604020202020204" pitchFamily="34" charset="0"/>
              </a:rPr>
              <a:t>perspe</a:t>
            </a:r>
            <a:r>
              <a:rPr lang="en-US">
                <a:effectLst/>
                <a:latin typeface="Arial" panose="020B0604020202020204" pitchFamily="34" charset="0"/>
              </a:rPr>
              <a:t> nus </a:t>
            </a:r>
            <a:r>
              <a:rPr lang="en-US" err="1">
                <a:effectLst/>
                <a:latin typeface="Arial" panose="020B0604020202020204" pitchFamily="34" charset="0"/>
              </a:rPr>
              <a:t>restia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volupti</a:t>
            </a:r>
            <a:r>
              <a:rPr lang="en-US">
                <a:effectLst/>
                <a:latin typeface="Arial" panose="020B0604020202020204" pitchFamily="34" charset="0"/>
              </a:rPr>
              <a:t> id </a:t>
            </a:r>
            <a:r>
              <a:rPr lang="en-US" err="1">
                <a:effectLst/>
                <a:latin typeface="Arial" panose="020B0604020202020204" pitchFamily="34" charset="0"/>
              </a:rPr>
              <a:t>quame</a:t>
            </a:r>
            <a:r>
              <a:rPr lang="en-US">
                <a:effectLst/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4" name="Segnaposto testo 4">
            <a:extLst>
              <a:ext uri="{FF2B5EF4-FFF2-40B4-BE49-F238E27FC236}">
                <a16:creationId xmlns:a16="http://schemas.microsoft.com/office/drawing/2014/main" id="{25156A06-DA3F-A1DA-3AED-99B32242B1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131" y="4878907"/>
            <a:ext cx="4690573" cy="1506331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it-IT" sz="2400" b="1" u="none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Ulparum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eicatium</a:t>
            </a:r>
            <a:r>
              <a:rPr lang="en-US">
                <a:effectLst/>
                <a:latin typeface="Arial" panose="020B0604020202020204" pitchFamily="34" charset="0"/>
              </a:rPr>
              <a:t> am </a:t>
            </a:r>
            <a:r>
              <a:rPr lang="en-US" err="1">
                <a:effectLst/>
                <a:latin typeface="Arial" panose="020B0604020202020204" pitchFamily="34" charset="0"/>
              </a:rPr>
              <a:t>expliquae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corum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ipsandis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doloribus</a:t>
            </a:r>
            <a:r>
              <a:rPr lang="en-US">
                <a:effectLst/>
                <a:latin typeface="Arial" panose="020B0604020202020204" pitchFamily="34" charset="0"/>
              </a:rPr>
              <a:t>, nihil </a:t>
            </a:r>
            <a:r>
              <a:rPr lang="en-US" err="1">
                <a:effectLst/>
                <a:latin typeface="Arial" panose="020B0604020202020204" pitchFamily="34" charset="0"/>
              </a:rPr>
              <a:t>miliqui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anditatem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ulpario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5" name="Segnaposto testo 4">
            <a:extLst>
              <a:ext uri="{FF2B5EF4-FFF2-40B4-BE49-F238E27FC236}">
                <a16:creationId xmlns:a16="http://schemas.microsoft.com/office/drawing/2014/main" id="{77337255-7A78-EE52-D70C-6A8A0B093C8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66984" y="4878907"/>
            <a:ext cx="4690573" cy="1506331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it-IT" sz="2400" b="1" u="none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Ulparum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eicatium</a:t>
            </a:r>
            <a:r>
              <a:rPr lang="en-US">
                <a:effectLst/>
                <a:latin typeface="Arial" panose="020B0604020202020204" pitchFamily="34" charset="0"/>
              </a:rPr>
              <a:t> am </a:t>
            </a:r>
            <a:r>
              <a:rPr lang="en-US" err="1">
                <a:effectLst/>
                <a:latin typeface="Arial" panose="020B0604020202020204" pitchFamily="34" charset="0"/>
              </a:rPr>
              <a:t>expliquae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corum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ipsandis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doloribus</a:t>
            </a:r>
            <a:r>
              <a:rPr lang="en-US">
                <a:effectLst/>
                <a:latin typeface="Arial" panose="020B0604020202020204" pitchFamily="34" charset="0"/>
              </a:rPr>
              <a:t>, nihil </a:t>
            </a:r>
            <a:r>
              <a:rPr lang="en-US" err="1">
                <a:effectLst/>
                <a:latin typeface="Arial" panose="020B0604020202020204" pitchFamily="34" charset="0"/>
              </a:rPr>
              <a:t>miliqui</a:t>
            </a:r>
            <a:endParaRPr lang="it-IT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Immagine 6">
            <a:extLst>
              <a:ext uri="{FF2B5EF4-FFF2-40B4-BE49-F238E27FC236}">
                <a16:creationId xmlns:a16="http://schemas.microsoft.com/office/drawing/2014/main" id="{2E6DB69B-F76B-B519-6E01-1AFD013E39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1403" y="419736"/>
            <a:ext cx="1041151" cy="71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T+6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13ACF2C-0CE7-ED17-02CA-E37B563DB3C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63161" y="0"/>
            <a:ext cx="4064664" cy="3429000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>
              <a:buNone/>
              <a:defRPr i="1">
                <a:solidFill>
                  <a:srgbClr val="D9117E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B352700-D530-64DE-7788-74E15EB7707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7120" y="0"/>
            <a:ext cx="4076013" cy="3429000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>
              <a:buNone/>
              <a:defRPr i="1">
                <a:solidFill>
                  <a:srgbClr val="D9117E"/>
                </a:solidFill>
              </a:defRPr>
            </a:lvl1pPr>
          </a:lstStyle>
          <a:p>
            <a:endParaRPr lang="en-GB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090EC104-7678-219C-EA51-AD27C0134F0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2208" y="0"/>
            <a:ext cx="4064664" cy="3429000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>
              <a:buNone/>
              <a:defRPr i="1">
                <a:solidFill>
                  <a:srgbClr val="D9117E"/>
                </a:solidFill>
              </a:defRPr>
            </a:lvl1pPr>
          </a:lstStyle>
          <a:p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64E78-D9CA-1087-A5ED-8A5D8132E82B}"/>
              </a:ext>
            </a:extLst>
          </p:cNvPr>
          <p:cNvCxnSpPr/>
          <p:nvPr userDrawn="1"/>
        </p:nvCxnSpPr>
        <p:spPr>
          <a:xfrm>
            <a:off x="4062456" y="0"/>
            <a:ext cx="0" cy="68580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egnaposto testo 4">
            <a:extLst>
              <a:ext uri="{FF2B5EF4-FFF2-40B4-BE49-F238E27FC236}">
                <a16:creationId xmlns:a16="http://schemas.microsoft.com/office/drawing/2014/main" id="{21EC7F8C-A24F-25A6-F5A0-E595BBA0EE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962" y="452967"/>
            <a:ext cx="3284749" cy="2547372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it-IT" sz="2400" b="1" u="none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6 TEXT BOXES </a:t>
            </a:r>
          </a:p>
          <a:p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ON 6 BACKGROUND IMAGES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B474AF3-0A0A-0055-DD68-BE028F518ECF}"/>
              </a:ext>
            </a:extLst>
          </p:cNvPr>
          <p:cNvCxnSpPr/>
          <p:nvPr userDrawn="1"/>
        </p:nvCxnSpPr>
        <p:spPr>
          <a:xfrm>
            <a:off x="8127825" y="0"/>
            <a:ext cx="0" cy="68580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7A68CF2-793C-DE45-137B-05D0CAC8B30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063161" y="3429000"/>
            <a:ext cx="4064664" cy="3453397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>
              <a:buNone/>
              <a:defRPr i="1">
                <a:solidFill>
                  <a:srgbClr val="D9117E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F58C1BD-0156-DE14-282D-7FBC58E591B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127120" y="3429000"/>
            <a:ext cx="4076013" cy="3453397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>
              <a:buNone/>
              <a:defRPr i="1">
                <a:solidFill>
                  <a:srgbClr val="D9117E"/>
                </a:solidFill>
              </a:defRPr>
            </a:lvl1pPr>
          </a:lstStyle>
          <a:p>
            <a:endParaRPr lang="en-GB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A88AE945-5197-A7BF-AEDF-B5DE682445E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-2208" y="3429001"/>
            <a:ext cx="4063960" cy="3453396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>
              <a:buNone/>
              <a:defRPr i="1">
                <a:solidFill>
                  <a:srgbClr val="D9117E"/>
                </a:solidFill>
              </a:defRPr>
            </a:lvl1pPr>
          </a:lstStyle>
          <a:p>
            <a:endParaRPr lang="en-GB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A5CCA-9F0A-43DA-1ECE-E43CBD0B9EF3}"/>
              </a:ext>
            </a:extLst>
          </p:cNvPr>
          <p:cNvCxnSpPr>
            <a:cxnSpLocks/>
          </p:cNvCxnSpPr>
          <p:nvPr userDrawn="1"/>
        </p:nvCxnSpPr>
        <p:spPr>
          <a:xfrm flipH="1">
            <a:off x="-2208" y="3429000"/>
            <a:ext cx="1219420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egnaposto testo 4">
            <a:extLst>
              <a:ext uri="{FF2B5EF4-FFF2-40B4-BE49-F238E27FC236}">
                <a16:creationId xmlns:a16="http://schemas.microsoft.com/office/drawing/2014/main" id="{546028E4-3200-90BE-2B93-51D3AD976E2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3626" y="452967"/>
            <a:ext cx="3284749" cy="2547372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it-IT" sz="2400" b="1" u="none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Arial </a:t>
            </a:r>
            <a:r>
              <a:rPr lang="it-IT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Bold</a:t>
            </a:r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, 50pt, white, </a:t>
            </a:r>
            <a:r>
              <a:rPr lang="it-IT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left</a:t>
            </a:r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aligned</a:t>
            </a:r>
            <a:endParaRPr lang="it-IT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Segnaposto testo 4">
            <a:extLst>
              <a:ext uri="{FF2B5EF4-FFF2-40B4-BE49-F238E27FC236}">
                <a16:creationId xmlns:a16="http://schemas.microsoft.com/office/drawing/2014/main" id="{0BDE98C4-D945-9ABB-150D-F9E9B8BECEB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32556" y="1574800"/>
            <a:ext cx="3279917" cy="1425539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it-IT" sz="2400" b="1" u="none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Sque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perspe</a:t>
            </a:r>
            <a:r>
              <a:rPr lang="en-US">
                <a:effectLst/>
                <a:latin typeface="Arial" panose="020B0604020202020204" pitchFamily="34" charset="0"/>
              </a:rPr>
              <a:t> nus </a:t>
            </a:r>
            <a:r>
              <a:rPr lang="en-US" err="1">
                <a:effectLst/>
                <a:latin typeface="Arial" panose="020B0604020202020204" pitchFamily="34" charset="0"/>
              </a:rPr>
              <a:t>restia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volupti</a:t>
            </a:r>
            <a:r>
              <a:rPr lang="en-US">
                <a:effectLst/>
                <a:latin typeface="Arial" panose="020B0604020202020204" pitchFamily="34" charset="0"/>
              </a:rPr>
              <a:t> id </a:t>
            </a:r>
            <a:r>
              <a:rPr lang="en-US" err="1">
                <a:effectLst/>
                <a:latin typeface="Arial" panose="020B0604020202020204" pitchFamily="34" charset="0"/>
              </a:rPr>
              <a:t>quame</a:t>
            </a:r>
            <a:r>
              <a:rPr lang="en-US">
                <a:effectLst/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3" name="Segnaposto testo 4">
            <a:extLst>
              <a:ext uri="{FF2B5EF4-FFF2-40B4-BE49-F238E27FC236}">
                <a16:creationId xmlns:a16="http://schemas.microsoft.com/office/drawing/2014/main" id="{934B43FD-1266-476D-712F-1D0D85E368F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5962" y="3905251"/>
            <a:ext cx="3284749" cy="2474392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it-IT" sz="2400" b="1" u="none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Ulparum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eicatium</a:t>
            </a:r>
            <a:r>
              <a:rPr lang="en-US">
                <a:effectLst/>
                <a:latin typeface="Arial" panose="020B0604020202020204" pitchFamily="34" charset="0"/>
              </a:rPr>
              <a:t> am </a:t>
            </a:r>
            <a:r>
              <a:rPr lang="en-US" err="1">
                <a:effectLst/>
                <a:latin typeface="Arial" panose="020B0604020202020204" pitchFamily="34" charset="0"/>
              </a:rPr>
              <a:t>expliquae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corum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ipsandis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doloribus</a:t>
            </a:r>
            <a:r>
              <a:rPr lang="en-US">
                <a:effectLst/>
                <a:latin typeface="Arial" panose="020B0604020202020204" pitchFamily="34" charset="0"/>
              </a:rPr>
              <a:t>, nihil </a:t>
            </a:r>
            <a:r>
              <a:rPr lang="en-US" err="1">
                <a:effectLst/>
                <a:latin typeface="Arial" panose="020B0604020202020204" pitchFamily="34" charset="0"/>
              </a:rPr>
              <a:t>miliqui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anditatem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ulpario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4" name="Segnaposto testo 4">
            <a:extLst>
              <a:ext uri="{FF2B5EF4-FFF2-40B4-BE49-F238E27FC236}">
                <a16:creationId xmlns:a16="http://schemas.microsoft.com/office/drawing/2014/main" id="{77D5E106-6B46-DA61-05AD-96015B71A93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53626" y="3905251"/>
            <a:ext cx="3284749" cy="2474392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it-IT" sz="2400" b="1" u="none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Am </a:t>
            </a:r>
            <a:r>
              <a:rPr lang="en-US" err="1">
                <a:effectLst/>
                <a:latin typeface="Arial" panose="020B0604020202020204" pitchFamily="34" charset="0"/>
              </a:rPr>
              <a:t>expliquae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corum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ipsandis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doloribus</a:t>
            </a:r>
            <a:r>
              <a:rPr lang="en-US">
                <a:effectLst/>
                <a:latin typeface="Arial" panose="020B0604020202020204" pitchFamily="34" charset="0"/>
              </a:rPr>
              <a:t>, nihil </a:t>
            </a:r>
            <a:r>
              <a:rPr lang="en-US" err="1">
                <a:effectLst/>
                <a:latin typeface="Arial" panose="020B0604020202020204" pitchFamily="34" charset="0"/>
              </a:rPr>
              <a:t>miliqui</a:t>
            </a:r>
            <a:endParaRPr lang="it-IT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Segnaposto testo 4">
            <a:extLst>
              <a:ext uri="{FF2B5EF4-FFF2-40B4-BE49-F238E27FC236}">
                <a16:creationId xmlns:a16="http://schemas.microsoft.com/office/drawing/2014/main" id="{912F54C7-1292-7A24-8D41-614C9F7E5DA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432556" y="3905251"/>
            <a:ext cx="3279917" cy="2474392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it-IT" sz="2400" b="1" u="none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Quia</a:t>
            </a:r>
            <a:r>
              <a:rPr lang="en-US">
                <a:effectLst/>
                <a:latin typeface="Arial" panose="020B0604020202020204" pitchFamily="34" charset="0"/>
              </a:rPr>
              <a:t> non </a:t>
            </a:r>
            <a:r>
              <a:rPr lang="en-US" err="1">
                <a:effectLst/>
                <a:latin typeface="Arial" panose="020B0604020202020204" pitchFamily="34" charset="0"/>
              </a:rPr>
              <a:t>pedignimolut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errum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fugitaecto</a:t>
            </a:r>
            <a:r>
              <a:rPr lang="en-US"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effectLst/>
                <a:latin typeface="Arial" panose="020B0604020202020204" pitchFamily="34" charset="0"/>
              </a:rPr>
              <a:t>rernatia</a:t>
            </a:r>
            <a:r>
              <a:rPr lang="en-US">
                <a:effectLst/>
                <a:latin typeface="Arial" panose="020B0604020202020204" pitchFamily="34" charset="0"/>
              </a:rPr>
              <a:t> nisi </a:t>
            </a:r>
            <a:r>
              <a:rPr lang="en-US" err="1">
                <a:effectLst/>
                <a:latin typeface="Arial" panose="020B0604020202020204" pitchFamily="34" charset="0"/>
              </a:rPr>
              <a:t>assum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sedi</a:t>
            </a:r>
            <a:r>
              <a:rPr lang="en-US">
                <a:effectLst/>
                <a:latin typeface="Arial" panose="020B0604020202020204" pitchFamily="34" charset="0"/>
              </a:rPr>
              <a:t> que </a:t>
            </a:r>
            <a:r>
              <a:rPr lang="en-US" err="1">
                <a:effectLst/>
                <a:latin typeface="Arial" panose="020B0604020202020204" pitchFamily="34" charset="0"/>
              </a:rPr>
              <a:t>perspe</a:t>
            </a:r>
            <a:r>
              <a:rPr lang="en-US">
                <a:effectLst/>
                <a:latin typeface="Arial" panose="020B0604020202020204" pitchFamily="34" charset="0"/>
              </a:rPr>
              <a:t> nus </a:t>
            </a:r>
            <a:r>
              <a:rPr lang="en-US" err="1">
                <a:effectLst/>
                <a:latin typeface="Arial" panose="020B0604020202020204" pitchFamily="34" charset="0"/>
              </a:rPr>
              <a:t>restia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volupti</a:t>
            </a:r>
            <a:r>
              <a:rPr lang="en-US">
                <a:effectLst/>
                <a:latin typeface="Arial" panose="020B0604020202020204" pitchFamily="34" charset="0"/>
              </a:rPr>
              <a:t> id </a:t>
            </a:r>
            <a:r>
              <a:rPr lang="en-US" err="1">
                <a:effectLst/>
                <a:latin typeface="Arial" panose="020B0604020202020204" pitchFamily="34" charset="0"/>
              </a:rPr>
              <a:t>quame</a:t>
            </a:r>
            <a:r>
              <a:rPr lang="en-US">
                <a:effectLst/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18" name="Immagine 6">
            <a:extLst>
              <a:ext uri="{FF2B5EF4-FFF2-40B4-BE49-F238E27FC236}">
                <a16:creationId xmlns:a16="http://schemas.microsoft.com/office/drawing/2014/main" id="{C70BE5EE-A3BA-AC03-4EE1-97AB0C14ED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1403" y="419736"/>
            <a:ext cx="1041151" cy="71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65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184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title">
    <p:bg>
      <p:bgPr>
        <a:solidFill>
          <a:srgbClr val="0077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F07BFA0-0AE6-5348-AF76-128746F0BF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1333" y="1574800"/>
            <a:ext cx="10320868" cy="480906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it-IT" sz="5333" b="1" i="0" u="none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it-IT" b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This</a:t>
            </a:r>
            <a:r>
              <a:rPr lang="it-IT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it-IT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the </a:t>
            </a:r>
            <a:r>
              <a:rPr lang="it-IT" b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chapter</a:t>
            </a:r>
            <a:r>
              <a:rPr lang="it-IT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title</a:t>
            </a:r>
            <a:r>
              <a:rPr lang="it-IT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and </a:t>
            </a:r>
          </a:p>
          <a:p>
            <a:r>
              <a:rPr lang="it-IT" b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it</a:t>
            </a:r>
            <a:r>
              <a:rPr lang="it-IT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can go on </a:t>
            </a:r>
            <a:r>
              <a:rPr lang="it-IT" b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many</a:t>
            </a:r>
            <a:r>
              <a:rPr lang="it-IT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lines.</a:t>
            </a:r>
            <a:endParaRPr lang="it-IT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r>
              <a:rPr lang="it-IT" b="1" u="sng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Arial </a:t>
            </a:r>
            <a:r>
              <a:rPr lang="it-IT" b="1" u="sng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Bold</a:t>
            </a:r>
            <a:r>
              <a:rPr lang="it-IT" b="1" u="sng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, 40pt, white.</a:t>
            </a:r>
            <a:endParaRPr lang="it-IT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Immagine 6">
            <a:extLst>
              <a:ext uri="{FF2B5EF4-FFF2-40B4-BE49-F238E27FC236}">
                <a16:creationId xmlns:a16="http://schemas.microsoft.com/office/drawing/2014/main" id="{A6A6C2BC-540B-DA0B-9A0B-2E62E00911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1403" y="419736"/>
            <a:ext cx="1041151" cy="71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27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_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090EC104-7678-219C-EA51-AD27C0134F0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1811" y="0"/>
            <a:ext cx="6098208" cy="6858000"/>
          </a:xfrm>
          <a:prstGeom prst="rect">
            <a:avLst/>
          </a:prstGeom>
          <a:solidFill>
            <a:srgbClr val="D9117E"/>
          </a:solidFill>
          <a:ln w="25400">
            <a:noFill/>
          </a:ln>
        </p:spPr>
        <p:txBody>
          <a:bodyPr anchor="ctr"/>
          <a:lstStyle>
            <a:lvl1pPr marL="0" indent="0" algn="ctr">
              <a:buNone/>
              <a:defRPr sz="1500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64E78-D9CA-1087-A5ED-8A5D8132E82B}"/>
              </a:ext>
            </a:extLst>
          </p:cNvPr>
          <p:cNvCxnSpPr/>
          <p:nvPr userDrawn="1"/>
        </p:nvCxnSpPr>
        <p:spPr>
          <a:xfrm>
            <a:off x="6096397" y="0"/>
            <a:ext cx="0" cy="68580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9631BF5C-6077-EE7B-D51A-E87E0B03A1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7043" y="1574801"/>
            <a:ext cx="4682459" cy="1380331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/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CREATIVE LAYOUT 01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Arial Regular, 50pt, black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48F2847-8195-765A-78E7-BFB8583A7C7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35751" y="3429001"/>
            <a:ext cx="5616388" cy="2955132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500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pic>
        <p:nvPicPr>
          <p:cNvPr id="15" name="Immagine 6">
            <a:extLst>
              <a:ext uri="{FF2B5EF4-FFF2-40B4-BE49-F238E27FC236}">
                <a16:creationId xmlns:a16="http://schemas.microsoft.com/office/drawing/2014/main" id="{A76D2054-089C-C2E3-8557-2DDBBB4D22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1984" y="419736"/>
            <a:ext cx="1039987" cy="714217"/>
          </a:xfrm>
          <a:prstGeom prst="rect">
            <a:avLst/>
          </a:prstGeom>
        </p:spPr>
      </p:pic>
      <p:sp>
        <p:nvSpPr>
          <p:cNvPr id="9" name="Title 12">
            <a:extLst>
              <a:ext uri="{FF2B5EF4-FFF2-40B4-BE49-F238E27FC236}">
                <a16:creationId xmlns:a16="http://schemas.microsoft.com/office/drawing/2014/main" id="{91B99B08-5316-E853-2F0E-235280483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614" y="452967"/>
            <a:ext cx="4744137" cy="131938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196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_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090EC104-7678-219C-EA51-AD27C0134F0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1811" y="0"/>
            <a:ext cx="6098208" cy="6858000"/>
          </a:xfrm>
          <a:prstGeom prst="rect">
            <a:avLst/>
          </a:prstGeom>
          <a:solidFill>
            <a:srgbClr val="D9117E"/>
          </a:solidFill>
          <a:ln w="25400">
            <a:noFill/>
          </a:ln>
        </p:spPr>
        <p:txBody>
          <a:bodyPr anchor="b"/>
          <a:lstStyle>
            <a:lvl1pPr marL="0" indent="0" algn="ctr">
              <a:buNone/>
              <a:defRPr sz="1500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64E78-D9CA-1087-A5ED-8A5D8132E82B}"/>
              </a:ext>
            </a:extLst>
          </p:cNvPr>
          <p:cNvCxnSpPr/>
          <p:nvPr userDrawn="1"/>
        </p:nvCxnSpPr>
        <p:spPr>
          <a:xfrm>
            <a:off x="6096397" y="0"/>
            <a:ext cx="0" cy="68580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48F2847-8195-765A-78E7-BFB8583A7C7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35751" y="1574801"/>
            <a:ext cx="5616388" cy="4809331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b"/>
          <a:lstStyle>
            <a:lvl1pPr marL="0" indent="0" algn="ctr">
              <a:buNone/>
              <a:defRPr sz="1500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egnaposto testo 4">
            <a:extLst>
              <a:ext uri="{FF2B5EF4-FFF2-40B4-BE49-F238E27FC236}">
                <a16:creationId xmlns:a16="http://schemas.microsoft.com/office/drawing/2014/main" id="{C82BA113-5816-8483-0311-58142B1D01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131" y="2029885"/>
            <a:ext cx="4216277" cy="3877204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it-IT" sz="2400" b="1" u="none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CREATIVE LAYOUT 02</a:t>
            </a:r>
          </a:p>
          <a:p>
            <a:r>
              <a:rPr lang="en-US">
                <a:effectLst/>
                <a:latin typeface="Arial" panose="020B0604020202020204" pitchFamily="34" charset="0"/>
              </a:rPr>
              <a:t>Arial Bold, 50pt, white.</a:t>
            </a:r>
          </a:p>
          <a:p>
            <a:r>
              <a:rPr lang="en-US" err="1">
                <a:effectLst/>
                <a:latin typeface="Arial" panose="020B0604020202020204" pitchFamily="34" charset="0"/>
              </a:rPr>
              <a:t>Ulparum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eicatium</a:t>
            </a:r>
            <a:r>
              <a:rPr lang="en-US">
                <a:effectLst/>
                <a:latin typeface="Arial" panose="020B0604020202020204" pitchFamily="34" charset="0"/>
              </a:rPr>
              <a:t> am </a:t>
            </a:r>
            <a:r>
              <a:rPr lang="en-US" err="1">
                <a:effectLst/>
                <a:latin typeface="Arial" panose="020B0604020202020204" pitchFamily="34" charset="0"/>
              </a:rPr>
              <a:t>expliquae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corum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ipsandis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doloribus</a:t>
            </a:r>
            <a:r>
              <a:rPr lang="en-US">
                <a:effectLst/>
                <a:latin typeface="Arial" panose="020B0604020202020204" pitchFamily="34" charset="0"/>
              </a:rPr>
              <a:t>, nihil </a:t>
            </a:r>
            <a:r>
              <a:rPr lang="en-US" err="1">
                <a:effectLst/>
                <a:latin typeface="Arial" panose="020B0604020202020204" pitchFamily="34" charset="0"/>
              </a:rPr>
              <a:t>miliqui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anditatem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ulpario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16" name="Immagine 6">
            <a:extLst>
              <a:ext uri="{FF2B5EF4-FFF2-40B4-BE49-F238E27FC236}">
                <a16:creationId xmlns:a16="http://schemas.microsoft.com/office/drawing/2014/main" id="{4044666F-3A92-A4D6-5E3A-F5C001655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1984" y="419736"/>
            <a:ext cx="1039987" cy="714217"/>
          </a:xfrm>
          <a:prstGeom prst="rect">
            <a:avLst/>
          </a:prstGeom>
        </p:spPr>
      </p:pic>
      <p:sp>
        <p:nvSpPr>
          <p:cNvPr id="11" name="Title 12">
            <a:extLst>
              <a:ext uri="{FF2B5EF4-FFF2-40B4-BE49-F238E27FC236}">
                <a16:creationId xmlns:a16="http://schemas.microsoft.com/office/drawing/2014/main" id="{EDFDD6AB-46CD-42A5-8837-15BA1A3C9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614" y="452967"/>
            <a:ext cx="4744137" cy="131938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034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_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6">
            <a:extLst>
              <a:ext uri="{FF2B5EF4-FFF2-40B4-BE49-F238E27FC236}">
                <a16:creationId xmlns:a16="http://schemas.microsoft.com/office/drawing/2014/main" id="{549A74E2-82E9-D231-3F2E-676664A3E4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1984" y="419736"/>
            <a:ext cx="1039987" cy="714217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C92EE8F-887A-E48F-9C8F-7E97E03B180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1130" y="2029621"/>
            <a:ext cx="10321071" cy="23671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77BE"/>
              </a:buClr>
              <a:buFont typeface="Arial" panose="020B0604020202020204" pitchFamily="34" charset="0"/>
              <a:buNone/>
              <a:defRPr sz="2400"/>
            </a:lvl1pPr>
            <a:lvl2pPr>
              <a:lnSpc>
                <a:spcPts val="2900"/>
              </a:lnSpc>
              <a:buClr>
                <a:srgbClr val="FFA400"/>
              </a:buClr>
              <a:defRPr sz="2000"/>
            </a:lvl2pPr>
            <a:lvl3pPr>
              <a:buClr>
                <a:srgbClr val="0077BE"/>
              </a:buClr>
              <a:defRPr/>
            </a:lvl3pPr>
            <a:lvl4pPr>
              <a:buClr>
                <a:srgbClr val="0077BE"/>
              </a:buClr>
              <a:defRPr/>
            </a:lvl4pPr>
            <a:lvl5pPr>
              <a:buClr>
                <a:srgbClr val="0077BE"/>
              </a:buClr>
              <a:defRPr/>
            </a:lvl5pPr>
          </a:lstStyle>
          <a:p>
            <a:r>
              <a:rPr 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Arial Bold, 18pt, black, left aligned.</a:t>
            </a:r>
            <a:endParaRPr lang="en-US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US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Cupios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inatime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ndamdienatus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inatus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omnitam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iaelinari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comaion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feculiqua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vem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vitam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praet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; </a:t>
            </a:r>
            <a:r>
              <a:rPr lang="en-US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Catiliis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factam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atu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cam </a:t>
            </a:r>
            <a:r>
              <a:rPr lang="en-US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nons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clerit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et </a:t>
            </a:r>
            <a:r>
              <a:rPr lang="en-US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vituam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ausunt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C. Habus </a:t>
            </a:r>
            <a:r>
              <a:rPr lang="en-US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omanum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atuit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moveru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2" name="Title 12">
            <a:extLst>
              <a:ext uri="{FF2B5EF4-FFF2-40B4-BE49-F238E27FC236}">
                <a16:creationId xmlns:a16="http://schemas.microsoft.com/office/drawing/2014/main" id="{ACF6D2B9-6A5E-FB0D-54CC-4FC581AF8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613" y="730252"/>
            <a:ext cx="9420787" cy="498352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200" b="1">
                <a:solidFill>
                  <a:srgbClr val="0077B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505C1135-4617-5347-BF06-185EAD13B1E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063161" y="4839960"/>
            <a:ext cx="4064664" cy="2042437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>
              <a:buNone/>
              <a:defRPr i="1">
                <a:solidFill>
                  <a:srgbClr val="D9117E"/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85E41AA-0692-E14C-953C-4E6201C3A3C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127120" y="4839960"/>
            <a:ext cx="4076013" cy="2042437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>
              <a:buNone/>
              <a:defRPr i="1">
                <a:solidFill>
                  <a:srgbClr val="D9117E"/>
                </a:solidFill>
              </a:defRPr>
            </a:lvl1pPr>
          </a:lstStyle>
          <a:p>
            <a:endParaRPr lang="en-GB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A54B99BC-EC03-6B40-AFAF-C4C5D22F513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-2208" y="4839961"/>
            <a:ext cx="4063960" cy="2042436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>
              <a:buNone/>
              <a:defRPr i="1">
                <a:solidFill>
                  <a:srgbClr val="D9117E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1759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_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675286-57AD-2807-3941-73246A046B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" y="1574801"/>
            <a:ext cx="2810933" cy="5304463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500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FF38AA1-782B-DCD0-BE70-C830C85BD60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806486" y="1574800"/>
            <a:ext cx="4221041" cy="2611243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500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91A672E-74A9-463A-81CB-A88B7A9E84F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806486" y="4186043"/>
            <a:ext cx="4221041" cy="2693223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500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32C26262-B914-0B81-4A62-29A75E09C40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027527" y="4186044"/>
            <a:ext cx="2355727" cy="2693219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500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C661598-8942-EE2A-20C4-3B466AC44F5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372418" y="4167853"/>
            <a:ext cx="2840849" cy="2711411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500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pic>
        <p:nvPicPr>
          <p:cNvPr id="17" name="Immagine 6">
            <a:extLst>
              <a:ext uri="{FF2B5EF4-FFF2-40B4-BE49-F238E27FC236}">
                <a16:creationId xmlns:a16="http://schemas.microsoft.com/office/drawing/2014/main" id="{B22BC4F3-BBDE-FC53-FAF3-702BD56927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1984" y="419736"/>
            <a:ext cx="1039987" cy="714217"/>
          </a:xfrm>
          <a:prstGeom prst="rect">
            <a:avLst/>
          </a:prstGeom>
        </p:spPr>
      </p:pic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1CE3B132-88F3-2E93-2DEC-81011E0D3E2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027527" y="1574801"/>
            <a:ext cx="5185740" cy="2611244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500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Title 12">
            <a:extLst>
              <a:ext uri="{FF2B5EF4-FFF2-40B4-BE49-F238E27FC236}">
                <a16:creationId xmlns:a16="http://schemas.microsoft.com/office/drawing/2014/main" id="{7763C3A8-783F-3BC5-5E8F-628C7087E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613" y="730252"/>
            <a:ext cx="9420787" cy="498352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200" b="1">
                <a:solidFill>
                  <a:srgbClr val="0077B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6720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4I+4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675286-57AD-2807-3941-73246A046B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1416" y="1574800"/>
            <a:ext cx="2590368" cy="2768400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500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D65ACC9E-0FFB-CD47-84D2-CD21A665942B}"/>
              </a:ext>
            </a:extLst>
          </p:cNvPr>
          <p:cNvCxnSpPr/>
          <p:nvPr userDrawn="1"/>
        </p:nvCxnSpPr>
        <p:spPr>
          <a:xfrm>
            <a:off x="0" y="6384132"/>
            <a:ext cx="60963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E6F353F-F5C0-8D9E-D692-5039236232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0259" y="4610576"/>
            <a:ext cx="2090765" cy="129704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000" b="0" smtClean="0">
                <a:effectLst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GALLERY </a:t>
            </a:r>
          </a:p>
          <a:p>
            <a:r>
              <a:rPr lang="en-US">
                <a:effectLst/>
                <a:latin typeface="Arial" panose="020B0604020202020204" pitchFamily="34" charset="0"/>
              </a:rPr>
              <a:t>WITH 4 IMAGES </a:t>
            </a:r>
          </a:p>
          <a:p>
            <a:r>
              <a:rPr lang="en-US">
                <a:effectLst/>
                <a:latin typeface="Arial" panose="020B0604020202020204" pitchFamily="34" charset="0"/>
              </a:rPr>
              <a:t>AND A TITLE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09D32F27-C03B-BB59-A1D4-01CA648BE3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31784" y="4610448"/>
            <a:ext cx="2084925" cy="129717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000" b="0" smtClean="0">
                <a:effectLst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Arial Regular, 40pt, Black, </a:t>
            </a:r>
          </a:p>
          <a:p>
            <a:r>
              <a:rPr lang="en-US">
                <a:effectLst/>
                <a:latin typeface="Arial" panose="020B0604020202020204" pitchFamily="34" charset="0"/>
              </a:rPr>
              <a:t>left aligned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B0594253-457F-96C0-33B4-92E397CEF2D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16127" y="4610448"/>
            <a:ext cx="2088308" cy="129717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000" b="0" smtClean="0">
                <a:effectLst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Opiem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stra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br>
              <a:rPr lang="en-US">
                <a:effectLst/>
                <a:latin typeface="Arial" panose="020B0604020202020204" pitchFamily="34" charset="0"/>
              </a:rPr>
            </a:br>
            <a:r>
              <a:rPr lang="en-US" err="1">
                <a:effectLst/>
                <a:latin typeface="Arial" panose="020B0604020202020204" pitchFamily="34" charset="0"/>
              </a:rPr>
              <a:t>Catusce</a:t>
            </a:r>
            <a:r>
              <a:rPr lang="en-US">
                <a:effectLst/>
                <a:latin typeface="Arial" panose="020B0604020202020204" pitchFamily="34" charset="0"/>
              </a:rPr>
              <a:t> re </a:t>
            </a:r>
            <a:r>
              <a:rPr lang="en-US" err="1">
                <a:effectLst/>
                <a:latin typeface="Arial" panose="020B0604020202020204" pitchFamily="34" charset="0"/>
              </a:rPr>
              <a:t>aus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br>
              <a:rPr lang="en-US">
                <a:effectLst/>
                <a:latin typeface="Arial" panose="020B0604020202020204" pitchFamily="34" charset="0"/>
              </a:rPr>
            </a:br>
            <a:r>
              <a:rPr lang="en-US" err="1">
                <a:effectLst/>
                <a:latin typeface="Arial" panose="020B0604020202020204" pitchFamily="34" charset="0"/>
              </a:rPr>
              <a:t>Cupios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inatime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1844E4DE-8465-B624-5DB0-AF7FD66FA5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15574" y="4610448"/>
            <a:ext cx="2062493" cy="129717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000" b="0" smtClean="0">
                <a:effectLst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Catusce</a:t>
            </a:r>
            <a:r>
              <a:rPr lang="en-US">
                <a:effectLst/>
                <a:latin typeface="Arial" panose="020B0604020202020204" pitchFamily="34" charset="0"/>
              </a:rPr>
              <a:t> re </a:t>
            </a:r>
            <a:r>
              <a:rPr lang="en-US" err="1">
                <a:effectLst/>
                <a:latin typeface="Arial" panose="020B0604020202020204" pitchFamily="34" charset="0"/>
              </a:rPr>
              <a:t>aus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br>
              <a:rPr lang="en-US">
                <a:effectLst/>
                <a:latin typeface="Arial" panose="020B0604020202020204" pitchFamily="34" charset="0"/>
              </a:rPr>
            </a:br>
            <a:r>
              <a:rPr lang="en-US" err="1">
                <a:effectLst/>
                <a:latin typeface="Arial" panose="020B0604020202020204" pitchFamily="34" charset="0"/>
              </a:rPr>
              <a:t>Cupios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inatime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D4D0A2D-9DEC-7C29-E4AB-364FCC3403A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25757" y="1574800"/>
            <a:ext cx="2590368" cy="2768400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500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3488E339-E574-C914-23B7-0F96BBD2455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100160" y="1574800"/>
            <a:ext cx="2590368" cy="2768400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500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FD97938A-8A14-898F-C93F-B2A55F4DE08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684503" y="1574800"/>
            <a:ext cx="2590368" cy="2768400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500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pic>
        <p:nvPicPr>
          <p:cNvPr id="15" name="Immagine 6">
            <a:extLst>
              <a:ext uri="{FF2B5EF4-FFF2-40B4-BE49-F238E27FC236}">
                <a16:creationId xmlns:a16="http://schemas.microsoft.com/office/drawing/2014/main" id="{5AF42A14-0C2F-D3EF-0354-C7C48A240D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1984" y="419736"/>
            <a:ext cx="1039987" cy="714217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75F03F7B-AF11-FCE1-9D33-02127C119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613" y="730252"/>
            <a:ext cx="9420787" cy="498352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200" b="1">
                <a:solidFill>
                  <a:srgbClr val="0077B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2" name="Connettore 1 8">
            <a:extLst>
              <a:ext uri="{FF2B5EF4-FFF2-40B4-BE49-F238E27FC236}">
                <a16:creationId xmlns:a16="http://schemas.microsoft.com/office/drawing/2014/main" id="{76DA2867-4AD1-58EC-A31D-8AB38E16ABBD}"/>
              </a:ext>
            </a:extLst>
          </p:cNvPr>
          <p:cNvCxnSpPr>
            <a:cxnSpLocks/>
          </p:cNvCxnSpPr>
          <p:nvPr userDrawn="1"/>
        </p:nvCxnSpPr>
        <p:spPr>
          <a:xfrm>
            <a:off x="0" y="6383867"/>
            <a:ext cx="60963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9D64E97-674C-5F37-811D-9237721106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9800" y="6383867"/>
            <a:ext cx="5156200" cy="4741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200" i="0"/>
            </a:lvl1pPr>
          </a:lstStyle>
          <a:p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ESO: 60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years</a:t>
            </a:r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discovering</a:t>
            </a:r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the secrets of the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Universe</a:t>
            </a:r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and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looking</a:t>
            </a:r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ahead</a:t>
            </a:r>
            <a:endParaRPr lang="it-IT" sz="120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8145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+IB">
    <p:bg>
      <p:bgPr>
        <a:solidFill>
          <a:srgbClr val="D91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1 4">
            <a:extLst>
              <a:ext uri="{FF2B5EF4-FFF2-40B4-BE49-F238E27FC236}">
                <a16:creationId xmlns:a16="http://schemas.microsoft.com/office/drawing/2014/main" id="{90B341A5-7473-3CFE-C2C5-2FE58701AB71}"/>
              </a:ext>
            </a:extLst>
          </p:cNvPr>
          <p:cNvCxnSpPr>
            <a:cxnSpLocks/>
          </p:cNvCxnSpPr>
          <p:nvPr userDrawn="1"/>
        </p:nvCxnSpPr>
        <p:spPr>
          <a:xfrm>
            <a:off x="4224406" y="4605027"/>
            <a:ext cx="374298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6">
            <a:extLst>
              <a:ext uri="{FF2B5EF4-FFF2-40B4-BE49-F238E27FC236}">
                <a16:creationId xmlns:a16="http://schemas.microsoft.com/office/drawing/2014/main" id="{8BBDFD18-C6B0-CE16-0C14-67F8A42793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1984" y="420133"/>
            <a:ext cx="1039987" cy="71341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2BA2E-3EE2-2EAE-A2A9-CED7B1D5E0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9862" y="1574801"/>
            <a:ext cx="10321009" cy="2639388"/>
          </a:xfrm>
          <a:prstGeom prst="rect">
            <a:avLst/>
          </a:prstGeom>
          <a:effectLst>
            <a:outerShdw blurRad="127000" dist="50800" dir="5400000" algn="ctr" rotWithShape="0">
              <a:srgbClr val="000000">
                <a:alpha val="50000"/>
              </a:srgbClr>
            </a:outerShdw>
          </a:effectLst>
        </p:spPr>
        <p:txBody>
          <a:bodyPr anchor="b"/>
          <a:lstStyle>
            <a:lvl1pPr marL="0" indent="0" algn="ctr">
              <a:buNone/>
              <a:defRPr sz="3200" b="1" i="1">
                <a:solidFill>
                  <a:schemeClr val="bg1"/>
                </a:solidFill>
                <a:latin typeface="Bodoni Moda 18pt SemiBold" pitchFamily="2" charset="77"/>
              </a:defRPr>
            </a:lvl1pPr>
            <a:lvl2pPr marL="457166" indent="0" algn="ctr">
              <a:buNone/>
              <a:defRPr sz="3200" b="1" i="1">
                <a:latin typeface="Bodoni Moda 18pt SemiBold" pitchFamily="2" charset="77"/>
              </a:defRPr>
            </a:lvl2pPr>
            <a:lvl3pPr marL="914332" indent="0" algn="ctr">
              <a:buNone/>
              <a:defRPr sz="3200" b="1" i="1">
                <a:latin typeface="Bodoni Moda 18pt SemiBold" pitchFamily="2" charset="77"/>
              </a:defRPr>
            </a:lvl3pPr>
            <a:lvl4pPr marL="1371498" indent="0" algn="ctr">
              <a:buNone/>
              <a:defRPr sz="3200" b="1" i="1">
                <a:latin typeface="Bodoni Moda 18pt SemiBold" pitchFamily="2" charset="77"/>
              </a:defRPr>
            </a:lvl4pPr>
            <a:lvl5pPr marL="1828662" indent="0" algn="ctr">
              <a:buNone/>
              <a:defRPr sz="3200" b="1" i="1">
                <a:latin typeface="Bodoni Moda 18pt SemiBold" pitchFamily="2" charset="77"/>
              </a:defRPr>
            </a:lvl5pPr>
          </a:lstStyle>
          <a:p>
            <a:pPr algn="ctr"/>
            <a:r>
              <a:rPr lang="en-US" sz="3200" b="1" i="1" kern="1200">
                <a:solidFill>
                  <a:schemeClr val="bg1"/>
                </a:solidFill>
                <a:effectLst/>
                <a:latin typeface="Bodoni Moda 18pt SemiBold" pitchFamily="2" charset="77"/>
                <a:ea typeface="+mn-ea"/>
                <a:cs typeface="+mn-cs"/>
              </a:rPr>
              <a:t>„This is a quote on a full image background. </a:t>
            </a:r>
            <a:br>
              <a:rPr lang="en-US" sz="3200" b="1" i="1" kern="1200">
                <a:solidFill>
                  <a:schemeClr val="bg1"/>
                </a:solidFill>
                <a:effectLst/>
                <a:latin typeface="Bodoni Moda 18pt SemiBold" pitchFamily="2" charset="77"/>
                <a:ea typeface="+mn-ea"/>
                <a:cs typeface="+mn-cs"/>
              </a:rPr>
            </a:br>
            <a:r>
              <a:rPr lang="en-US" sz="3200" b="1" i="1" kern="1200">
                <a:solidFill>
                  <a:schemeClr val="bg1"/>
                </a:solidFill>
                <a:effectLst/>
                <a:latin typeface="Bodoni Moda 18pt SemiBold" pitchFamily="2" charset="77"/>
                <a:ea typeface="+mn-ea"/>
                <a:cs typeface="+mn-cs"/>
              </a:rPr>
              <a:t>For longer quotes, use smaller font: </a:t>
            </a:r>
          </a:p>
          <a:p>
            <a:pPr algn="ctr"/>
            <a:r>
              <a:rPr lang="en-US" sz="3200" b="1" i="1" kern="1200">
                <a:solidFill>
                  <a:schemeClr val="bg1"/>
                </a:solidFill>
                <a:effectLst/>
                <a:latin typeface="Bodoni Moda 18pt SemiBold" pitchFamily="2" charset="77"/>
                <a:ea typeface="+mn-ea"/>
                <a:cs typeface="+mn-cs"/>
              </a:rPr>
              <a:t>Bodoni </a:t>
            </a:r>
            <a:r>
              <a:rPr lang="en-US" sz="3200" b="1" i="1" kern="1200" err="1">
                <a:solidFill>
                  <a:schemeClr val="bg1"/>
                </a:solidFill>
                <a:effectLst/>
                <a:latin typeface="Bodoni Moda 18pt SemiBold" pitchFamily="2" charset="77"/>
                <a:ea typeface="+mn-ea"/>
                <a:cs typeface="+mn-cs"/>
              </a:rPr>
              <a:t>Moda</a:t>
            </a:r>
            <a:r>
              <a:rPr lang="en-US" sz="3200" b="1" i="1" kern="1200">
                <a:solidFill>
                  <a:schemeClr val="bg1"/>
                </a:solidFill>
                <a:effectLst/>
                <a:latin typeface="Bodoni Moda 18pt SemiBold" pitchFamily="2" charset="77"/>
                <a:ea typeface="+mn-ea"/>
                <a:cs typeface="+mn-cs"/>
              </a:rPr>
              <a:t>, 64pt, bold, white, with shadow“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9D558C-FE45-8632-993F-2BE06CE627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1130" y="5072063"/>
            <a:ext cx="10321009" cy="1325563"/>
          </a:xfrm>
          <a:prstGeom prst="rect">
            <a:avLst/>
          </a:prstGeom>
          <a:effectLst>
            <a:outerShdw blurRad="127000" dist="50800" dir="5400000" algn="ctr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Author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5480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+W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E7063B-B378-6000-A1CF-6F361660E8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9862" y="1836111"/>
            <a:ext cx="2837476" cy="2838447"/>
          </a:xfrm>
          <a:prstGeom prst="ellipse">
            <a:avLst/>
          </a:prstGeom>
          <a:solidFill>
            <a:srgbClr val="D9117E"/>
          </a:solidFill>
        </p:spPr>
        <p:txBody>
          <a:bodyPr anchor="ctr"/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8F6C9DF2-DB7A-FFC9-6CB6-93DA5F6F119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9862" y="4934453"/>
            <a:ext cx="2810852" cy="32240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lnSpc>
                <a:spcPts val="2400"/>
              </a:lnSpc>
              <a:spcBef>
                <a:spcPts val="0"/>
              </a:spcBef>
              <a:buNone/>
              <a:defRPr lang="en-US" sz="1700" b="1" smtClean="0">
                <a:effectLst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First Name Surname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BF340A59-CFFB-881D-5325-2EF109CAEEE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9862" y="5262444"/>
            <a:ext cx="2810852" cy="32240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lnSpc>
                <a:spcPts val="2400"/>
              </a:lnSpc>
              <a:spcBef>
                <a:spcPts val="0"/>
              </a:spcBef>
              <a:buNone/>
              <a:defRPr lang="en-US" sz="1700" b="0" smtClean="0">
                <a:effectLst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Position</a:t>
            </a:r>
          </a:p>
        </p:txBody>
      </p:sp>
      <p:pic>
        <p:nvPicPr>
          <p:cNvPr id="14" name="Immagine 6">
            <a:extLst>
              <a:ext uri="{FF2B5EF4-FFF2-40B4-BE49-F238E27FC236}">
                <a16:creationId xmlns:a16="http://schemas.microsoft.com/office/drawing/2014/main" id="{A2DAA34D-A9D1-AC0E-359F-46CE61BEA2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1984" y="419736"/>
            <a:ext cx="1039987" cy="714217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66D1582-5C44-F186-4770-7F29041C70C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1368" y="1574801"/>
            <a:ext cx="6086699" cy="433281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4000" i="1">
                <a:solidFill>
                  <a:srgbClr val="FFA400"/>
                </a:solidFill>
                <a:latin typeface="Bodoni Moda 18pt" pitchFamily="2" charset="77"/>
              </a:defRPr>
            </a:lvl1pPr>
            <a:lvl2pPr marL="457166" indent="0">
              <a:lnSpc>
                <a:spcPct val="100000"/>
              </a:lnSpc>
              <a:buNone/>
              <a:defRPr sz="4000" i="1">
                <a:solidFill>
                  <a:srgbClr val="FFA400"/>
                </a:solidFill>
                <a:latin typeface="Bodoni Moda 18pt" pitchFamily="2" charset="77"/>
              </a:defRPr>
            </a:lvl2pPr>
            <a:lvl3pPr marL="914332" indent="0">
              <a:lnSpc>
                <a:spcPct val="100000"/>
              </a:lnSpc>
              <a:buNone/>
              <a:defRPr sz="4000" i="1">
                <a:solidFill>
                  <a:srgbClr val="FFA400"/>
                </a:solidFill>
                <a:latin typeface="Bodoni Moda 18pt" pitchFamily="2" charset="77"/>
              </a:defRPr>
            </a:lvl3pPr>
            <a:lvl4pPr marL="1371498" indent="0">
              <a:lnSpc>
                <a:spcPct val="100000"/>
              </a:lnSpc>
              <a:buNone/>
              <a:defRPr sz="4000" i="1">
                <a:solidFill>
                  <a:srgbClr val="FFA400"/>
                </a:solidFill>
                <a:latin typeface="Bodoni Moda 18pt" pitchFamily="2" charset="77"/>
              </a:defRPr>
            </a:lvl4pPr>
            <a:lvl5pPr marL="1828664" indent="0">
              <a:lnSpc>
                <a:spcPct val="100000"/>
              </a:lnSpc>
              <a:buNone/>
              <a:defRPr sz="4000" i="1">
                <a:solidFill>
                  <a:srgbClr val="FFA400"/>
                </a:solidFill>
                <a:latin typeface="Bodoni Moda 18pt" pitchFamily="2" charset="77"/>
              </a:defRPr>
            </a:lvl5pPr>
          </a:lstStyle>
          <a:p>
            <a:pPr lvl="0"/>
            <a:r>
              <a:rPr lang="en-US"/>
              <a:t>This is a quote, Bodoni </a:t>
            </a:r>
            <a:r>
              <a:rPr lang="en-US" err="1"/>
              <a:t>Moda</a:t>
            </a:r>
            <a:r>
              <a:rPr lang="en-US"/>
              <a:t> Italic, 30 pt.</a:t>
            </a:r>
          </a:p>
          <a:p>
            <a:pPr lvl="0"/>
            <a:r>
              <a:rPr lang="en-US"/>
              <a:t>No more than 5 lines of text inside this textbox.</a:t>
            </a:r>
          </a:p>
          <a:p>
            <a:pPr lvl="0"/>
            <a:r>
              <a:rPr lang="en-US"/>
              <a:t>Thanks!</a:t>
            </a:r>
            <a:endParaRPr lang="en-GB"/>
          </a:p>
        </p:txBody>
      </p: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B6DCB2BC-84DF-384B-ACE7-D07B67A9A501}"/>
              </a:ext>
            </a:extLst>
          </p:cNvPr>
          <p:cNvCxnSpPr>
            <a:cxnSpLocks/>
          </p:cNvCxnSpPr>
          <p:nvPr userDrawn="1"/>
        </p:nvCxnSpPr>
        <p:spPr>
          <a:xfrm>
            <a:off x="0" y="6383867"/>
            <a:ext cx="60963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73E264F7-CEB7-8941-9877-E5276B8E734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9800" y="6383867"/>
            <a:ext cx="5156200" cy="4741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200" i="0"/>
            </a:lvl1pPr>
          </a:lstStyle>
          <a:p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ESO: 60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years</a:t>
            </a:r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discovering</a:t>
            </a:r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the secrets of the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Universe</a:t>
            </a:r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and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looking</a:t>
            </a:r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ahead</a:t>
            </a:r>
            <a:endParaRPr lang="it-IT" sz="120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8585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Quote+W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E7063B-B378-6000-A1CF-6F361660E8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55219" y="1100933"/>
            <a:ext cx="2837476" cy="2838447"/>
          </a:xfrm>
          <a:prstGeom prst="ellipse">
            <a:avLst/>
          </a:prstGeom>
          <a:solidFill>
            <a:srgbClr val="D9117E"/>
          </a:solidFill>
        </p:spPr>
        <p:txBody>
          <a:bodyPr anchor="ctr"/>
          <a:lstStyle>
            <a:lvl1pPr marL="0" indent="0" algn="ctr">
              <a:buNone/>
              <a:defRPr sz="1500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8F6C9DF2-DB7A-FFC9-6CB6-93DA5F6F119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90574" y="5346132"/>
            <a:ext cx="2810852" cy="32240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lnSpc>
                <a:spcPts val="2400"/>
              </a:lnSpc>
              <a:spcBef>
                <a:spcPts val="0"/>
              </a:spcBef>
              <a:buNone/>
              <a:defRPr lang="en-US" sz="1700" b="1" smtClean="0">
                <a:effectLst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First Name Surname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BF340A59-CFFB-881D-5325-2EF109CAEEE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90574" y="5674123"/>
            <a:ext cx="2810852" cy="32240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lnSpc>
                <a:spcPts val="2400"/>
              </a:lnSpc>
              <a:spcBef>
                <a:spcPts val="0"/>
              </a:spcBef>
              <a:buNone/>
              <a:defRPr lang="en-US" sz="1700" b="0" smtClean="0">
                <a:effectLst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Position</a:t>
            </a:r>
          </a:p>
        </p:txBody>
      </p:sp>
      <p:cxnSp>
        <p:nvCxnSpPr>
          <p:cNvPr id="12" name="Connettore 1 4">
            <a:extLst>
              <a:ext uri="{FF2B5EF4-FFF2-40B4-BE49-F238E27FC236}">
                <a16:creationId xmlns:a16="http://schemas.microsoft.com/office/drawing/2014/main" id="{54B54CC3-B019-80EA-5228-B20B0D63487E}"/>
              </a:ext>
            </a:extLst>
          </p:cNvPr>
          <p:cNvCxnSpPr>
            <a:cxnSpLocks/>
          </p:cNvCxnSpPr>
          <p:nvPr userDrawn="1"/>
        </p:nvCxnSpPr>
        <p:spPr>
          <a:xfrm>
            <a:off x="5156537" y="5101984"/>
            <a:ext cx="187099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6">
            <a:extLst>
              <a:ext uri="{FF2B5EF4-FFF2-40B4-BE49-F238E27FC236}">
                <a16:creationId xmlns:a16="http://schemas.microsoft.com/office/drawing/2014/main" id="{C8750859-9970-58CA-E3D1-BB76E2AE84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1984" y="419736"/>
            <a:ext cx="1039987" cy="714217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0F3DC5C-5583-E8AC-7446-642492E1D43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1334" y="3939380"/>
            <a:ext cx="9846733" cy="116260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4000" i="1">
                <a:solidFill>
                  <a:srgbClr val="FFA400"/>
                </a:solidFill>
                <a:latin typeface="Bodoni Moda 18pt" pitchFamily="2" charset="77"/>
              </a:defRPr>
            </a:lvl1pPr>
            <a:lvl2pPr marL="457166" indent="0">
              <a:lnSpc>
                <a:spcPct val="100000"/>
              </a:lnSpc>
              <a:buNone/>
              <a:defRPr sz="4000" i="1">
                <a:solidFill>
                  <a:srgbClr val="FFA400"/>
                </a:solidFill>
                <a:latin typeface="Bodoni Moda 18pt" pitchFamily="2" charset="77"/>
              </a:defRPr>
            </a:lvl2pPr>
            <a:lvl3pPr marL="914332" indent="0">
              <a:lnSpc>
                <a:spcPct val="100000"/>
              </a:lnSpc>
              <a:buNone/>
              <a:defRPr sz="4000" i="1">
                <a:solidFill>
                  <a:srgbClr val="FFA400"/>
                </a:solidFill>
                <a:latin typeface="Bodoni Moda 18pt" pitchFamily="2" charset="77"/>
              </a:defRPr>
            </a:lvl3pPr>
            <a:lvl4pPr marL="1371498" indent="0">
              <a:lnSpc>
                <a:spcPct val="100000"/>
              </a:lnSpc>
              <a:buNone/>
              <a:defRPr sz="4000" i="1">
                <a:solidFill>
                  <a:srgbClr val="FFA400"/>
                </a:solidFill>
                <a:latin typeface="Bodoni Moda 18pt" pitchFamily="2" charset="77"/>
              </a:defRPr>
            </a:lvl4pPr>
            <a:lvl5pPr marL="1828664" indent="0">
              <a:lnSpc>
                <a:spcPct val="100000"/>
              </a:lnSpc>
              <a:buNone/>
              <a:defRPr sz="4000" i="1">
                <a:solidFill>
                  <a:srgbClr val="FFA400"/>
                </a:solidFill>
                <a:latin typeface="Bodoni Moda 18pt" pitchFamily="2" charset="77"/>
              </a:defRPr>
            </a:lvl5pPr>
          </a:lstStyle>
          <a:p>
            <a:pPr lvl="0"/>
            <a:r>
              <a:rPr lang="en-US"/>
              <a:t>Short quote. Bodoni </a:t>
            </a:r>
            <a:r>
              <a:rPr lang="en-US" err="1"/>
              <a:t>Moda</a:t>
            </a:r>
            <a:r>
              <a:rPr lang="en-US"/>
              <a:t> Italic, 30pt.</a:t>
            </a:r>
            <a:endParaRPr lang="en-GB"/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3678A56-B3A8-C048-ACB0-CBD0C3EB147C}"/>
              </a:ext>
            </a:extLst>
          </p:cNvPr>
          <p:cNvCxnSpPr>
            <a:cxnSpLocks/>
          </p:cNvCxnSpPr>
          <p:nvPr userDrawn="1"/>
        </p:nvCxnSpPr>
        <p:spPr>
          <a:xfrm>
            <a:off x="0" y="6383867"/>
            <a:ext cx="60963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testo 3">
            <a:extLst>
              <a:ext uri="{FF2B5EF4-FFF2-40B4-BE49-F238E27FC236}">
                <a16:creationId xmlns:a16="http://schemas.microsoft.com/office/drawing/2014/main" id="{837B941E-8D15-F84A-B36F-F9D8FCAA18F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9800" y="6383867"/>
            <a:ext cx="5156200" cy="4741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200" i="0"/>
            </a:lvl1pPr>
          </a:lstStyle>
          <a:p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ESO: 60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years</a:t>
            </a:r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discovering</a:t>
            </a:r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the secrets of the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Universe</a:t>
            </a:r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and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looking</a:t>
            </a:r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120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ahead</a:t>
            </a:r>
            <a:endParaRPr lang="it-IT" sz="120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8498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_title">
    <p:bg>
      <p:bgPr>
        <a:solidFill>
          <a:srgbClr val="0077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F07BFA0-0AE6-5348-AF76-128746F0BF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1333" y="1574801"/>
            <a:ext cx="10320868" cy="90780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it-IT" sz="5333" b="1" i="0" u="none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it-IT" b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Thank</a:t>
            </a:r>
            <a:r>
              <a:rPr lang="it-IT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you</a:t>
            </a:r>
            <a:r>
              <a:rPr lang="it-IT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!</a:t>
            </a:r>
            <a:endParaRPr lang="it-IT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Immagine 6">
            <a:extLst>
              <a:ext uri="{FF2B5EF4-FFF2-40B4-BE49-F238E27FC236}">
                <a16:creationId xmlns:a16="http://schemas.microsoft.com/office/drawing/2014/main" id="{A6A6C2BC-540B-DA0B-9A0B-2E62E00911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1403" y="419736"/>
            <a:ext cx="1041151" cy="71421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45E6FA-853B-45BB-6BC0-E208FB84CC4F}"/>
              </a:ext>
            </a:extLst>
          </p:cNvPr>
          <p:cNvCxnSpPr>
            <a:cxnSpLocks/>
          </p:cNvCxnSpPr>
          <p:nvPr userDrawn="1"/>
        </p:nvCxnSpPr>
        <p:spPr>
          <a:xfrm>
            <a:off x="4682067" y="2937692"/>
            <a:ext cx="281093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egnaposto testo 4">
            <a:extLst>
              <a:ext uri="{FF2B5EF4-FFF2-40B4-BE49-F238E27FC236}">
                <a16:creationId xmlns:a16="http://schemas.microsoft.com/office/drawing/2014/main" id="{7B44E6CA-57E2-E6CA-421D-405F394892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1130" y="3429000"/>
            <a:ext cx="10321009" cy="2478088"/>
          </a:xfrm>
          <a:prstGeom prst="rect">
            <a:avLst/>
          </a:prstGeom>
          <a:effectLst/>
        </p:spPr>
        <p:txBody>
          <a:bodyPr lIns="0" tIns="0" rIns="0" bIns="0" anchor="t"/>
          <a:lstStyle>
            <a:lvl1pPr marL="0" indent="0" algn="ctr">
              <a:lnSpc>
                <a:spcPts val="4200"/>
              </a:lnSpc>
              <a:spcBef>
                <a:spcPts val="0"/>
              </a:spcBef>
              <a:buNone/>
              <a:defRPr lang="it-IT" sz="2400" b="1" u="none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it-IT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Author’s</a:t>
            </a:r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information</a:t>
            </a:r>
          </a:p>
        </p:txBody>
      </p:sp>
    </p:spTree>
    <p:extLst>
      <p:ext uri="{BB962C8B-B14F-4D97-AF65-F5344CB8AC3E}">
        <p14:creationId xmlns:p14="http://schemas.microsoft.com/office/powerpoint/2010/main" val="37563566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_title">
    <p:bg>
      <p:bgPr>
        <a:solidFill>
          <a:srgbClr val="0077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F07BFA0-0AE6-5348-AF76-128746F0BF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1333" y="1574801"/>
            <a:ext cx="10320868" cy="90780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it-IT" sz="5333" b="1" i="0" u="none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it-IT" b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Thank</a:t>
            </a:r>
            <a:r>
              <a:rPr lang="it-IT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you</a:t>
            </a:r>
            <a:r>
              <a:rPr lang="it-IT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!</a:t>
            </a:r>
            <a:endParaRPr lang="it-IT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Immagine 6">
            <a:extLst>
              <a:ext uri="{FF2B5EF4-FFF2-40B4-BE49-F238E27FC236}">
                <a16:creationId xmlns:a16="http://schemas.microsoft.com/office/drawing/2014/main" id="{A6A6C2BC-540B-DA0B-9A0B-2E62E00911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1403" y="419736"/>
            <a:ext cx="1041151" cy="71421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45E6FA-853B-45BB-6BC0-E208FB84CC4F}"/>
              </a:ext>
            </a:extLst>
          </p:cNvPr>
          <p:cNvCxnSpPr>
            <a:cxnSpLocks/>
          </p:cNvCxnSpPr>
          <p:nvPr userDrawn="1"/>
        </p:nvCxnSpPr>
        <p:spPr>
          <a:xfrm>
            <a:off x="4682067" y="2937692"/>
            <a:ext cx="281093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egnaposto testo 4">
            <a:extLst>
              <a:ext uri="{FF2B5EF4-FFF2-40B4-BE49-F238E27FC236}">
                <a16:creationId xmlns:a16="http://schemas.microsoft.com/office/drawing/2014/main" id="{7B44E6CA-57E2-E6CA-421D-405F394892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1130" y="3429000"/>
            <a:ext cx="10321009" cy="2478088"/>
          </a:xfrm>
          <a:prstGeom prst="rect">
            <a:avLst/>
          </a:prstGeom>
          <a:effectLst/>
        </p:spPr>
        <p:txBody>
          <a:bodyPr lIns="0" tIns="0" rIns="0" bIns="0" anchor="t"/>
          <a:lstStyle>
            <a:lvl1pPr marL="0" indent="0" algn="ctr">
              <a:lnSpc>
                <a:spcPts val="4200"/>
              </a:lnSpc>
              <a:spcBef>
                <a:spcPts val="0"/>
              </a:spcBef>
              <a:buNone/>
              <a:defRPr lang="it-IT" sz="2400" b="1" u="none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it-IT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Author’s</a:t>
            </a:r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information</a:t>
            </a:r>
          </a:p>
        </p:txBody>
      </p:sp>
    </p:spTree>
    <p:extLst>
      <p:ext uri="{BB962C8B-B14F-4D97-AF65-F5344CB8AC3E}">
        <p14:creationId xmlns:p14="http://schemas.microsoft.com/office/powerpoint/2010/main" val="1123663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2">
            <a:extLst>
              <a:ext uri="{FF2B5EF4-FFF2-40B4-BE49-F238E27FC236}">
                <a16:creationId xmlns:a16="http://schemas.microsoft.com/office/drawing/2014/main" id="{B19CC117-CADA-4C41-BD7F-E236DB4803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1333" y="1584741"/>
            <a:ext cx="10320867" cy="432234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it-IT" sz="5333" b="1" u="none" smtClean="0">
                <a:solidFill>
                  <a:srgbClr val="0077BE"/>
                </a:solidFill>
                <a:effectLst/>
              </a:defRPr>
            </a:lvl1pPr>
          </a:lstStyle>
          <a:p>
            <a:r>
              <a:rPr lang="it-IT" err="1">
                <a:solidFill>
                  <a:srgbClr val="0077BE"/>
                </a:solidFill>
                <a:effectLst/>
                <a:latin typeface="Arial" panose="020B0604020202020204" pitchFamily="34" charset="0"/>
              </a:rPr>
              <a:t>There</a:t>
            </a:r>
            <a:r>
              <a:rPr lang="it-IT">
                <a:solidFill>
                  <a:srgbClr val="0077B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err="1">
                <a:solidFill>
                  <a:srgbClr val="0077BE"/>
                </a:solidFill>
                <a:effectLst/>
                <a:latin typeface="Arial" panose="020B0604020202020204" pitchFamily="34" charset="0"/>
              </a:rPr>
              <a:t>could</a:t>
            </a:r>
            <a:r>
              <a:rPr lang="it-IT">
                <a:solidFill>
                  <a:srgbClr val="0077BE"/>
                </a:solidFill>
                <a:effectLst/>
                <a:latin typeface="Arial" panose="020B0604020202020204" pitchFamily="34" charset="0"/>
              </a:rPr>
              <a:t> be a</a:t>
            </a:r>
          </a:p>
          <a:p>
            <a:r>
              <a:rPr lang="it-IT" err="1">
                <a:solidFill>
                  <a:srgbClr val="0077BE"/>
                </a:solidFill>
                <a:effectLst/>
                <a:latin typeface="Arial" panose="020B0604020202020204" pitchFamily="34" charset="0"/>
              </a:rPr>
              <a:t>Section</a:t>
            </a:r>
            <a:r>
              <a:rPr lang="it-IT">
                <a:solidFill>
                  <a:srgbClr val="0077B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err="1">
                <a:solidFill>
                  <a:srgbClr val="0077BE"/>
                </a:solidFill>
                <a:effectLst/>
                <a:latin typeface="Arial" panose="020B0604020202020204" pitchFamily="34" charset="0"/>
              </a:rPr>
              <a:t>title</a:t>
            </a:r>
            <a:r>
              <a:rPr lang="it-IT">
                <a:solidFill>
                  <a:srgbClr val="0077B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err="1">
                <a:solidFill>
                  <a:srgbClr val="0077BE"/>
                </a:solidFill>
                <a:effectLst/>
                <a:latin typeface="Arial" panose="020B0604020202020204" pitchFamily="34" charset="0"/>
              </a:rPr>
              <a:t>as</a:t>
            </a:r>
            <a:r>
              <a:rPr lang="it-IT">
                <a:solidFill>
                  <a:srgbClr val="0077B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err="1">
                <a:solidFill>
                  <a:srgbClr val="0077BE"/>
                </a:solidFill>
                <a:effectLst/>
                <a:latin typeface="Arial" panose="020B0604020202020204" pitchFamily="34" charset="0"/>
              </a:rPr>
              <a:t>well</a:t>
            </a:r>
            <a:r>
              <a:rPr lang="it-IT">
                <a:solidFill>
                  <a:srgbClr val="0077BE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r>
              <a:rPr lang="it-IT">
                <a:solidFill>
                  <a:srgbClr val="0077BE"/>
                </a:solidFill>
                <a:effectLst/>
                <a:latin typeface="Arial" panose="020B0604020202020204" pitchFamily="34" charset="0"/>
              </a:rPr>
              <a:t>Arial </a:t>
            </a:r>
            <a:r>
              <a:rPr lang="it-IT" err="1">
                <a:solidFill>
                  <a:srgbClr val="0077BE"/>
                </a:solidFill>
                <a:effectLst/>
                <a:latin typeface="Arial" panose="020B0604020202020204" pitchFamily="34" charset="0"/>
              </a:rPr>
              <a:t>Bold</a:t>
            </a:r>
            <a:r>
              <a:rPr lang="it-IT">
                <a:solidFill>
                  <a:srgbClr val="0077BE"/>
                </a:solidFill>
                <a:effectLst/>
                <a:latin typeface="Arial" panose="020B0604020202020204" pitchFamily="34" charset="0"/>
              </a:rPr>
              <a:t>, 40pt, blue</a:t>
            </a:r>
          </a:p>
        </p:txBody>
      </p:sp>
      <p:pic>
        <p:nvPicPr>
          <p:cNvPr id="5" name="Immagine 6">
            <a:extLst>
              <a:ext uri="{FF2B5EF4-FFF2-40B4-BE49-F238E27FC236}">
                <a16:creationId xmlns:a16="http://schemas.microsoft.com/office/drawing/2014/main" id="{8A0301B8-0086-226D-4C3B-BDE05703C5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1984" y="419736"/>
            <a:ext cx="1039987" cy="71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798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_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6">
            <a:extLst>
              <a:ext uri="{FF2B5EF4-FFF2-40B4-BE49-F238E27FC236}">
                <a16:creationId xmlns:a16="http://schemas.microsoft.com/office/drawing/2014/main" id="{A6A6C2BC-540B-DA0B-9A0B-2E62E00911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1403" y="419736"/>
            <a:ext cx="1041151" cy="71421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45E6FA-853B-45BB-6BC0-E208FB84CC4F}"/>
              </a:ext>
            </a:extLst>
          </p:cNvPr>
          <p:cNvCxnSpPr>
            <a:cxnSpLocks/>
          </p:cNvCxnSpPr>
          <p:nvPr userDrawn="1"/>
        </p:nvCxnSpPr>
        <p:spPr>
          <a:xfrm>
            <a:off x="4682067" y="2937692"/>
            <a:ext cx="281093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E287EC4-2639-19E3-9621-5DE252660D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09507"/>
            <a:ext cx="6096397" cy="1841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D2901E-6F01-7B8F-C720-057089A9343A}"/>
              </a:ext>
            </a:extLst>
          </p:cNvPr>
          <p:cNvSpPr txBox="1"/>
          <p:nvPr userDrawn="1"/>
        </p:nvSpPr>
        <p:spPr>
          <a:xfrm>
            <a:off x="931334" y="2044060"/>
            <a:ext cx="10786533" cy="893633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5333" b="1">
                <a:solidFill>
                  <a:srgbClr val="0077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 with ESO</a:t>
            </a:r>
          </a:p>
        </p:txBody>
      </p:sp>
      <p:pic>
        <p:nvPicPr>
          <p:cNvPr id="9" name="Immagine 6">
            <a:extLst>
              <a:ext uri="{FF2B5EF4-FFF2-40B4-BE49-F238E27FC236}">
                <a16:creationId xmlns:a16="http://schemas.microsoft.com/office/drawing/2014/main" id="{E7394E51-8B69-8628-0789-CBF48C1E86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1984" y="419736"/>
            <a:ext cx="1039987" cy="71421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867C50-D25C-657A-B32A-BF78AE7AA4B9}"/>
              </a:ext>
            </a:extLst>
          </p:cNvPr>
          <p:cNvCxnSpPr>
            <a:cxnSpLocks/>
          </p:cNvCxnSpPr>
          <p:nvPr userDrawn="1"/>
        </p:nvCxnSpPr>
        <p:spPr>
          <a:xfrm>
            <a:off x="4680000" y="3407259"/>
            <a:ext cx="2810933" cy="0"/>
          </a:xfrm>
          <a:prstGeom prst="line">
            <a:avLst/>
          </a:prstGeom>
          <a:ln w="12700">
            <a:solidFill>
              <a:srgbClr val="0077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B5816F9-0DC7-65A5-A9D3-93F66B7FF75A}"/>
              </a:ext>
            </a:extLst>
          </p:cNvPr>
          <p:cNvGrpSpPr/>
          <p:nvPr userDrawn="1"/>
        </p:nvGrpSpPr>
        <p:grpSpPr>
          <a:xfrm>
            <a:off x="3840512" y="4032304"/>
            <a:ext cx="4510976" cy="715325"/>
            <a:chOff x="2527782" y="2733756"/>
            <a:chExt cx="3383232" cy="53649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A66B33C-4A6C-6728-892A-252167B20F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527782" y="2733756"/>
              <a:ext cx="531703" cy="53649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4EDA7C4-734A-46B9-8332-1AC15B6179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3092885" y="2733756"/>
              <a:ext cx="536494" cy="53649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E21EF86-E1CC-590E-EFE6-266C8FECC7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3667655" y="2733756"/>
              <a:ext cx="531703" cy="53649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A0279D1-6DB5-01AD-E832-3A20CBC14A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235013" y="2733756"/>
              <a:ext cx="531703" cy="53649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CD3D97E-17E0-71AF-737C-581CF95A9D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4804788" y="2733756"/>
              <a:ext cx="531660" cy="53649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3149DE2-CC4D-4C47-5936-3EA9A29A41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5374520" y="2733756"/>
              <a:ext cx="536494" cy="536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8770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66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pter_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6">
            <a:extLst>
              <a:ext uri="{FF2B5EF4-FFF2-40B4-BE49-F238E27FC236}">
                <a16:creationId xmlns:a16="http://schemas.microsoft.com/office/drawing/2014/main" id="{A6A6C2BC-540B-DA0B-9A0B-2E62E00911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1403" y="419736"/>
            <a:ext cx="1041151" cy="71421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45E6FA-853B-45BB-6BC0-E208FB84CC4F}"/>
              </a:ext>
            </a:extLst>
          </p:cNvPr>
          <p:cNvCxnSpPr>
            <a:cxnSpLocks/>
          </p:cNvCxnSpPr>
          <p:nvPr userDrawn="1"/>
        </p:nvCxnSpPr>
        <p:spPr>
          <a:xfrm>
            <a:off x="4682067" y="2937692"/>
            <a:ext cx="281093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E287EC4-2639-19E3-9621-5DE252660D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09507"/>
            <a:ext cx="6096397" cy="1841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D2901E-6F01-7B8F-C720-057089A9343A}"/>
              </a:ext>
            </a:extLst>
          </p:cNvPr>
          <p:cNvSpPr txBox="1"/>
          <p:nvPr userDrawn="1"/>
        </p:nvSpPr>
        <p:spPr>
          <a:xfrm>
            <a:off x="931334" y="1507228"/>
            <a:ext cx="10786533" cy="893633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5333" b="1">
                <a:solidFill>
                  <a:srgbClr val="0077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9" name="Immagine 6">
            <a:extLst>
              <a:ext uri="{FF2B5EF4-FFF2-40B4-BE49-F238E27FC236}">
                <a16:creationId xmlns:a16="http://schemas.microsoft.com/office/drawing/2014/main" id="{E7394E51-8B69-8628-0789-CBF48C1E86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1984" y="419736"/>
            <a:ext cx="1039987" cy="71421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867C50-D25C-657A-B32A-BF78AE7AA4B9}"/>
              </a:ext>
            </a:extLst>
          </p:cNvPr>
          <p:cNvCxnSpPr>
            <a:cxnSpLocks/>
          </p:cNvCxnSpPr>
          <p:nvPr userDrawn="1"/>
        </p:nvCxnSpPr>
        <p:spPr>
          <a:xfrm>
            <a:off x="4680000" y="2870427"/>
            <a:ext cx="2810933" cy="0"/>
          </a:xfrm>
          <a:prstGeom prst="line">
            <a:avLst/>
          </a:prstGeom>
          <a:ln w="12700">
            <a:solidFill>
              <a:srgbClr val="0077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8A66B33C-4A6C-6728-892A-252167B20FB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2633" y="3345557"/>
            <a:ext cx="351771" cy="3549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EDA7C4-734A-46B9-8332-1AC15B61795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1050" y="3822110"/>
            <a:ext cx="354940" cy="3549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E21EF86-E1CC-590E-EFE6-266C8FECC75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2633" y="4289663"/>
            <a:ext cx="351771" cy="3549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D101091-6D93-C49E-A6CE-19087E3C8BA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249" y="5233571"/>
            <a:ext cx="351761" cy="35493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CD3D97E-17E0-71AF-737C-581CF95A9D4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2648" y="4761617"/>
            <a:ext cx="351741" cy="35494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D83C69-FD46-990B-F8A2-F8177A4BF5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51952" y="3339996"/>
            <a:ext cx="4699001" cy="224850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2400" b="1"/>
            </a:lvl1pPr>
          </a:lstStyle>
          <a:p>
            <a:pPr lvl="0"/>
            <a:r>
              <a:rPr lang="en-US"/>
              <a:t>Speaker’s info</a:t>
            </a:r>
          </a:p>
          <a:p>
            <a:pPr lvl="0"/>
            <a:r>
              <a:rPr lang="en-US"/>
              <a:t>XXXXX</a:t>
            </a:r>
          </a:p>
          <a:p>
            <a:pPr lvl="0"/>
            <a:r>
              <a:rPr lang="en-US"/>
              <a:t>XXXX</a:t>
            </a:r>
          </a:p>
          <a:p>
            <a:pPr lvl="0"/>
            <a:r>
              <a:rPr lang="en-US"/>
              <a:t>XXXX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07B713-57B4-F804-FFD7-3E8B151128A6}"/>
              </a:ext>
            </a:extLst>
          </p:cNvPr>
          <p:cNvSpPr txBox="1"/>
          <p:nvPr userDrawn="1"/>
        </p:nvSpPr>
        <p:spPr>
          <a:xfrm>
            <a:off x="6806400" y="3396340"/>
            <a:ext cx="4233333" cy="28732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lvl="0"/>
            <a:r>
              <a:rPr lang="en-US" sz="1867" err="1"/>
              <a:t>ESOAstronomy</a:t>
            </a:r>
            <a:endParaRPr lang="en-GB" sz="1867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DEA5B8-2172-C99F-47E1-5E33CD2DF0D2}"/>
              </a:ext>
            </a:extLst>
          </p:cNvPr>
          <p:cNvSpPr txBox="1"/>
          <p:nvPr userDrawn="1"/>
        </p:nvSpPr>
        <p:spPr>
          <a:xfrm>
            <a:off x="6806400" y="3837940"/>
            <a:ext cx="4233600" cy="28732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lvl="0"/>
            <a:r>
              <a:rPr lang="en-US" sz="1867" err="1"/>
              <a:t>esoastronomy</a:t>
            </a:r>
            <a:endParaRPr lang="en-GB" sz="1867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8BEA82-AC41-4832-A1A5-26F1160DC9CE}"/>
              </a:ext>
            </a:extLst>
          </p:cNvPr>
          <p:cNvSpPr txBox="1"/>
          <p:nvPr userDrawn="1"/>
        </p:nvSpPr>
        <p:spPr>
          <a:xfrm>
            <a:off x="6806400" y="4295969"/>
            <a:ext cx="4233600" cy="28732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lvl="0"/>
            <a:r>
              <a:rPr lang="en-US" sz="1867"/>
              <a:t>@ESO</a:t>
            </a:r>
            <a:endParaRPr lang="en-GB" sz="1867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21F756-786C-FF83-EA6B-6AC0FF751FE7}"/>
              </a:ext>
            </a:extLst>
          </p:cNvPr>
          <p:cNvSpPr txBox="1"/>
          <p:nvPr userDrawn="1"/>
        </p:nvSpPr>
        <p:spPr>
          <a:xfrm>
            <a:off x="6806400" y="4778738"/>
            <a:ext cx="4233600" cy="28732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lvl="0"/>
            <a:r>
              <a:rPr lang="en-GB" sz="1867" err="1"/>
              <a:t>european</a:t>
            </a:r>
            <a:r>
              <a:rPr lang="en-GB" sz="1867"/>
              <a:t>-southern-observatory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FDBC1A-888E-47D9-BC8E-690D4EF894D3}"/>
              </a:ext>
            </a:extLst>
          </p:cNvPr>
          <p:cNvSpPr txBox="1"/>
          <p:nvPr userDrawn="1"/>
        </p:nvSpPr>
        <p:spPr>
          <a:xfrm>
            <a:off x="6806400" y="5253940"/>
            <a:ext cx="4233600" cy="28732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lvl="0"/>
            <a:r>
              <a:rPr lang="en-GB" sz="1867" err="1"/>
              <a:t>ESOObservatory</a:t>
            </a:r>
            <a:endParaRPr lang="en-GB" sz="1867"/>
          </a:p>
        </p:txBody>
      </p:sp>
    </p:spTree>
    <p:extLst>
      <p:ext uri="{BB962C8B-B14F-4D97-AF65-F5344CB8AC3E}">
        <p14:creationId xmlns:p14="http://schemas.microsoft.com/office/powerpoint/2010/main" val="2492025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66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1T+BB">
    <p:bg>
      <p:bgPr>
        <a:solidFill>
          <a:srgbClr val="0077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94F7754-861B-95B2-47A3-4057AA72C4E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ESO it is</a:t>
            </a:r>
          </a:p>
        </p:txBody>
      </p:sp>
      <p:pic>
        <p:nvPicPr>
          <p:cNvPr id="6" name="Immagine 6">
            <a:extLst>
              <a:ext uri="{FF2B5EF4-FFF2-40B4-BE49-F238E27FC236}">
                <a16:creationId xmlns:a16="http://schemas.microsoft.com/office/drawing/2014/main" id="{C4B53C62-85C3-E4F5-349F-33E103F9D0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1405" y="419737"/>
            <a:ext cx="1041151" cy="714217"/>
          </a:xfrm>
          <a:prstGeom prst="rect">
            <a:avLst/>
          </a:prstGeom>
        </p:spPr>
      </p:pic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F7A1C6EB-D6E5-4663-F081-CB34BF0E90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1132" y="1574800"/>
            <a:ext cx="10321009" cy="4332288"/>
          </a:xfrm>
          <a:prstGeom prst="rect">
            <a:avLst/>
          </a:prstGeom>
          <a:effectLst/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it-IT" sz="3200" b="1" u="none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TEXT ON BLUE BACKGROUND</a:t>
            </a:r>
          </a:p>
          <a:p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Arial </a:t>
            </a:r>
            <a:r>
              <a:rPr lang="it-IT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Bold</a:t>
            </a:r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, 24pt, white, centre </a:t>
            </a:r>
            <a:r>
              <a:rPr lang="it-IT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aligned</a:t>
            </a:r>
            <a:endParaRPr lang="it-IT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itle 12">
            <a:extLst>
              <a:ext uri="{FF2B5EF4-FFF2-40B4-BE49-F238E27FC236}">
                <a16:creationId xmlns:a16="http://schemas.microsoft.com/office/drawing/2014/main" id="{3E463D8C-A4A1-A4FC-8DBE-DE0B2D534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614" y="452968"/>
            <a:ext cx="9420665" cy="78258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7" name="Connettore 1 5">
            <a:extLst>
              <a:ext uri="{FF2B5EF4-FFF2-40B4-BE49-F238E27FC236}">
                <a16:creationId xmlns:a16="http://schemas.microsoft.com/office/drawing/2014/main" id="{F9D08488-D42E-B536-2B3C-2004B540E43E}"/>
              </a:ext>
            </a:extLst>
          </p:cNvPr>
          <p:cNvCxnSpPr>
            <a:cxnSpLocks/>
          </p:cNvCxnSpPr>
          <p:nvPr/>
        </p:nvCxnSpPr>
        <p:spPr>
          <a:xfrm>
            <a:off x="0" y="6383867"/>
            <a:ext cx="60963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7912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1T+BB">
    <p:bg>
      <p:bgPr>
        <a:solidFill>
          <a:srgbClr val="0077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94F7754-861B-95B2-47A3-4057AA72C4E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ESO it is</a:t>
            </a:r>
          </a:p>
        </p:txBody>
      </p:sp>
      <p:pic>
        <p:nvPicPr>
          <p:cNvPr id="6" name="Immagine 6">
            <a:extLst>
              <a:ext uri="{FF2B5EF4-FFF2-40B4-BE49-F238E27FC236}">
                <a16:creationId xmlns:a16="http://schemas.microsoft.com/office/drawing/2014/main" id="{C4B53C62-85C3-E4F5-349F-33E103F9D0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1405" y="419737"/>
            <a:ext cx="1041151" cy="714217"/>
          </a:xfrm>
          <a:prstGeom prst="rect">
            <a:avLst/>
          </a:prstGeom>
        </p:spPr>
      </p:pic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F7A1C6EB-D6E5-4663-F081-CB34BF0E90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1132" y="1574800"/>
            <a:ext cx="10321009" cy="4332288"/>
          </a:xfrm>
          <a:prstGeom prst="rect">
            <a:avLst/>
          </a:prstGeom>
          <a:effectLst/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it-IT" sz="3200" b="1" u="none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TEXT ON BLUE BACKGROUND</a:t>
            </a:r>
          </a:p>
          <a:p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Arial </a:t>
            </a:r>
            <a:r>
              <a:rPr lang="it-IT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Bold</a:t>
            </a:r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, 24pt, white, centre </a:t>
            </a:r>
            <a:r>
              <a:rPr lang="it-IT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aligned</a:t>
            </a:r>
            <a:endParaRPr lang="it-IT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itle 12">
            <a:extLst>
              <a:ext uri="{FF2B5EF4-FFF2-40B4-BE49-F238E27FC236}">
                <a16:creationId xmlns:a16="http://schemas.microsoft.com/office/drawing/2014/main" id="{3E463D8C-A4A1-A4FC-8DBE-DE0B2D534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614" y="452968"/>
            <a:ext cx="9420665" cy="78258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7" name="Connettore 1 5">
            <a:extLst>
              <a:ext uri="{FF2B5EF4-FFF2-40B4-BE49-F238E27FC236}">
                <a16:creationId xmlns:a16="http://schemas.microsoft.com/office/drawing/2014/main" id="{F9D08488-D42E-B536-2B3C-2004B540E43E}"/>
              </a:ext>
            </a:extLst>
          </p:cNvPr>
          <p:cNvCxnSpPr>
            <a:cxnSpLocks/>
          </p:cNvCxnSpPr>
          <p:nvPr/>
        </p:nvCxnSpPr>
        <p:spPr>
          <a:xfrm>
            <a:off x="0" y="6383867"/>
            <a:ext cx="60963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15513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TL+W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D65ACC9E-0FFB-CD47-84D2-CD21A665942B}"/>
              </a:ext>
            </a:extLst>
          </p:cNvPr>
          <p:cNvCxnSpPr/>
          <p:nvPr userDrawn="1"/>
        </p:nvCxnSpPr>
        <p:spPr>
          <a:xfrm>
            <a:off x="0" y="6384132"/>
            <a:ext cx="60963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2">
            <a:extLst>
              <a:ext uri="{FF2B5EF4-FFF2-40B4-BE49-F238E27FC236}">
                <a16:creationId xmlns:a16="http://schemas.microsoft.com/office/drawing/2014/main" id="{5E6DC8F8-5D55-6AE6-D948-D04F53DE7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614" y="730252"/>
            <a:ext cx="9847109" cy="498352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200" b="1">
                <a:solidFill>
                  <a:srgbClr val="0077BE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C1774330-8269-9904-2C22-77A071DC283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it-IT" sz="12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ESO it is</a:t>
            </a:r>
          </a:p>
        </p:txBody>
      </p:sp>
      <p:pic>
        <p:nvPicPr>
          <p:cNvPr id="12" name="Immagine 6">
            <a:extLst>
              <a:ext uri="{FF2B5EF4-FFF2-40B4-BE49-F238E27FC236}">
                <a16:creationId xmlns:a16="http://schemas.microsoft.com/office/drawing/2014/main" id="{CEECEA6E-FBE5-DB47-4354-A5648D4C3B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1984" y="419736"/>
            <a:ext cx="1039987" cy="7142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02EF7F-5329-3BC2-C3C6-63589A95D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09507"/>
            <a:ext cx="6096397" cy="18415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CC888-81DA-873A-C978-51488CC92A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1131" y="2029621"/>
            <a:ext cx="4973167" cy="3877468"/>
          </a:xfrm>
          <a:prstGeom prst="rect">
            <a:avLst/>
          </a:prstGeom>
        </p:spPr>
        <p:txBody>
          <a:bodyPr/>
          <a:lstStyle>
            <a:lvl1pPr>
              <a:lnSpc>
                <a:spcPts val="3500"/>
              </a:lnSpc>
              <a:buClr>
                <a:srgbClr val="0077BE"/>
              </a:buClr>
              <a:defRPr sz="2500"/>
            </a:lvl1pPr>
            <a:lvl2pPr>
              <a:lnSpc>
                <a:spcPts val="3500"/>
              </a:lnSpc>
              <a:buClr>
                <a:srgbClr val="FFA400"/>
              </a:buClr>
              <a:defRPr sz="2500"/>
            </a:lvl2pPr>
            <a:lvl3pPr>
              <a:buClr>
                <a:srgbClr val="0077BE"/>
              </a:buClr>
              <a:defRPr/>
            </a:lvl3pPr>
            <a:lvl4pPr>
              <a:buClr>
                <a:srgbClr val="0077BE"/>
              </a:buClr>
              <a:defRPr/>
            </a:lvl4pPr>
            <a:lvl5pPr>
              <a:buClr>
                <a:srgbClr val="0077BE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D9C42BB-BCBF-DE99-3E0E-F4003D9660E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78731" y="2029621"/>
            <a:ext cx="4973167" cy="3877468"/>
          </a:xfrm>
          <a:prstGeom prst="rect">
            <a:avLst/>
          </a:prstGeom>
        </p:spPr>
        <p:txBody>
          <a:bodyPr/>
          <a:lstStyle>
            <a:lvl1pPr>
              <a:lnSpc>
                <a:spcPts val="3500"/>
              </a:lnSpc>
              <a:buClr>
                <a:srgbClr val="0077BE"/>
              </a:buClr>
              <a:defRPr sz="2500"/>
            </a:lvl1pPr>
            <a:lvl2pPr>
              <a:lnSpc>
                <a:spcPts val="3500"/>
              </a:lnSpc>
              <a:buClr>
                <a:srgbClr val="FFA400"/>
              </a:buClr>
              <a:defRPr sz="2500"/>
            </a:lvl2pPr>
            <a:lvl3pPr>
              <a:buClr>
                <a:srgbClr val="0077BE"/>
              </a:buClr>
              <a:defRPr/>
            </a:lvl3pPr>
            <a:lvl4pPr>
              <a:buClr>
                <a:srgbClr val="0077BE"/>
              </a:buClr>
              <a:defRPr/>
            </a:lvl4pPr>
            <a:lvl5pPr>
              <a:buClr>
                <a:srgbClr val="0077BE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53D8FF8-DEC1-672D-AA8E-B138E34F0B6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1130" y="1086523"/>
            <a:ext cx="9371623" cy="586581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500" i="1">
                <a:solidFill>
                  <a:srgbClr val="FFA400"/>
                </a:solidFill>
              </a:defRPr>
            </a:lvl1pPr>
            <a:lvl2pPr marL="457166" indent="0">
              <a:buNone/>
              <a:defRPr sz="2500" i="1">
                <a:solidFill>
                  <a:srgbClr val="FFA400"/>
                </a:solidFill>
              </a:defRPr>
            </a:lvl2pPr>
            <a:lvl3pPr marL="914332" indent="0">
              <a:buNone/>
              <a:defRPr sz="2500" i="1">
                <a:solidFill>
                  <a:srgbClr val="FFA400"/>
                </a:solidFill>
              </a:defRPr>
            </a:lvl3pPr>
            <a:lvl4pPr marL="1371498" indent="0">
              <a:buNone/>
              <a:defRPr sz="2500" i="1">
                <a:solidFill>
                  <a:srgbClr val="FFA400"/>
                </a:solidFill>
              </a:defRPr>
            </a:lvl4pPr>
            <a:lvl5pPr marL="1828662" indent="0">
              <a:buNone/>
              <a:defRPr sz="2500" i="1">
                <a:solidFill>
                  <a:srgbClr val="FFA400"/>
                </a:solidFill>
              </a:defRPr>
            </a:lvl5pPr>
          </a:lstStyle>
          <a:p>
            <a:r>
              <a:rPr lang="it-IT" sz="2500" b="0" i="1" err="1">
                <a:solidFill>
                  <a:srgbClr val="FFA400"/>
                </a:solidFill>
              </a:rPr>
              <a:t>Add</a:t>
            </a:r>
            <a:r>
              <a:rPr lang="it-IT" sz="2500" b="0" i="1">
                <a:solidFill>
                  <a:srgbClr val="FFA400"/>
                </a:solidFill>
              </a:rPr>
              <a:t> on Arial </a:t>
            </a:r>
            <a:r>
              <a:rPr lang="it-IT" sz="2500" b="0" i="1" err="1">
                <a:solidFill>
                  <a:srgbClr val="FFA400"/>
                </a:solidFill>
              </a:rPr>
              <a:t>Italic</a:t>
            </a:r>
            <a:r>
              <a:rPr lang="it-IT" sz="2500" b="0" i="1">
                <a:solidFill>
                  <a:srgbClr val="FFA400"/>
                </a:solidFill>
              </a:rPr>
              <a:t>, 50pt, </a:t>
            </a:r>
            <a:r>
              <a:rPr lang="it-IT" sz="2500" b="0" i="1" err="1">
                <a:solidFill>
                  <a:srgbClr val="FFA400"/>
                </a:solidFill>
              </a:rPr>
              <a:t>orange</a:t>
            </a:r>
            <a:endParaRPr lang="it-IT" sz="2500" b="0" i="1">
              <a:solidFill>
                <a:srgbClr val="FFA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2203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1T_left+1I+W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675286-57AD-2807-3941-73246A046B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19059" y="1574801"/>
            <a:ext cx="4941416" cy="4332288"/>
          </a:xfrm>
          <a:prstGeom prst="rect">
            <a:avLst/>
          </a:prstGeom>
          <a:solidFill>
            <a:srgbClr val="D9117E"/>
          </a:solidFill>
        </p:spPr>
        <p:txBody>
          <a:bodyPr anchor="ctr"/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7822CA74-03B2-9038-7D13-AAA780E605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59" y="5429711"/>
            <a:ext cx="4973167" cy="47413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274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274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i="1">
                <a:effectLst/>
                <a:latin typeface="Arial" panose="020B0604020202020204" pitchFamily="34" charset="0"/>
              </a:rPr>
              <a:t>Caption Arial Regular, 12pt, black, left aligned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1B02C2-7123-EE14-CCE8-BB0AFA1A01F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41069" y="6383867"/>
            <a:ext cx="5154931" cy="474133"/>
          </a:xfrm>
        </p:spPr>
        <p:txBody>
          <a:bodyPr/>
          <a:lstStyle/>
          <a:p>
            <a:r>
              <a:rPr lang="en-GB"/>
              <a:t>ESO it is</a:t>
            </a:r>
          </a:p>
        </p:txBody>
      </p:sp>
      <p:pic>
        <p:nvPicPr>
          <p:cNvPr id="15" name="Immagine 6">
            <a:extLst>
              <a:ext uri="{FF2B5EF4-FFF2-40B4-BE49-F238E27FC236}">
                <a16:creationId xmlns:a16="http://schemas.microsoft.com/office/drawing/2014/main" id="{F721F606-8852-C2E1-8F7D-E1A452A17E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1984" y="419737"/>
            <a:ext cx="1039987" cy="714217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A43925D-A9BB-8BE8-F0BF-7617EBAE78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1131" y="1574802"/>
            <a:ext cx="4973167" cy="385490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Clr>
                <a:srgbClr val="0077BE"/>
              </a:buClr>
              <a:buFont typeface="Arial" panose="020B0604020202020204" pitchFamily="34" charset="0"/>
              <a:buNone/>
              <a:defRPr sz="2400"/>
            </a:lvl1pPr>
            <a:lvl2pPr>
              <a:lnSpc>
                <a:spcPts val="2900"/>
              </a:lnSpc>
              <a:buClr>
                <a:srgbClr val="FFA400"/>
              </a:buClr>
              <a:defRPr sz="2000"/>
            </a:lvl2pPr>
            <a:lvl3pPr>
              <a:buClr>
                <a:srgbClr val="0077BE"/>
              </a:buClr>
              <a:defRPr/>
            </a:lvl3pPr>
            <a:lvl4pPr>
              <a:buClr>
                <a:srgbClr val="0077BE"/>
              </a:buClr>
              <a:defRPr/>
            </a:lvl4pPr>
            <a:lvl5pPr>
              <a:buClr>
                <a:srgbClr val="0077BE"/>
              </a:buClr>
              <a:defRPr/>
            </a:lvl5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1-COLUMN TEXT 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+ WHITE BACKGROUND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+ IMAGE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Arial Bold, 18pt, </a:t>
            </a:r>
            <a:r>
              <a:rPr lang="en-US" b="1" err="1">
                <a:effectLst/>
                <a:latin typeface="Arial" panose="020B0604020202020204" pitchFamily="34" charset="0"/>
              </a:rPr>
              <a:t>blac</a:t>
            </a:r>
            <a:endParaRPr lang="en-US" b="1">
              <a:effectLst/>
              <a:latin typeface="Arial" panose="020B0604020202020204" pitchFamily="34" charset="0"/>
            </a:endParaRPr>
          </a:p>
        </p:txBody>
      </p:sp>
      <p:sp>
        <p:nvSpPr>
          <p:cNvPr id="14" name="Title 12">
            <a:extLst>
              <a:ext uri="{FF2B5EF4-FFF2-40B4-BE49-F238E27FC236}">
                <a16:creationId xmlns:a16="http://schemas.microsoft.com/office/drawing/2014/main" id="{F9F9A67F-5819-F3F0-0495-4F528B2A4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614" y="554571"/>
            <a:ext cx="9420665" cy="68098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4000" b="1">
                <a:solidFill>
                  <a:srgbClr val="0077BE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5A65E476-58F7-914A-89FE-88B936E8B58E}"/>
              </a:ext>
            </a:extLst>
          </p:cNvPr>
          <p:cNvCxnSpPr>
            <a:cxnSpLocks/>
          </p:cNvCxnSpPr>
          <p:nvPr/>
        </p:nvCxnSpPr>
        <p:spPr>
          <a:xfrm>
            <a:off x="0" y="6383867"/>
            <a:ext cx="60963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29300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44721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  <a:latin typeface="HelveticaNeueLT Com 45 Lt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372"/>
              </a:spcBef>
              <a:defRPr>
                <a:solidFill>
                  <a:schemeClr val="accent3"/>
                </a:solidFill>
                <a:latin typeface="HelveticaNeueLT Com 45 Lt" pitchFamily="34" charset="0"/>
              </a:defRPr>
            </a:lvl1pPr>
            <a:lvl2pPr>
              <a:spcBef>
                <a:spcPts val="372"/>
              </a:spcBef>
              <a:defRPr>
                <a:solidFill>
                  <a:schemeClr val="accent3"/>
                </a:solidFill>
                <a:latin typeface="HelveticaNeueLT Com 45 Lt" pitchFamily="34" charset="0"/>
              </a:defRPr>
            </a:lvl2pPr>
            <a:lvl3pPr>
              <a:spcBef>
                <a:spcPts val="372"/>
              </a:spcBef>
              <a:defRPr>
                <a:solidFill>
                  <a:schemeClr val="accent3"/>
                </a:solidFill>
                <a:latin typeface="HelveticaNeueLT Com 45 Lt" pitchFamily="34" charset="0"/>
              </a:defRPr>
            </a:lvl3pPr>
            <a:lvl4pPr>
              <a:spcBef>
                <a:spcPts val="372"/>
              </a:spcBef>
              <a:defRPr>
                <a:solidFill>
                  <a:schemeClr val="accent3"/>
                </a:solidFill>
                <a:latin typeface="HelveticaNeueLT Com 45 Lt" pitchFamily="34" charset="0"/>
              </a:defRPr>
            </a:lvl4pPr>
            <a:lvl5pPr>
              <a:spcBef>
                <a:spcPts val="372"/>
              </a:spcBef>
              <a:defRPr>
                <a:solidFill>
                  <a:schemeClr val="accent3"/>
                </a:solidFill>
                <a:latin typeface="HelveticaNeueLT Com 45 Lt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89674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24919" y="6453189"/>
            <a:ext cx="6417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Gaia Legacy, Barcelona - 18 February 2020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942667" y="6453189"/>
            <a:ext cx="846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HelveticaNeueLT Com 45 Lt" panose="020B0403020202020204" pitchFamily="34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1519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864000" y="1332000"/>
            <a:ext cx="10440000" cy="4968000"/>
          </a:xfrm>
        </p:spPr>
        <p:txBody>
          <a:bodyPr/>
          <a:lstStyle>
            <a:lvl1pPr>
              <a:defRPr b="0" i="0">
                <a:latin typeface="HelveticaNeueLT Com 45 Lt" panose="020B0403020202020204" pitchFamily="34" charset="77"/>
              </a:defRPr>
            </a:lvl1pPr>
            <a:lvl2pPr>
              <a:defRPr b="0" i="0">
                <a:latin typeface="HelveticaNeueLT Com 45 Lt" panose="020B0403020202020204" pitchFamily="34" charset="77"/>
              </a:defRPr>
            </a:lvl2pPr>
            <a:lvl3pPr>
              <a:defRPr b="0" i="0">
                <a:latin typeface="HelveticaNeueLT Com 45 Lt" panose="020B0403020202020204" pitchFamily="34" charset="77"/>
              </a:defRPr>
            </a:lvl3pPr>
            <a:lvl4pPr>
              <a:defRPr b="0" i="0">
                <a:latin typeface="HelveticaNeueLT Com 45 Lt" panose="020B0403020202020204" pitchFamily="34" charset="77"/>
              </a:defRPr>
            </a:lvl4pPr>
            <a:lvl5pPr>
              <a:defRPr b="0" i="0">
                <a:latin typeface="HelveticaNeueLT Com 45 Lt" panose="020B0403020202020204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HelveticaNeueLT Com 45 Lt" panose="020B0403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429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6">
            <a:extLst>
              <a:ext uri="{FF2B5EF4-FFF2-40B4-BE49-F238E27FC236}">
                <a16:creationId xmlns:a16="http://schemas.microsoft.com/office/drawing/2014/main" id="{9C3E47F3-9765-B688-A380-EBE5F0DB15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1984" y="419736"/>
            <a:ext cx="1039987" cy="71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77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864000" y="1332000"/>
            <a:ext cx="10440000" cy="5040000"/>
          </a:xfrm>
        </p:spPr>
        <p:txBody>
          <a:bodyPr/>
          <a:lstStyle>
            <a:lvl1pPr>
              <a:defRPr b="0" i="0">
                <a:latin typeface="HelveticaNeueLT Com 45 Lt" panose="020B0403020202020204" pitchFamily="34" charset="77"/>
              </a:defRPr>
            </a:lvl1pPr>
            <a:lvl2pPr>
              <a:defRPr b="0" i="0">
                <a:latin typeface="HelveticaNeueLT Com 45 Lt" panose="020B0403020202020204" pitchFamily="34" charset="77"/>
              </a:defRPr>
            </a:lvl2pPr>
            <a:lvl3pPr>
              <a:defRPr b="0" i="0">
                <a:latin typeface="HelveticaNeueLT Com 45 Lt" panose="020B0403020202020204" pitchFamily="34" charset="77"/>
              </a:defRPr>
            </a:lvl3pPr>
            <a:lvl4pPr>
              <a:defRPr b="0" i="0">
                <a:latin typeface="HelveticaNeueLT Com 45 Lt" panose="020B0403020202020204" pitchFamily="34" charset="77"/>
              </a:defRPr>
            </a:lvl4pPr>
            <a:lvl5pPr>
              <a:defRPr b="0" i="0">
                <a:latin typeface="HelveticaNeueLT Com 45 Lt" panose="020B0403020202020204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000" y="419553"/>
            <a:ext cx="9910165" cy="811939"/>
          </a:xfrm>
        </p:spPr>
        <p:txBody>
          <a:bodyPr/>
          <a:lstStyle>
            <a:lvl1pPr>
              <a:defRPr b="1" i="0">
                <a:latin typeface="HelveticaNeueLT Com 45 Lt" panose="020B0403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75186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7381" y="1124746"/>
            <a:ext cx="5856651" cy="5328444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32" y="1124746"/>
            <a:ext cx="5807968" cy="5328444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4E0F7DAE-EE2F-D942-A2D7-BB2C7549E5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4919" y="6453196"/>
            <a:ext cx="7537891" cy="365125"/>
          </a:xfrm>
          <a:prstGeom prst="rect">
            <a:avLst/>
          </a:prstGeom>
        </p:spPr>
        <p:txBody>
          <a:bodyPr vert="horz" lIns="61428" tIns="30714" rIns="61428" bIns="30714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IE" dirty="0"/>
              <a:t>ELT Armazones Programme – ESC 12 April 2019</a:t>
            </a:r>
            <a:endParaRPr lang="en-GB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82E38EC6-DC28-C146-A2FE-A7A4D693DA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62811" y="6453196"/>
            <a:ext cx="846667" cy="365125"/>
          </a:xfrm>
          <a:prstGeom prst="rect">
            <a:avLst/>
          </a:prstGeom>
        </p:spPr>
        <p:txBody>
          <a:bodyPr vert="horz" lIns="61428" tIns="30714" rIns="61428" bIns="30714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51278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942668" y="6453190"/>
            <a:ext cx="846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524919" y="1131007"/>
            <a:ext cx="11664000" cy="52786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BBF3D11-DB10-4E2C-BDA1-2677C92B69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524919" y="6484330"/>
            <a:ext cx="641774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June 7th,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01025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942668" y="6453190"/>
            <a:ext cx="846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524919" y="1131007"/>
            <a:ext cx="11664000" cy="52786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BBF3D11-DB10-4E2C-BDA1-2677C92B69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524919" y="6484330"/>
            <a:ext cx="641774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June 7th,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75840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942668" y="6453190"/>
            <a:ext cx="846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524919" y="1131007"/>
            <a:ext cx="11664000" cy="52786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BBF3D11-DB10-4E2C-BDA1-2677C92B69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524919" y="6484330"/>
            <a:ext cx="641774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June 7th,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04595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942668" y="6453190"/>
            <a:ext cx="846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524919" y="1131007"/>
            <a:ext cx="11664000" cy="52786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BBF3D11-DB10-4E2C-BDA1-2677C92B69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524919" y="6484330"/>
            <a:ext cx="641774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June 7th,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38232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942668" y="6453190"/>
            <a:ext cx="846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524919" y="1131007"/>
            <a:ext cx="11664000" cy="52786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BBF3D11-DB10-4E2C-BDA1-2677C92B69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524919" y="6484330"/>
            <a:ext cx="641774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June 7th,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9406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B">
    <p:bg>
      <p:bgPr>
        <a:solidFill>
          <a:srgbClr val="D91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6">
            <a:extLst>
              <a:ext uri="{FF2B5EF4-FFF2-40B4-BE49-F238E27FC236}">
                <a16:creationId xmlns:a16="http://schemas.microsoft.com/office/drawing/2014/main" id="{9ED9FD4D-0238-9F4C-1AD7-8CD3CF6276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1403" y="419736"/>
            <a:ext cx="1041151" cy="71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47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B">
    <p:bg>
      <p:bgPr>
        <a:solidFill>
          <a:srgbClr val="D91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6">
            <a:extLst>
              <a:ext uri="{FF2B5EF4-FFF2-40B4-BE49-F238E27FC236}">
                <a16:creationId xmlns:a16="http://schemas.microsoft.com/office/drawing/2014/main" id="{9ED9FD4D-0238-9F4C-1AD7-8CD3CF6276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1403" y="419736"/>
            <a:ext cx="1041151" cy="714217"/>
          </a:xfrm>
          <a:prstGeom prst="rect">
            <a:avLst/>
          </a:prstGeom>
        </p:spPr>
      </p:pic>
      <p:sp>
        <p:nvSpPr>
          <p:cNvPr id="2" name="Segnaposto testo 2">
            <a:extLst>
              <a:ext uri="{FF2B5EF4-FFF2-40B4-BE49-F238E27FC236}">
                <a16:creationId xmlns:a16="http://schemas.microsoft.com/office/drawing/2014/main" id="{9B126387-71F6-CA20-CECC-BB3EDF110C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1333" y="1574800"/>
            <a:ext cx="10320868" cy="4809067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59000"/>
              </a:schemeClr>
            </a:outerShdw>
          </a:effectLst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it-IT" sz="5333" b="1" i="0" u="none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it-IT" b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This</a:t>
            </a:r>
            <a:r>
              <a:rPr lang="it-IT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it-IT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the </a:t>
            </a:r>
            <a:r>
              <a:rPr lang="it-IT" b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chapter</a:t>
            </a:r>
            <a:r>
              <a:rPr lang="it-IT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title</a:t>
            </a:r>
            <a:r>
              <a:rPr lang="it-IT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and </a:t>
            </a:r>
          </a:p>
          <a:p>
            <a:r>
              <a:rPr lang="it-IT" b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it</a:t>
            </a:r>
            <a:r>
              <a:rPr lang="it-IT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can go on </a:t>
            </a:r>
            <a:r>
              <a:rPr lang="it-IT" b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many</a:t>
            </a:r>
            <a:r>
              <a:rPr lang="it-IT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lines.</a:t>
            </a:r>
            <a:endParaRPr lang="it-IT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r>
              <a:rPr lang="it-IT" b="1" u="sng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Arial </a:t>
            </a:r>
            <a:r>
              <a:rPr lang="it-IT" b="1" u="sng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Bold</a:t>
            </a:r>
            <a:r>
              <a:rPr lang="it-IT" b="1" u="sng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, 40pt, white.</a:t>
            </a:r>
            <a:endParaRPr lang="it-IT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543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T+IB">
    <p:bg>
      <p:bgPr>
        <a:solidFill>
          <a:srgbClr val="D91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61D759A-7985-F24E-A22B-1734A641B7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1130" y="1574800"/>
            <a:ext cx="10321009" cy="4809067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ctr"/>
          <a:lstStyle>
            <a:lvl1pPr marL="0" indent="0" algn="ctr">
              <a:lnSpc>
                <a:spcPts val="4200"/>
              </a:lnSpc>
              <a:spcBef>
                <a:spcPts val="0"/>
              </a:spcBef>
              <a:buNone/>
              <a:defRPr lang="it-IT" sz="3200" b="1" u="none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defRPr>
            </a:lvl1pPr>
          </a:lstStyle>
          <a:p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TEXT ON FULL BACKGROUND IMAGE</a:t>
            </a:r>
          </a:p>
          <a:p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Arial </a:t>
            </a:r>
            <a:r>
              <a:rPr lang="it-IT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Bold</a:t>
            </a:r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, 24pt, white, centre </a:t>
            </a:r>
            <a:r>
              <a:rPr lang="it-IT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aligned</a:t>
            </a:r>
            <a:endParaRPr lang="it-IT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Immagine 6">
            <a:extLst>
              <a:ext uri="{FF2B5EF4-FFF2-40B4-BE49-F238E27FC236}">
                <a16:creationId xmlns:a16="http://schemas.microsoft.com/office/drawing/2014/main" id="{6898B2E5-C68B-21F2-A06A-B88E32746E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1403" y="419736"/>
            <a:ext cx="1041151" cy="714217"/>
          </a:xfrm>
          <a:prstGeom prst="rect">
            <a:avLst/>
          </a:prstGeom>
        </p:spPr>
      </p:pic>
      <p:sp>
        <p:nvSpPr>
          <p:cNvPr id="7" name="Title 12">
            <a:extLst>
              <a:ext uri="{FF2B5EF4-FFF2-40B4-BE49-F238E27FC236}">
                <a16:creationId xmlns:a16="http://schemas.microsoft.com/office/drawing/2014/main" id="{5D6F294F-A9F9-DB16-93E7-B003E810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614" y="452968"/>
            <a:ext cx="9420665" cy="78258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816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T+BB">
    <p:bg>
      <p:bgPr>
        <a:solidFill>
          <a:srgbClr val="0077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6">
            <a:extLst>
              <a:ext uri="{FF2B5EF4-FFF2-40B4-BE49-F238E27FC236}">
                <a16:creationId xmlns:a16="http://schemas.microsoft.com/office/drawing/2014/main" id="{C4B53C62-85C3-E4F5-349F-33E103F9D0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1403" y="419736"/>
            <a:ext cx="1041151" cy="714217"/>
          </a:xfrm>
          <a:prstGeom prst="rect">
            <a:avLst/>
          </a:prstGeom>
        </p:spPr>
      </p:pic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F7A1C6EB-D6E5-4663-F081-CB34BF0E90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1130" y="1574800"/>
            <a:ext cx="10321009" cy="4332288"/>
          </a:xfrm>
          <a:prstGeom prst="rect">
            <a:avLst/>
          </a:prstGeom>
          <a:effectLst/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it-IT" sz="3200" b="1" u="none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TEXT ON BLUE BACKGROUND</a:t>
            </a:r>
          </a:p>
          <a:p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Arial </a:t>
            </a:r>
            <a:r>
              <a:rPr lang="it-IT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Bold</a:t>
            </a:r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, 24pt, white, centre </a:t>
            </a:r>
            <a:r>
              <a:rPr lang="it-IT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aligned</a:t>
            </a:r>
            <a:endParaRPr lang="it-IT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itle 12">
            <a:extLst>
              <a:ext uri="{FF2B5EF4-FFF2-40B4-BE49-F238E27FC236}">
                <a16:creationId xmlns:a16="http://schemas.microsoft.com/office/drawing/2014/main" id="{3E463D8C-A4A1-A4FC-8DBE-DE0B2D534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614" y="452968"/>
            <a:ext cx="9420665" cy="78258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Connettore 1 5">
            <a:extLst>
              <a:ext uri="{FF2B5EF4-FFF2-40B4-BE49-F238E27FC236}">
                <a16:creationId xmlns:a16="http://schemas.microsoft.com/office/drawing/2014/main" id="{F9D08488-D42E-B536-2B3C-2004B540E43E}"/>
              </a:ext>
            </a:extLst>
          </p:cNvPr>
          <p:cNvCxnSpPr>
            <a:cxnSpLocks/>
          </p:cNvCxnSpPr>
          <p:nvPr userDrawn="1"/>
        </p:nvCxnSpPr>
        <p:spPr>
          <a:xfrm>
            <a:off x="0" y="6383867"/>
            <a:ext cx="60963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93BC57C3-1270-7D43-B03E-C56898BBD4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9800" y="6383867"/>
            <a:ext cx="5156200" cy="4741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200" i="0">
                <a:solidFill>
                  <a:schemeClr val="bg1"/>
                </a:solidFill>
              </a:defRPr>
            </a:lvl1pPr>
          </a:lstStyle>
          <a:p>
            <a:r>
              <a:rPr lang="it-IT" dirty="0">
                <a:cs typeface="Arial" panose="020B0604020202020204" pitchFamily="34" charset="0"/>
              </a:rPr>
              <a:t>ESO: 60 </a:t>
            </a:r>
            <a:r>
              <a:rPr lang="it-IT" dirty="0" err="1">
                <a:cs typeface="Arial" panose="020B0604020202020204" pitchFamily="34" charset="0"/>
              </a:rPr>
              <a:t>years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discovering</a:t>
            </a:r>
            <a:r>
              <a:rPr lang="it-IT" dirty="0">
                <a:cs typeface="Arial" panose="020B0604020202020204" pitchFamily="34" charset="0"/>
              </a:rPr>
              <a:t> the secrets of the </a:t>
            </a:r>
            <a:r>
              <a:rPr lang="it-IT" dirty="0" err="1">
                <a:cs typeface="Arial" panose="020B0604020202020204" pitchFamily="34" charset="0"/>
              </a:rPr>
              <a:t>Universe</a:t>
            </a:r>
            <a:r>
              <a:rPr lang="it-IT" dirty="0">
                <a:cs typeface="Arial" panose="020B0604020202020204" pitchFamily="34" charset="0"/>
              </a:rPr>
              <a:t> and </a:t>
            </a:r>
            <a:r>
              <a:rPr lang="it-IT" dirty="0" err="1">
                <a:cs typeface="Arial" panose="020B0604020202020204" pitchFamily="34" charset="0"/>
              </a:rPr>
              <a:t>looking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ahead</a:t>
            </a:r>
            <a:endParaRPr lang="it-IT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65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T+W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54FC46E5-10D1-0EFD-05D4-18A2F8B343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1070" y="1574800"/>
            <a:ext cx="10311069" cy="4332288"/>
          </a:xfrm>
          <a:prstGeom prst="rect">
            <a:avLst/>
          </a:prstGeom>
          <a:solidFill>
            <a:schemeClr val="bg1"/>
          </a:solidFill>
          <a:effectLst/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3200" b="1" u="none" smtClean="0">
                <a:effectLst/>
              </a:defRPr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1-COLUMN TEXT + WHITE BACKGROUND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Arial Bold, 24pt, black, </a:t>
            </a:r>
            <a:r>
              <a:rPr lang="en-US" b="1" err="1">
                <a:effectLst/>
                <a:latin typeface="Arial" panose="020B0604020202020204" pitchFamily="34" charset="0"/>
              </a:rPr>
              <a:t>centre</a:t>
            </a:r>
            <a:r>
              <a:rPr lang="en-US" b="1">
                <a:effectLst/>
                <a:latin typeface="Arial" panose="020B0604020202020204" pitchFamily="34" charset="0"/>
              </a:rPr>
              <a:t> aligned.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pic>
        <p:nvPicPr>
          <p:cNvPr id="10" name="Immagine 6">
            <a:extLst>
              <a:ext uri="{FF2B5EF4-FFF2-40B4-BE49-F238E27FC236}">
                <a16:creationId xmlns:a16="http://schemas.microsoft.com/office/drawing/2014/main" id="{FFCF1EC6-E0AF-6BFA-1557-142EEC0213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1984" y="419736"/>
            <a:ext cx="1039987" cy="714217"/>
          </a:xfrm>
          <a:prstGeom prst="rect">
            <a:avLst/>
          </a:prstGeom>
        </p:spPr>
      </p:pic>
      <p:sp>
        <p:nvSpPr>
          <p:cNvPr id="12" name="Title 12">
            <a:extLst>
              <a:ext uri="{FF2B5EF4-FFF2-40B4-BE49-F238E27FC236}">
                <a16:creationId xmlns:a16="http://schemas.microsoft.com/office/drawing/2014/main" id="{648D0433-9EE8-3CF6-0B73-B07D9E164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614" y="452968"/>
            <a:ext cx="9420665" cy="78258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4000" b="1">
                <a:solidFill>
                  <a:srgbClr val="0077B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C0CC7044-2C89-4C4D-ACC6-36C55153AF96}"/>
              </a:ext>
            </a:extLst>
          </p:cNvPr>
          <p:cNvCxnSpPr>
            <a:cxnSpLocks/>
          </p:cNvCxnSpPr>
          <p:nvPr userDrawn="1"/>
        </p:nvCxnSpPr>
        <p:spPr>
          <a:xfrm>
            <a:off x="0" y="6383867"/>
            <a:ext cx="60963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2120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D645EF-8B8B-9E1B-570C-DE1D46BDC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014" y="419553"/>
            <a:ext cx="9910165" cy="81193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30152D-F085-69B4-45B0-A38FEFA96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1070" y="6384131"/>
            <a:ext cx="10311069" cy="47386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ESO it is</a:t>
            </a:r>
          </a:p>
        </p:txBody>
      </p:sp>
    </p:spTree>
    <p:extLst>
      <p:ext uri="{BB962C8B-B14F-4D97-AF65-F5344CB8AC3E}">
        <p14:creationId xmlns:p14="http://schemas.microsoft.com/office/powerpoint/2010/main" val="1028971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7" r:id="rId36"/>
    <p:sldLayoutId id="2147483698" r:id="rId37"/>
    <p:sldLayoutId id="2147483699" r:id="rId38"/>
    <p:sldLayoutId id="2147483700" r:id="rId39"/>
    <p:sldLayoutId id="2147483702" r:id="rId40"/>
    <p:sldLayoutId id="2147483703" r:id="rId41"/>
    <p:sldLayoutId id="2147483704" r:id="rId42"/>
    <p:sldLayoutId id="2147483705" r:id="rId43"/>
    <p:sldLayoutId id="2147483706" r:id="rId44"/>
    <p:sldLayoutId id="2147483707" r:id="rId45"/>
    <p:sldLayoutId id="2147483708" r:id="rId46"/>
  </p:sldLayoutIdLst>
  <p:hf sldNum="0"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77BE"/>
          </a:solidFill>
          <a:latin typeface="+mj-lt"/>
          <a:ea typeface="+mj-ea"/>
          <a:cs typeface="+mj-cs"/>
        </a:defRPr>
      </a:lvl1pPr>
    </p:titleStyle>
    <p:bodyStyle>
      <a:lvl1pPr marL="228582" indent="-228582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48" indent="-228582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2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2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6" indent="-228582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2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2" indent="-228582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8" indent="-228582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2656">
          <p15:clr>
            <a:srgbClr val="F26B43"/>
          </p15:clr>
        </p15:guide>
        <p15:guide id="3" pos="2436">
          <p15:clr>
            <a:srgbClr val="F26B43"/>
          </p15:clr>
        </p15:guide>
        <p15:guide id="4" pos="2212">
          <p15:clr>
            <a:srgbClr val="F26B43"/>
          </p15:clr>
        </p15:guide>
        <p15:guide id="5" pos="1772">
          <p15:clr>
            <a:srgbClr val="F26B43"/>
          </p15:clr>
        </p15:guide>
        <p15:guide id="7" pos="1548">
          <p15:clr>
            <a:srgbClr val="F26B43"/>
          </p15:clr>
        </p15:guide>
        <p15:guide id="8" pos="1328">
          <p15:clr>
            <a:srgbClr val="F26B43"/>
          </p15:clr>
        </p15:guide>
        <p15:guide id="9" pos="1104">
          <p15:clr>
            <a:srgbClr val="F26B43"/>
          </p15:clr>
        </p15:guide>
        <p15:guide id="10" pos="884">
          <p15:clr>
            <a:srgbClr val="F26B43"/>
          </p15:clr>
        </p15:guide>
        <p15:guide id="12" pos="440">
          <p15:clr>
            <a:srgbClr val="F26B43"/>
          </p15:clr>
        </p15:guide>
        <p15:guide id="13" pos="220">
          <p15:clr>
            <a:srgbClr val="F26B43"/>
          </p15:clr>
        </p15:guide>
        <p15:guide id="14" pos="3100">
          <p15:clr>
            <a:srgbClr val="F26B43"/>
          </p15:clr>
        </p15:guide>
        <p15:guide id="15" pos="3320">
          <p15:clr>
            <a:srgbClr val="F26B43"/>
          </p15:clr>
        </p15:guide>
        <p15:guide id="16" pos="3540">
          <p15:clr>
            <a:srgbClr val="F26B43"/>
          </p15:clr>
        </p15:guide>
        <p15:guide id="17" pos="3764">
          <p15:clr>
            <a:srgbClr val="F26B43"/>
          </p15:clr>
        </p15:guide>
        <p15:guide id="18" pos="3984">
          <p15:clr>
            <a:srgbClr val="F26B43"/>
          </p15:clr>
        </p15:guide>
        <p15:guide id="19" pos="4208">
          <p15:clr>
            <a:srgbClr val="F26B43"/>
          </p15:clr>
        </p15:guide>
        <p15:guide id="20" pos="4428">
          <p15:clr>
            <a:srgbClr val="F26B43"/>
          </p15:clr>
        </p15:guide>
        <p15:guide id="21" pos="4648">
          <p15:clr>
            <a:srgbClr val="F26B43"/>
          </p15:clr>
        </p15:guide>
        <p15:guide id="22" pos="4872">
          <p15:clr>
            <a:srgbClr val="F26B43"/>
          </p15:clr>
        </p15:guide>
        <p15:guide id="23" pos="5092">
          <p15:clr>
            <a:srgbClr val="F26B43"/>
          </p15:clr>
        </p15:guide>
        <p15:guide id="24" pos="5316">
          <p15:clr>
            <a:srgbClr val="F26B43"/>
          </p15:clr>
        </p15:guide>
        <p15:guide id="25" pos="5536">
          <p15:clr>
            <a:srgbClr val="F26B43"/>
          </p15:clr>
        </p15:guide>
        <p15:guide id="26" orient="horz" pos="2791">
          <p15:clr>
            <a:srgbClr val="F26B43"/>
          </p15:clr>
        </p15:guide>
        <p15:guide id="27" orient="horz" pos="3016">
          <p15:clr>
            <a:srgbClr val="F26B43"/>
          </p15:clr>
        </p15:guide>
        <p15:guide id="28" orient="horz" pos="520">
          <p15:clr>
            <a:srgbClr val="F26B43"/>
          </p15:clr>
        </p15:guide>
        <p15:guide id="29" orient="horz" pos="214">
          <p15:clr>
            <a:srgbClr val="F26B43"/>
          </p15:clr>
        </p15:guide>
        <p15:guide id="30" orient="horz" pos="959">
          <p15:clr>
            <a:srgbClr val="F26B43"/>
          </p15:clr>
        </p15:guide>
        <p15:guide id="31" orient="horz" pos="744">
          <p15:clr>
            <a:srgbClr val="F26B43"/>
          </p15:clr>
        </p15:guide>
        <p15:guide id="33" pos="660">
          <p15:clr>
            <a:srgbClr val="F26B43"/>
          </p15:clr>
        </p15:guide>
        <p15:guide id="34" pos="198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png"/><Relationship Id="rId18" Type="http://schemas.openxmlformats.org/officeDocument/2006/relationships/image" Target="../media/image13.emf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17" Type="http://schemas.openxmlformats.org/officeDocument/2006/relationships/image" Target="../media/image37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3.emf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3.emf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13.em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3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3.emf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3.emf"/><Relationship Id="rId5" Type="http://schemas.openxmlformats.org/officeDocument/2006/relationships/image" Target="../media/image61.pn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3.emf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3.emf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629F-A7AE-1FDE-D400-74BBE5E86B21}"/>
              </a:ext>
            </a:extLst>
          </p:cNvPr>
          <p:cNvSpPr txBox="1">
            <a:spLocks/>
          </p:cNvSpPr>
          <p:nvPr/>
        </p:nvSpPr>
        <p:spPr>
          <a:xfrm>
            <a:off x="2116899" y="1401156"/>
            <a:ext cx="7954027" cy="151984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77B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FFFF"/>
                </a:solidFill>
                <a:latin typeface="HelveticaNeueLT Com 45 Lt" panose="020B0403020202020204" pitchFamily="34" charset="0"/>
                <a:cs typeface="HelveticaNeueLT Com 65 Md"/>
              </a:rPr>
              <a:t>ESO’s Future Plans</a:t>
            </a:r>
            <a:br>
              <a:rPr lang="en-US" sz="3600" dirty="0">
                <a:solidFill>
                  <a:srgbClr val="FFFFFF"/>
                </a:solidFill>
                <a:latin typeface="HelveticaNeueLT Com 45 Lt" panose="020B0403020202020204" pitchFamily="34" charset="0"/>
                <a:cs typeface="HelveticaNeueLT Com 65 Md"/>
              </a:rPr>
            </a:br>
            <a:br>
              <a:rPr lang="en-US" sz="3600" dirty="0">
                <a:solidFill>
                  <a:srgbClr val="FFFFFF"/>
                </a:solidFill>
                <a:latin typeface="HelveticaNeueLT Com 45 Lt" panose="020B0403020202020204" pitchFamily="34" charset="0"/>
                <a:cs typeface="HelveticaNeueLT Com 65 Md"/>
              </a:rPr>
            </a:br>
            <a:r>
              <a:rPr lang="en-US" sz="2800" i="1" dirty="0">
                <a:solidFill>
                  <a:srgbClr val="FFFFFF"/>
                </a:solidFill>
                <a:latin typeface="HelveticaNeueLT Com 45 Lt" panose="020B0403020202020204" pitchFamily="34" charset="0"/>
                <a:cs typeface="HelveticaNeueLT Com 65 Md"/>
              </a:rPr>
              <a:t>Bruno Leibundgut</a:t>
            </a:r>
            <a:endParaRPr lang="en-US" sz="4320" i="1" dirty="0">
              <a:solidFill>
                <a:srgbClr val="FFFFFF"/>
              </a:solidFill>
              <a:latin typeface="HelveticaNeueLT Com 45 Lt" panose="020B0403020202020204" pitchFamily="34" charset="0"/>
              <a:cs typeface="HelveticaNeueLT Com 65 Md"/>
            </a:endParaRPr>
          </a:p>
        </p:txBody>
      </p:sp>
    </p:spTree>
    <p:extLst>
      <p:ext uri="{BB962C8B-B14F-4D97-AF65-F5344CB8AC3E}">
        <p14:creationId xmlns:p14="http://schemas.microsoft.com/office/powerpoint/2010/main" val="1409113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7"/>
          <p:cNvSpPr>
            <a:spLocks noChangeArrowheads="1"/>
          </p:cNvSpPr>
          <p:nvPr/>
        </p:nvSpPr>
        <p:spPr bwMode="auto">
          <a:xfrm>
            <a:off x="3967163" y="1627189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endParaRPr lang="en-GB">
              <a:solidFill>
                <a:schemeClr val="bg1"/>
              </a:solidFill>
              <a:latin typeface="+mj-lt"/>
              <a:ea typeface="ＭＳ Ｐゴシック" pitchFamily="80" charset="-128"/>
            </a:endParaRPr>
          </a:p>
        </p:txBody>
      </p:sp>
      <p:sp>
        <p:nvSpPr>
          <p:cNvPr id="58372" name="Rectangle 8"/>
          <p:cNvSpPr>
            <a:spLocks noChangeArrowheads="1"/>
          </p:cNvSpPr>
          <p:nvPr/>
        </p:nvSpPr>
        <p:spPr bwMode="auto">
          <a:xfrm>
            <a:off x="4110038" y="1762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endParaRPr lang="en-GB">
              <a:solidFill>
                <a:schemeClr val="bg1"/>
              </a:solidFill>
              <a:latin typeface="+mj-lt"/>
              <a:ea typeface="ＭＳ Ｐゴシック" pitchFamily="80" charset="-128"/>
            </a:endParaRPr>
          </a:p>
        </p:txBody>
      </p:sp>
      <p:pic>
        <p:nvPicPr>
          <p:cNvPr id="56329" name="Picture 1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5064" y="1966913"/>
            <a:ext cx="1851025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1" name="Rectangle 25"/>
          <p:cNvSpPr>
            <a:spLocks noChangeArrowheads="1"/>
          </p:cNvSpPr>
          <p:nvPr/>
        </p:nvSpPr>
        <p:spPr bwMode="auto">
          <a:xfrm>
            <a:off x="2325689" y="1600200"/>
            <a:ext cx="9540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en-US" b="1" dirty="0">
                <a:solidFill>
                  <a:schemeClr val="bg1"/>
                </a:solidFill>
                <a:latin typeface="+mj-lt"/>
                <a:ea typeface="ＭＳ Ｐゴシック" pitchFamily="80" charset="-128"/>
              </a:rPr>
              <a:t>FORS2</a:t>
            </a:r>
          </a:p>
        </p:txBody>
      </p:sp>
      <p:grpSp>
        <p:nvGrpSpPr>
          <p:cNvPr id="56332" name="Group 43"/>
          <p:cNvGrpSpPr>
            <a:grpSpLocks/>
          </p:cNvGrpSpPr>
          <p:nvPr/>
        </p:nvGrpSpPr>
        <p:grpSpPr bwMode="auto">
          <a:xfrm>
            <a:off x="4422001" y="3265025"/>
            <a:ext cx="1935939" cy="1671638"/>
            <a:chOff x="2791143" y="3330054"/>
            <a:chExt cx="1936062" cy="1678758"/>
          </a:xfrm>
        </p:grpSpPr>
        <p:pic>
          <p:nvPicPr>
            <p:cNvPr id="56358" name="Picture 11" descr="uvespic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000" y="3683269"/>
              <a:ext cx="1852205" cy="1325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400" name="Rectangle 27"/>
            <p:cNvSpPr>
              <a:spLocks noChangeArrowheads="1"/>
            </p:cNvSpPr>
            <p:nvPr/>
          </p:nvSpPr>
          <p:spPr bwMode="auto">
            <a:xfrm>
              <a:off x="2791143" y="3330054"/>
              <a:ext cx="812852" cy="371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b="1" dirty="0">
                  <a:solidFill>
                    <a:schemeClr val="bg1"/>
                  </a:solidFill>
                  <a:latin typeface="+mj-lt"/>
                  <a:ea typeface="ＭＳ Ｐゴシック" pitchFamily="80" charset="-128"/>
                </a:rPr>
                <a:t>UVES</a:t>
              </a:r>
            </a:p>
          </p:txBody>
        </p:sp>
      </p:grpSp>
      <p:grpSp>
        <p:nvGrpSpPr>
          <p:cNvPr id="56333" name="Group 42"/>
          <p:cNvGrpSpPr>
            <a:grpSpLocks/>
          </p:cNvGrpSpPr>
          <p:nvPr/>
        </p:nvGrpSpPr>
        <p:grpSpPr bwMode="auto">
          <a:xfrm>
            <a:off x="4422000" y="4933275"/>
            <a:ext cx="1970264" cy="1653950"/>
            <a:chOff x="2899961" y="1578399"/>
            <a:chExt cx="1969720" cy="1714004"/>
          </a:xfrm>
        </p:grpSpPr>
        <p:pic>
          <p:nvPicPr>
            <p:cNvPr id="56356" name="Picture 9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6238" y="1915878"/>
              <a:ext cx="1923443" cy="137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98" name="Rectangle 28"/>
            <p:cNvSpPr>
              <a:spLocks noChangeArrowheads="1"/>
            </p:cNvSpPr>
            <p:nvPr/>
          </p:nvSpPr>
          <p:spPr bwMode="auto">
            <a:xfrm>
              <a:off x="2899961" y="1578399"/>
              <a:ext cx="1133162" cy="383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b="1" dirty="0">
                  <a:solidFill>
                    <a:schemeClr val="bg1"/>
                  </a:solidFill>
                  <a:latin typeface="+mj-lt"/>
                  <a:ea typeface="ＭＳ Ｐゴシック" pitchFamily="80" charset="-128"/>
                </a:rPr>
                <a:t>FLAMES</a:t>
              </a:r>
            </a:p>
          </p:txBody>
        </p:sp>
      </p:grpSp>
      <p:grpSp>
        <p:nvGrpSpPr>
          <p:cNvPr id="56334" name="Group 49"/>
          <p:cNvGrpSpPr>
            <a:grpSpLocks/>
          </p:cNvGrpSpPr>
          <p:nvPr/>
        </p:nvGrpSpPr>
        <p:grpSpPr bwMode="auto">
          <a:xfrm>
            <a:off x="4421307" y="1602001"/>
            <a:ext cx="1943382" cy="1695238"/>
            <a:chOff x="4986227" y="1498258"/>
            <a:chExt cx="1943227" cy="1695537"/>
          </a:xfrm>
        </p:grpSpPr>
        <p:pic>
          <p:nvPicPr>
            <p:cNvPr id="56354" name="Picture 3" descr="VISIR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066" y="1876195"/>
              <a:ext cx="1857388" cy="131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96" name="Rectangle 30"/>
            <p:cNvSpPr>
              <a:spLocks noChangeArrowheads="1"/>
            </p:cNvSpPr>
            <p:nvPr/>
          </p:nvSpPr>
          <p:spPr bwMode="auto">
            <a:xfrm>
              <a:off x="4986227" y="1498258"/>
              <a:ext cx="800318" cy="369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b="1" dirty="0">
                  <a:solidFill>
                    <a:schemeClr val="bg1"/>
                  </a:solidFill>
                  <a:latin typeface="+mj-lt"/>
                  <a:ea typeface="ＭＳ Ｐゴシック" pitchFamily="80" charset="-128"/>
                </a:rPr>
                <a:t>VISIR</a:t>
              </a:r>
            </a:p>
          </p:txBody>
        </p:sp>
      </p:grpSp>
      <p:grpSp>
        <p:nvGrpSpPr>
          <p:cNvPr id="56335" name="Group 51"/>
          <p:cNvGrpSpPr>
            <a:grpSpLocks/>
          </p:cNvGrpSpPr>
          <p:nvPr/>
        </p:nvGrpSpPr>
        <p:grpSpPr bwMode="auto">
          <a:xfrm>
            <a:off x="8616001" y="1602000"/>
            <a:ext cx="1734497" cy="1664400"/>
            <a:chOff x="7076409" y="1569257"/>
            <a:chExt cx="1734325" cy="1664221"/>
          </a:xfrm>
        </p:grpSpPr>
        <p:pic>
          <p:nvPicPr>
            <p:cNvPr id="56352" name="Picture 4" descr="SINFONI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8753" y="1915878"/>
              <a:ext cx="1661981" cy="131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94" name="Rectangle 31"/>
            <p:cNvSpPr>
              <a:spLocks noChangeArrowheads="1"/>
            </p:cNvSpPr>
            <p:nvPr/>
          </p:nvSpPr>
          <p:spPr bwMode="auto">
            <a:xfrm>
              <a:off x="7076409" y="1569257"/>
              <a:ext cx="723204" cy="369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b="1" dirty="0">
                  <a:solidFill>
                    <a:srgbClr val="00B050"/>
                  </a:solidFill>
                  <a:latin typeface="+mj-lt"/>
                  <a:ea typeface="ＭＳ Ｐゴシック" pitchFamily="80" charset="-128"/>
                </a:rPr>
                <a:t>ERIS</a:t>
              </a:r>
            </a:p>
          </p:txBody>
        </p:sp>
      </p:grpSp>
      <p:grpSp>
        <p:nvGrpSpPr>
          <p:cNvPr id="56337" name="Group 54"/>
          <p:cNvGrpSpPr>
            <a:grpSpLocks/>
          </p:cNvGrpSpPr>
          <p:nvPr/>
        </p:nvGrpSpPr>
        <p:grpSpPr bwMode="auto">
          <a:xfrm>
            <a:off x="8616001" y="4933276"/>
            <a:ext cx="1837687" cy="1636001"/>
            <a:chOff x="7092013" y="4968011"/>
            <a:chExt cx="1837705" cy="1635977"/>
          </a:xfrm>
        </p:grpSpPr>
        <p:pic>
          <p:nvPicPr>
            <p:cNvPr id="56348" name="Picture 37" descr="HawkI_2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526" y="5286388"/>
              <a:ext cx="1767192" cy="131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90" name="Rectangle 24"/>
            <p:cNvSpPr>
              <a:spLocks noChangeArrowheads="1"/>
            </p:cNvSpPr>
            <p:nvPr/>
          </p:nvSpPr>
          <p:spPr bwMode="auto">
            <a:xfrm>
              <a:off x="7092013" y="4968011"/>
              <a:ext cx="1031885" cy="369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b="1" dirty="0">
                  <a:solidFill>
                    <a:schemeClr val="bg1"/>
                  </a:solidFill>
                  <a:latin typeface="+mj-lt"/>
                  <a:ea typeface="ＭＳ Ｐゴシック" pitchFamily="80" charset="-128"/>
                </a:rPr>
                <a:t>HAWK-I</a:t>
              </a:r>
            </a:p>
          </p:txBody>
        </p:sp>
      </p:grpSp>
      <p:grpSp>
        <p:nvGrpSpPr>
          <p:cNvPr id="56338" name="Group 51"/>
          <p:cNvGrpSpPr>
            <a:grpSpLocks/>
          </p:cNvGrpSpPr>
          <p:nvPr/>
        </p:nvGrpSpPr>
        <p:grpSpPr bwMode="auto">
          <a:xfrm>
            <a:off x="2325689" y="4933276"/>
            <a:ext cx="1901825" cy="1518527"/>
            <a:chOff x="801693" y="4968596"/>
            <a:chExt cx="1901595" cy="1518284"/>
          </a:xfrm>
        </p:grpSpPr>
        <p:pic>
          <p:nvPicPr>
            <p:cNvPr id="56346" name="Picture 40" descr="KMOS-sixteen-arms_small.jp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400" y="5301208"/>
              <a:ext cx="1770888" cy="1185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801693" y="4968596"/>
              <a:ext cx="890479" cy="369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b="1" dirty="0">
                  <a:solidFill>
                    <a:schemeClr val="bg1"/>
                  </a:solidFill>
                  <a:latin typeface="+mj-lt"/>
                  <a:ea typeface="ＭＳ Ｐゴシック" pitchFamily="80" charset="-128"/>
                </a:rPr>
                <a:t>KMOS</a:t>
              </a:r>
            </a:p>
          </p:txBody>
        </p:sp>
      </p:grpSp>
      <p:sp>
        <p:nvSpPr>
          <p:cNvPr id="45" name="Title 44"/>
          <p:cNvSpPr>
            <a:spLocks noGrp="1"/>
          </p:cNvSpPr>
          <p:nvPr>
            <p:ph type="title"/>
          </p:nvPr>
        </p:nvSpPr>
        <p:spPr>
          <a:xfrm>
            <a:off x="856800" y="0"/>
            <a:ext cx="11340000" cy="1112400"/>
          </a:xfrm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2"/>
                </a:solidFill>
                <a:latin typeface="+mj-lt"/>
              </a:rPr>
              <a:t>VLT Instruments 2022</a:t>
            </a:r>
            <a:endParaRPr lang="en-GB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492000" y="4933275"/>
            <a:ext cx="2016000" cy="1630800"/>
            <a:chOff x="4968000" y="4968000"/>
            <a:chExt cx="2016000" cy="1630800"/>
          </a:xfrm>
        </p:grpSpPr>
        <p:sp>
          <p:nvSpPr>
            <p:cNvPr id="58404" name="Rectangle 24"/>
            <p:cNvSpPr>
              <a:spLocks noChangeArrowheads="1"/>
            </p:cNvSpPr>
            <p:nvPr/>
          </p:nvSpPr>
          <p:spPr bwMode="auto">
            <a:xfrm>
              <a:off x="4968000" y="4968000"/>
              <a:ext cx="11334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b="1" dirty="0">
                  <a:solidFill>
                    <a:schemeClr val="bg1"/>
                  </a:solidFill>
                  <a:latin typeface="+mj-lt"/>
                  <a:ea typeface="ＭＳ Ｐゴシック" pitchFamily="80" charset="-128"/>
                </a:rPr>
                <a:t>SPHERE</a:t>
              </a:r>
            </a:p>
          </p:txBody>
        </p:sp>
        <p:pic>
          <p:nvPicPr>
            <p:cNvPr id="3" name="Picture 2"/>
            <p:cNvPicPr>
              <a:picLocks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6000" y="5288400"/>
              <a:ext cx="1908000" cy="131040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8616001" y="3265026"/>
            <a:ext cx="1857599" cy="1663375"/>
            <a:chOff x="7092000" y="3276600"/>
            <a:chExt cx="1857599" cy="1663375"/>
          </a:xfrm>
        </p:grpSpPr>
        <p:sp>
          <p:nvSpPr>
            <p:cNvPr id="58406" name="Rectangle 32"/>
            <p:cNvSpPr>
              <a:spLocks noChangeArrowheads="1"/>
            </p:cNvSpPr>
            <p:nvPr/>
          </p:nvSpPr>
          <p:spPr bwMode="auto">
            <a:xfrm>
              <a:off x="7092000" y="3276600"/>
              <a:ext cx="8509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b="1" dirty="0">
                  <a:solidFill>
                    <a:schemeClr val="bg1"/>
                  </a:solidFill>
                  <a:latin typeface="+mj-lt"/>
                  <a:ea typeface="ＭＳ Ｐゴシック" pitchFamily="80" charset="-128"/>
                </a:rPr>
                <a:t>MUSE</a:t>
              </a:r>
            </a:p>
          </p:txBody>
        </p:sp>
        <p:pic>
          <p:nvPicPr>
            <p:cNvPr id="5" name="Picture 4"/>
            <p:cNvPicPr>
              <a:picLocks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3999" y="3629575"/>
              <a:ext cx="1785600" cy="131040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249915F-4DC2-A543-84F2-69A7AF427D32}"/>
              </a:ext>
            </a:extLst>
          </p:cNvPr>
          <p:cNvGrpSpPr/>
          <p:nvPr/>
        </p:nvGrpSpPr>
        <p:grpSpPr>
          <a:xfrm>
            <a:off x="2969433" y="1109664"/>
            <a:ext cx="1302530" cy="719137"/>
            <a:chOff x="1445433" y="1109663"/>
            <a:chExt cx="1302530" cy="719137"/>
          </a:xfrm>
        </p:grpSpPr>
        <p:pic>
          <p:nvPicPr>
            <p:cNvPr id="56325" name="Picture 19" descr="AKA4"/>
            <p:cNvPicPr>
              <a:picLocks noChangeAspect="1" noChangeArrowheads="1"/>
            </p:cNvPicPr>
            <p:nvPr/>
          </p:nvPicPr>
          <p:blipFill>
            <a:blip r:embed="rId12" cstate="screen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1688" y="1109663"/>
              <a:ext cx="676275" cy="719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5B5176-9936-EB41-A0AF-CE30D7ED5CFD}"/>
                </a:ext>
              </a:extLst>
            </p:cNvPr>
            <p:cNvSpPr txBox="1"/>
            <p:nvPr/>
          </p:nvSpPr>
          <p:spPr>
            <a:xfrm>
              <a:off x="1445433" y="1109663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  <a:latin typeface="+mj-lt"/>
                </a:rPr>
                <a:t>UT1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763017B-86C1-0B46-B6F5-E5B297CAC342}"/>
              </a:ext>
            </a:extLst>
          </p:cNvPr>
          <p:cNvGrpSpPr/>
          <p:nvPr/>
        </p:nvGrpSpPr>
        <p:grpSpPr>
          <a:xfrm>
            <a:off x="5102149" y="1108800"/>
            <a:ext cx="1265315" cy="720000"/>
            <a:chOff x="3578148" y="1108800"/>
            <a:chExt cx="1265315" cy="720000"/>
          </a:xfrm>
        </p:grpSpPr>
        <p:pic>
          <p:nvPicPr>
            <p:cNvPr id="56326" name="Picture 20" descr="AKA4"/>
            <p:cNvPicPr>
              <a:picLocks noChangeAspect="1" noChangeArrowheads="1"/>
            </p:cNvPicPr>
            <p:nvPr/>
          </p:nvPicPr>
          <p:blipFill>
            <a:blip r:embed="rId13" cstate="screen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4813" y="1109663"/>
              <a:ext cx="628650" cy="719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2630159-A127-DB48-89EC-94E0F64B9A57}"/>
                </a:ext>
              </a:extLst>
            </p:cNvPr>
            <p:cNvSpPr txBox="1"/>
            <p:nvPr/>
          </p:nvSpPr>
          <p:spPr>
            <a:xfrm>
              <a:off x="3578148" y="1108800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  <a:latin typeface="+mj-lt"/>
                </a:rPr>
                <a:t>UT2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84C34DD-56CF-F840-AF53-7E943077DD0D}"/>
              </a:ext>
            </a:extLst>
          </p:cNvPr>
          <p:cNvGrpSpPr/>
          <p:nvPr/>
        </p:nvGrpSpPr>
        <p:grpSpPr>
          <a:xfrm>
            <a:off x="7020112" y="1108800"/>
            <a:ext cx="1361889" cy="720000"/>
            <a:chOff x="5496111" y="1108800"/>
            <a:chExt cx="1361889" cy="720000"/>
          </a:xfrm>
        </p:grpSpPr>
        <p:pic>
          <p:nvPicPr>
            <p:cNvPr id="56327" name="Picture 21" descr="AKA4"/>
            <p:cNvPicPr>
              <a:picLocks noChangeAspect="1" noChangeArrowheads="1"/>
            </p:cNvPicPr>
            <p:nvPr/>
          </p:nvPicPr>
          <p:blipFill>
            <a:blip r:embed="rId14" cstate="screen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3938" y="1109663"/>
              <a:ext cx="754062" cy="719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E8699C7-C5EF-614F-86FF-CED89E453AB3}"/>
                </a:ext>
              </a:extLst>
            </p:cNvPr>
            <p:cNvSpPr txBox="1"/>
            <p:nvPr/>
          </p:nvSpPr>
          <p:spPr>
            <a:xfrm>
              <a:off x="5496111" y="1108800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  <a:latin typeface="+mj-lt"/>
                </a:rPr>
                <a:t>UT3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F2E922-3AF0-0F4E-B287-E1A7F6289E97}"/>
              </a:ext>
            </a:extLst>
          </p:cNvPr>
          <p:cNvGrpSpPr/>
          <p:nvPr/>
        </p:nvGrpSpPr>
        <p:grpSpPr>
          <a:xfrm>
            <a:off x="9070324" y="1108800"/>
            <a:ext cx="1311927" cy="720000"/>
            <a:chOff x="7546323" y="1108800"/>
            <a:chExt cx="1311927" cy="720000"/>
          </a:xfrm>
        </p:grpSpPr>
        <p:pic>
          <p:nvPicPr>
            <p:cNvPr id="56328" name="Picture 22" descr="AKA4"/>
            <p:cNvPicPr>
              <a:picLocks noChangeAspect="1" noChangeArrowheads="1"/>
            </p:cNvPicPr>
            <p:nvPr/>
          </p:nvPicPr>
          <p:blipFill>
            <a:blip r:embed="rId15" cstate="screen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4988" y="1109663"/>
              <a:ext cx="703262" cy="719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D0DD299-2E6D-4D40-9832-959C1172C700}"/>
                </a:ext>
              </a:extLst>
            </p:cNvPr>
            <p:cNvSpPr txBox="1"/>
            <p:nvPr/>
          </p:nvSpPr>
          <p:spPr>
            <a:xfrm>
              <a:off x="7546323" y="1108800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  <a:latin typeface="+mj-lt"/>
                </a:rPr>
                <a:t>UT4</a:t>
              </a:r>
            </a:p>
          </p:txBody>
        </p:sp>
      </p:grpSp>
      <p:grpSp>
        <p:nvGrpSpPr>
          <p:cNvPr id="56336" name="Group 45"/>
          <p:cNvGrpSpPr>
            <a:grpSpLocks/>
          </p:cNvGrpSpPr>
          <p:nvPr/>
        </p:nvGrpSpPr>
        <p:grpSpPr bwMode="auto">
          <a:xfrm>
            <a:off x="6492001" y="1602001"/>
            <a:ext cx="2006679" cy="1672219"/>
            <a:chOff x="2851062" y="4947656"/>
            <a:chExt cx="2006689" cy="1672219"/>
          </a:xfrm>
        </p:grpSpPr>
        <p:sp>
          <p:nvSpPr>
            <p:cNvPr id="58391" name="Rectangle 36"/>
            <p:cNvSpPr>
              <a:spLocks noChangeArrowheads="1"/>
            </p:cNvSpPr>
            <p:nvPr/>
          </p:nvSpPr>
          <p:spPr bwMode="auto">
            <a:xfrm>
              <a:off x="2851062" y="4947656"/>
              <a:ext cx="155684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b="1" dirty="0">
                  <a:solidFill>
                    <a:schemeClr val="bg1"/>
                  </a:solidFill>
                  <a:latin typeface="+mj-lt"/>
                  <a:ea typeface="ＭＳ Ｐゴシック" pitchFamily="80" charset="-128"/>
                </a:rPr>
                <a:t>X-SHOOTER</a:t>
              </a:r>
            </a:p>
          </p:txBody>
        </p:sp>
        <p:pic>
          <p:nvPicPr>
            <p:cNvPr id="56351" name="Picture 1"/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938" y="5302289"/>
              <a:ext cx="1928813" cy="13175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E10DDD-3EBE-1946-BA7D-0B849D61A692}"/>
              </a:ext>
            </a:extLst>
          </p:cNvPr>
          <p:cNvGrpSpPr/>
          <p:nvPr/>
        </p:nvGrpSpPr>
        <p:grpSpPr>
          <a:xfrm>
            <a:off x="6492001" y="3265200"/>
            <a:ext cx="1842433" cy="1674000"/>
            <a:chOff x="4968000" y="3265200"/>
            <a:chExt cx="1842433" cy="1674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5FAE773-4394-C043-B8BB-E8512667A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5877" y="3618000"/>
              <a:ext cx="1764556" cy="1321200"/>
            </a:xfrm>
            <a:prstGeom prst="rect">
              <a:avLst/>
            </a:prstGeom>
          </p:spPr>
        </p:pic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F8657C24-A20D-3C4C-AFF9-F40DAF0C92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8000" y="3265200"/>
              <a:ext cx="10567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b="1" dirty="0">
                  <a:solidFill>
                    <a:schemeClr val="bg1"/>
                  </a:solidFill>
                  <a:latin typeface="+mj-lt"/>
                  <a:ea typeface="ＭＳ Ｐゴシック" pitchFamily="80" charset="-128"/>
                </a:rPr>
                <a:t>CRIRES</a:t>
              </a:r>
            </a:p>
          </p:txBody>
        </p:sp>
      </p:grpSp>
      <p:sp>
        <p:nvSpPr>
          <p:cNvPr id="14" name="Rectangle 36">
            <a:extLst>
              <a:ext uri="{FF2B5EF4-FFF2-40B4-BE49-F238E27FC236}">
                <a16:creationId xmlns:a16="http://schemas.microsoft.com/office/drawing/2014/main" id="{1D46284C-8B3C-12ED-DA45-BEFDC1DE0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4233" y="323957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endParaRPr lang="en-US" b="1" dirty="0">
              <a:solidFill>
                <a:schemeClr val="bg1"/>
              </a:solidFill>
              <a:latin typeface="+mj-lt"/>
              <a:ea typeface="ＭＳ Ｐゴシック" pitchFamily="80" charset="-128"/>
            </a:endParaRPr>
          </a:p>
        </p:txBody>
      </p:sp>
      <p:pic>
        <p:nvPicPr>
          <p:cNvPr id="16" name="Picture 15" descr="Logo2.eps">
            <a:extLst>
              <a:ext uri="{FF2B5EF4-FFF2-40B4-BE49-F238E27FC236}">
                <a16:creationId xmlns:a16="http://schemas.microsoft.com/office/drawing/2014/main" id="{28481DEB-4671-E2AD-3F05-FC7F5E5DFBAF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53440" cy="111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1141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35B921-ED4E-9614-B76E-F35AB23FF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800" y="0"/>
            <a:ext cx="11340000" cy="1112400"/>
          </a:xfrm>
        </p:spPr>
        <p:txBody>
          <a:bodyPr anchor="ctr"/>
          <a:lstStyle/>
          <a:p>
            <a:pPr algn="ctr"/>
            <a:r>
              <a:rPr lang="en-GB" dirty="0">
                <a:latin typeface="+mj-lt"/>
              </a:rPr>
              <a:t>VLT Optical/Near-IR coverage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D00B42-D4A1-F874-6586-4441E2FCA7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286"/>
          <a:stretch/>
        </p:blipFill>
        <p:spPr>
          <a:xfrm>
            <a:off x="767406" y="1332960"/>
            <a:ext cx="10704157" cy="5105487"/>
          </a:xfrm>
          <a:prstGeom prst="rect">
            <a:avLst/>
          </a:prstGeom>
        </p:spPr>
      </p:pic>
      <p:pic>
        <p:nvPicPr>
          <p:cNvPr id="2" name="Picture 1" descr="Logo2.eps">
            <a:extLst>
              <a:ext uri="{FF2B5EF4-FFF2-40B4-BE49-F238E27FC236}">
                <a16:creationId xmlns:a16="http://schemas.microsoft.com/office/drawing/2014/main" id="{D4117FFC-FB25-D123-42EF-E032F3F437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53440" cy="111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21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1D4E16-3B93-EB6C-0E31-463CC31C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800" y="0"/>
            <a:ext cx="11340000" cy="1112400"/>
          </a:xfrm>
        </p:spPr>
        <p:txBody>
          <a:bodyPr anchor="ctr"/>
          <a:lstStyle/>
          <a:p>
            <a:pPr algn="ctr"/>
            <a:r>
              <a:rPr lang="en-GB" dirty="0">
                <a:latin typeface="+mj-lt"/>
              </a:rPr>
              <a:t>VLT/I Optical/Near-IR Coverage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031AB79C-E461-FB32-CEEC-CE0B146439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9262" y="1231492"/>
            <a:ext cx="6127668" cy="5550236"/>
          </a:xfrm>
          <a:prstGeom prst="rect">
            <a:avLst/>
          </a:prstGeom>
        </p:spPr>
      </p:pic>
      <p:pic>
        <p:nvPicPr>
          <p:cNvPr id="2" name="Picture 1" descr="Logo2.eps">
            <a:extLst>
              <a:ext uri="{FF2B5EF4-FFF2-40B4-BE49-F238E27FC236}">
                <a16:creationId xmlns:a16="http://schemas.microsoft.com/office/drawing/2014/main" id="{A63CBAE0-6D52-8BED-EE2B-9D847C069E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53440" cy="111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13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C45AAF-F3BD-EECE-0871-35B196654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020" y="0"/>
            <a:ext cx="860196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6FEDB5-B547-6E5B-C979-AC4AE14F4191}"/>
              </a:ext>
            </a:extLst>
          </p:cNvPr>
          <p:cNvSpPr txBox="1"/>
          <p:nvPr/>
        </p:nvSpPr>
        <p:spPr>
          <a:xfrm>
            <a:off x="1967345" y="141706"/>
            <a:ext cx="2406108" cy="492443"/>
          </a:xfrm>
          <a:prstGeom prst="rect">
            <a:avLst/>
          </a:prstGeom>
        </p:spPr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GB" sz="3200" dirty="0">
                <a:solidFill>
                  <a:schemeClr val="bg1">
                    <a:lumMod val="85000"/>
                  </a:schemeClr>
                </a:solidFill>
                <a:latin typeface="HelveticaNeueLT Com 55 Roman" panose="020B0604020202020204" pitchFamily="34" charset="77"/>
              </a:rPr>
              <a:t>VLT/I in 2023</a:t>
            </a:r>
          </a:p>
        </p:txBody>
      </p:sp>
    </p:spTree>
    <p:extLst>
      <p:ext uri="{BB962C8B-B14F-4D97-AF65-F5344CB8AC3E}">
        <p14:creationId xmlns:p14="http://schemas.microsoft.com/office/powerpoint/2010/main" val="3134004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BC6466-247F-3E17-938E-71D7C843DB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noFill/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en-GB" dirty="0">
                <a:solidFill>
                  <a:schemeClr val="bg1"/>
                </a:solidFill>
              </a:rPr>
              <a:t>Observe the cold universe </a:t>
            </a:r>
          </a:p>
          <a:p>
            <a:pPr lvl="1">
              <a:lnSpc>
                <a:spcPct val="80000"/>
              </a:lnSpc>
            </a:pPr>
            <a:r>
              <a:rPr lang="en-GB" dirty="0">
                <a:solidFill>
                  <a:schemeClr val="bg1"/>
                </a:solidFill>
              </a:rPr>
              <a:t>wavelengths from 300μm to 1.3mm (1 THz to 200 GHz)</a:t>
            </a:r>
          </a:p>
          <a:p>
            <a:pPr algn="l">
              <a:lnSpc>
                <a:spcPct val="90000"/>
              </a:lnSpc>
            </a:pPr>
            <a:r>
              <a:rPr lang="en-GB" dirty="0">
                <a:solidFill>
                  <a:schemeClr val="bg1"/>
                </a:solidFill>
              </a:rPr>
              <a:t>Global Partnership</a:t>
            </a:r>
          </a:p>
          <a:p>
            <a:pPr lvl="1">
              <a:lnSpc>
                <a:spcPct val="80000"/>
              </a:lnSpc>
            </a:pPr>
            <a:r>
              <a:rPr lang="en-GB" dirty="0">
                <a:solidFill>
                  <a:schemeClr val="bg1"/>
                </a:solidFill>
              </a:rPr>
              <a:t>Europe (ESO), North America (USA/NSF and Canada/NRC),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East Asia (Japan/NINS, Taiwan/NSC/ASIAA, South Korea/KASI)</a:t>
            </a:r>
          </a:p>
          <a:p>
            <a:pPr algn="l">
              <a:lnSpc>
                <a:spcPct val="90000"/>
              </a:lnSpc>
            </a:pPr>
            <a:r>
              <a:rPr lang="en-GB" dirty="0">
                <a:solidFill>
                  <a:schemeClr val="bg1"/>
                </a:solidFill>
              </a:rPr>
              <a:t>66 antennas located at 5000m altitude</a:t>
            </a:r>
          </a:p>
          <a:p>
            <a:pPr lvl="1">
              <a:lnSpc>
                <a:spcPct val="80000"/>
              </a:lnSpc>
            </a:pPr>
            <a:r>
              <a:rPr lang="en-GB" dirty="0">
                <a:solidFill>
                  <a:schemeClr val="bg1"/>
                </a:solidFill>
              </a:rPr>
              <a:t>50 12m antennas</a:t>
            </a:r>
          </a:p>
          <a:p>
            <a:pPr lvl="1">
              <a:lnSpc>
                <a:spcPct val="80000"/>
              </a:lnSpc>
            </a:pPr>
            <a:r>
              <a:rPr lang="en-GB" dirty="0">
                <a:solidFill>
                  <a:schemeClr val="bg1"/>
                </a:solidFill>
              </a:rPr>
              <a:t>12 7m + 4 12m antennas (compact array)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24247E-33E9-14E4-754D-114EE4E70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800" y="0"/>
            <a:ext cx="11340000" cy="1112400"/>
          </a:xfrm>
          <a:solidFill>
            <a:schemeClr val="bg1"/>
          </a:solidFill>
        </p:spPr>
        <p:txBody>
          <a:bodyPr anchor="ctr"/>
          <a:lstStyle/>
          <a:p>
            <a:pPr algn="ctr"/>
            <a:r>
              <a:rPr lang="en-GB" dirty="0"/>
              <a:t>Atacama Large </a:t>
            </a:r>
            <a:r>
              <a:rPr lang="en-GB" dirty="0" err="1"/>
              <a:t>Millimeter</a:t>
            </a:r>
            <a:r>
              <a:rPr lang="en-GB" dirty="0"/>
              <a:t> Array</a:t>
            </a:r>
          </a:p>
        </p:txBody>
      </p:sp>
      <p:pic>
        <p:nvPicPr>
          <p:cNvPr id="2" name="Picture 1" descr="Logo2.eps">
            <a:extLst>
              <a:ext uri="{FF2B5EF4-FFF2-40B4-BE49-F238E27FC236}">
                <a16:creationId xmlns:a16="http://schemas.microsoft.com/office/drawing/2014/main" id="{F0658BC6-12F6-E246-8B68-729A61365A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53440" cy="111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73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:\Presentations\2013\IPS\eso1312a.jpg">
            <a:extLst>
              <a:ext uri="{FF2B5EF4-FFF2-40B4-BE49-F238E27FC236}">
                <a16:creationId xmlns:a16="http://schemas.microsoft.com/office/drawing/2014/main" id="{FCB21353-643C-2C0E-A7E1-EA736C488AB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27406" y="2902226"/>
            <a:ext cx="5937187" cy="395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B1DC00-3D3D-02A2-CFA0-8D7F7C4DF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0577" y="1243732"/>
            <a:ext cx="10624302" cy="5328444"/>
          </a:xfrm>
        </p:spPr>
        <p:txBody>
          <a:bodyPr/>
          <a:lstStyle/>
          <a:p>
            <a:pPr marL="222250">
              <a:spcBef>
                <a:spcPct val="20000"/>
              </a:spcBef>
            </a:pPr>
            <a:r>
              <a:rPr lang="en-US" sz="2400" dirty="0">
                <a:latin typeface="+mn-lt"/>
              </a:rPr>
              <a:t>Partnership: ESO (37.5%), NSF (37.5%), NINS (25%)</a:t>
            </a:r>
          </a:p>
          <a:p>
            <a:pPr marL="222250">
              <a:spcBef>
                <a:spcPct val="20000"/>
              </a:spcBef>
            </a:pPr>
            <a:r>
              <a:rPr lang="en-US" sz="2400" dirty="0">
                <a:latin typeface="+mn-lt"/>
              </a:rPr>
              <a:t>JAO established by the executives to run the on-site part of the observatory</a:t>
            </a:r>
          </a:p>
          <a:p>
            <a:pPr marL="222250">
              <a:spcBef>
                <a:spcPct val="20000"/>
              </a:spcBef>
            </a:pPr>
            <a:r>
              <a:rPr lang="en-US" sz="2400" dirty="0"/>
              <a:t>Off-site operations at the ALMA Support </a:t>
            </a:r>
            <a:r>
              <a:rPr lang="en-US" sz="2400" dirty="0" err="1"/>
              <a:t>Centres</a:t>
            </a:r>
            <a:endParaRPr lang="en-US" sz="2400" dirty="0">
              <a:latin typeface="+mn-lt"/>
            </a:endParaRPr>
          </a:p>
          <a:p>
            <a:pPr marL="222250">
              <a:spcBef>
                <a:spcPct val="20000"/>
              </a:spcBef>
            </a:pPr>
            <a:r>
              <a:rPr lang="en-US" sz="2400" dirty="0"/>
              <a:t>ALMA Director leads the entire observatory</a:t>
            </a:r>
            <a:endParaRPr lang="en-US" sz="2400" dirty="0">
              <a:latin typeface="+mn-lt"/>
            </a:endParaRPr>
          </a:p>
          <a:p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20A3E17-05C2-52E5-2DDA-DBCCECB97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800" y="0"/>
            <a:ext cx="11340000" cy="111240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The ALMA observatory</a:t>
            </a: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50D55724-0E1A-C8FA-7019-BD8EB89D7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2510" y="0"/>
            <a:ext cx="739746" cy="1112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" name="Picture 3" descr="nsf_logo_new_transparent-150x150.png">
            <a:extLst>
              <a:ext uri="{FF2B5EF4-FFF2-40B4-BE49-F238E27FC236}">
                <a16:creationId xmlns:a16="http://schemas.microsoft.com/office/drawing/2014/main" id="{982792AD-FE64-EFBD-0A0F-A101E0A6A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56" y="5460964"/>
            <a:ext cx="990600" cy="990600"/>
          </a:xfrm>
          <a:prstGeom prst="rect">
            <a:avLst/>
          </a:prstGeom>
        </p:spPr>
      </p:pic>
      <p:pic>
        <p:nvPicPr>
          <p:cNvPr id="6" name="Picture 5" descr="Nins_logo.gif">
            <a:extLst>
              <a:ext uri="{FF2B5EF4-FFF2-40B4-BE49-F238E27FC236}">
                <a16:creationId xmlns:a16="http://schemas.microsoft.com/office/drawing/2014/main" id="{4131AFFB-104A-1932-D6AC-A7B149127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646" y="5651464"/>
            <a:ext cx="1193800" cy="609600"/>
          </a:xfrm>
          <a:prstGeom prst="rect">
            <a:avLst/>
          </a:prstGeom>
        </p:spPr>
      </p:pic>
      <p:pic>
        <p:nvPicPr>
          <p:cNvPr id="5" name="Picture 4" descr="Logo2.eps">
            <a:extLst>
              <a:ext uri="{FF2B5EF4-FFF2-40B4-BE49-F238E27FC236}">
                <a16:creationId xmlns:a16="http://schemas.microsoft.com/office/drawing/2014/main" id="{C0B10416-419F-5230-CC1A-E80AAF980C2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53440" cy="111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3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9A80169-8BE9-124E-9D6C-BA8132E8CC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ESO update, 19.11.2021, CONFIDENTIAL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A886EB-1BED-884A-B53E-4E2A2CFEF46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>
                <a:latin typeface="+mn-lt"/>
              </a:rPr>
              <a:t>Operations: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dirty="0">
                <a:latin typeface="+mn-lt"/>
              </a:rPr>
              <a:t>Technical maintenance support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dirty="0">
                <a:latin typeface="+mn-lt"/>
              </a:rPr>
              <a:t>SW development &amp; maintenance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dirty="0">
                <a:latin typeface="+mn-lt"/>
              </a:rPr>
              <a:t>ALMA archive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dirty="0">
                <a:latin typeface="+mn-lt"/>
              </a:rPr>
              <a:t>ALMA Regional Centre (ARC) provides science operations support, including user support</a:t>
            </a:r>
          </a:p>
          <a:p>
            <a:pPr lvl="2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>
                <a:latin typeface="+mn-lt"/>
              </a:rPr>
              <a:t>The European ARC is led by ESO and has contributions from several nodes across Europe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>
                <a:latin typeface="+mn-lt"/>
              </a:rPr>
              <a:t>On-going development projects at ESO: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dirty="0">
                <a:latin typeface="+mn-lt"/>
              </a:rPr>
              <a:t>Band 2 receivers in pre-production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dirty="0">
                <a:latin typeface="+mn-lt"/>
              </a:rPr>
              <a:t>New Generation Observing Tool (incl rescue project)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>
                <a:latin typeface="+mn-lt"/>
              </a:rPr>
              <a:t>Contribution to Wide-band Sensitivity Upgrade (WSU) planned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8A9C542-252C-6E45-99CC-9DBA9E056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800" y="0"/>
            <a:ext cx="11340000" cy="1112400"/>
          </a:xfrm>
        </p:spPr>
        <p:txBody>
          <a:bodyPr anchor="ctr"/>
          <a:lstStyle/>
          <a:p>
            <a:pPr algn="ctr"/>
            <a:r>
              <a:rPr lang="en-US" dirty="0">
                <a:latin typeface="+mj-lt"/>
              </a:rPr>
              <a:t>ALMA offsite activities at ESO</a:t>
            </a:r>
          </a:p>
        </p:txBody>
      </p:sp>
      <p:pic>
        <p:nvPicPr>
          <p:cNvPr id="3" name="Picture 2" descr="Logo2.eps">
            <a:extLst>
              <a:ext uri="{FF2B5EF4-FFF2-40B4-BE49-F238E27FC236}">
                <a16:creationId xmlns:a16="http://schemas.microsoft.com/office/drawing/2014/main" id="{A3C322E8-29FB-E140-3591-A03ED34944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53440" cy="111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46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AAE441-3D33-6A26-74B2-113B75DF1E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1333" y="452968"/>
            <a:ext cx="10320867" cy="5930899"/>
          </a:xfrm>
        </p:spPr>
        <p:txBody>
          <a:bodyPr anchor="b"/>
          <a:lstStyle/>
          <a:p>
            <a:pPr algn="l"/>
            <a:r>
              <a:rPr lang="en-GB" sz="3200" b="0" dirty="0">
                <a:effectLst/>
                <a:latin typeface="HelveticaNeueLT Com 55 Roman" panose="020B0604020202020204" pitchFamily="34" charset="77"/>
              </a:rPr>
              <a:t>ESO's upcoming </a:t>
            </a:r>
            <a:br>
              <a:rPr lang="en-GB" sz="3200" b="0" dirty="0">
                <a:effectLst/>
                <a:latin typeface="HelveticaNeueLT Com 55 Roman" panose="020B0604020202020204" pitchFamily="34" charset="77"/>
              </a:rPr>
            </a:br>
            <a:r>
              <a:rPr lang="en-GB" sz="3200" b="0" dirty="0">
                <a:effectLst/>
                <a:latin typeface="HelveticaNeueLT Com 55 Roman" panose="020B0604020202020204" pitchFamily="34" charset="77"/>
              </a:rPr>
              <a:t>Extremely Large Telescope</a:t>
            </a:r>
          </a:p>
        </p:txBody>
      </p:sp>
    </p:spTree>
    <p:extLst>
      <p:ext uri="{BB962C8B-B14F-4D97-AF65-F5344CB8AC3E}">
        <p14:creationId xmlns:p14="http://schemas.microsoft.com/office/powerpoint/2010/main" val="1860754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56800" y="0"/>
            <a:ext cx="11340000" cy="1112400"/>
          </a:xfrm>
        </p:spPr>
        <p:txBody>
          <a:bodyPr anchor="ctr"/>
          <a:lstStyle/>
          <a:p>
            <a:pPr algn="ctr"/>
            <a:r>
              <a:rPr lang="en-US" dirty="0">
                <a:solidFill>
                  <a:schemeClr val="tx2"/>
                </a:solidFill>
                <a:latin typeface="+mj-lt"/>
              </a:rPr>
              <a:t>ELT 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Optomechanics</a:t>
            </a:r>
            <a:endParaRPr lang="en-GB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27" name="Picture 7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1321" y="5816601"/>
            <a:ext cx="4083615" cy="926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047108" y="4839897"/>
            <a:ext cx="635000" cy="273844"/>
          </a:xfrm>
          <a:prstGeom prst="rect">
            <a:avLst/>
          </a:prstGeom>
        </p:spPr>
        <p:txBody>
          <a:bodyPr vert="horz" lIns="61428" tIns="30714" rIns="61428" bIns="30714" rtlCol="0" anchor="ctr"/>
          <a:lstStyle>
            <a:defPPr>
              <a:defRPr lang="en-US"/>
            </a:defPPr>
            <a:lvl1pPr marL="0" algn="r" defTabSz="307139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07139" algn="l" defTabSz="3071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4280" algn="l" defTabSz="3071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417" algn="l" defTabSz="3071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28558" algn="l" defTabSz="3071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35696" algn="l" defTabSz="3071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42834" algn="l" defTabSz="3071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9974" algn="l" defTabSz="3071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57114" algn="l" defTabSz="3071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6CA89A-7F63-7545-9B43-AF7DF332BE1B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4" name="E-ELT_Optics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1820" y="939245"/>
            <a:ext cx="9865576" cy="5759731"/>
          </a:xfrm>
          <a:prstGeom prst="rect">
            <a:avLst/>
          </a:prstGeom>
        </p:spPr>
      </p:pic>
      <p:pic>
        <p:nvPicPr>
          <p:cNvPr id="2" name="Picture 1" descr="Logo2.eps">
            <a:extLst>
              <a:ext uri="{FF2B5EF4-FFF2-40B4-BE49-F238E27FC236}">
                <a16:creationId xmlns:a16="http://schemas.microsoft.com/office/drawing/2014/main" id="{C6B83024-8E89-6747-B37E-C5AD7830973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53440" cy="111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4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636AF55-07FC-938C-912D-7FF031C1754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800" y="0"/>
            <a:ext cx="11340000" cy="111240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+mj-lt"/>
                <a:cs typeface="Calibri"/>
              </a:rPr>
              <a:t>ELT Instrumentation </a:t>
            </a:r>
            <a:r>
              <a:rPr lang="en-US" dirty="0" err="1">
                <a:solidFill>
                  <a:schemeClr val="tx2"/>
                </a:solidFill>
                <a:latin typeface="+mj-lt"/>
                <a:cs typeface="Calibri"/>
              </a:rPr>
              <a:t>Programme</a:t>
            </a:r>
            <a:endParaRPr lang="en-US" dirty="0">
              <a:solidFill>
                <a:schemeClr val="tx2"/>
              </a:solidFill>
              <a:latin typeface="+mj-lt"/>
              <a:cs typeface="Calibri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7835905" y="4381500"/>
            <a:ext cx="2624670" cy="2421464"/>
          </a:xfrm>
          <a:prstGeom prst="roundRect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HelveticaNeueLT Com 45 Lt" panose="020B0403020202020204" pitchFamily="34" charset="77"/>
              </a:rPr>
              <a:t>PCS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HelveticaNeueLT Com 45 Lt" panose="020B0403020202020204" pitchFamily="34" charset="77"/>
              </a:rPr>
              <a:t>Extreme AO imager and spectrograph </a:t>
            </a:r>
          </a:p>
        </p:txBody>
      </p:sp>
      <p:sp>
        <p:nvSpPr>
          <p:cNvPr id="31" name="Rounded Rectangle 30"/>
          <p:cNvSpPr/>
          <p:nvPr/>
        </p:nvSpPr>
        <p:spPr bwMode="auto">
          <a:xfrm>
            <a:off x="1524001" y="1079500"/>
            <a:ext cx="9127075" cy="28956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i="1">
              <a:latin typeface="Arial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7708905" y="1409700"/>
            <a:ext cx="2865970" cy="2561166"/>
          </a:xfrm>
          <a:prstGeom prst="roundRect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HelveticaNeueLT Com 45 Lt" panose="020B0403020202020204" pitchFamily="34" charset="77"/>
              </a:rPr>
              <a:t>METIS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HelveticaNeueLT Com 45 Lt" panose="020B0403020202020204" pitchFamily="34" charset="77"/>
              </a:rPr>
              <a:t>Mid-IR imager and spectrograph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1612900" y="1409700"/>
            <a:ext cx="2865970" cy="2561166"/>
          </a:xfrm>
          <a:prstGeom prst="roundRect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HelveticaNeueLT Com 45 Lt" panose="020B0403020202020204" pitchFamily="34" charset="77"/>
              </a:rPr>
              <a:t>MICADO+MORFEO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HelveticaNeueLT Com 45 Lt" panose="020B0403020202020204" pitchFamily="34" charset="77"/>
              </a:rPr>
              <a:t>Imager and single slit spectrograph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4660906" y="1409700"/>
            <a:ext cx="2865970" cy="2561166"/>
          </a:xfrm>
          <a:prstGeom prst="roundRect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HelveticaNeueLT Com 45 Lt" panose="020B0403020202020204" pitchFamily="34" charset="77"/>
              </a:rPr>
              <a:t>HARMONI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HelveticaNeueLT Com 45 Lt" panose="020B0403020202020204" pitchFamily="34" charset="77"/>
              </a:rPr>
              <a:t>Integral Field Spectrograph</a:t>
            </a:r>
          </a:p>
        </p:txBody>
      </p:sp>
      <p:pic>
        <p:nvPicPr>
          <p:cNvPr id="9" name="Picture 11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75890" y="2388460"/>
            <a:ext cx="1529705" cy="1548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Content Placeholder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45227" y="2363060"/>
            <a:ext cx="1614028" cy="158240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5" name="Picture 2" descr="D:\MPE\559_MICADO_Schubert\Engineering and X-Documents\Strcutural\Trolly\E00010831_For ESO_00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85435" y="2388461"/>
            <a:ext cx="2226733" cy="154853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137350" y="1041400"/>
            <a:ext cx="417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HelveticaNeueLT Com 45 Lt" panose="020B0403020202020204" pitchFamily="34" charset="77"/>
              </a:rPr>
              <a:t>First generation instruments (2024-25)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12901" y="4064000"/>
            <a:ext cx="6096005" cy="2755901"/>
            <a:chOff x="88900" y="4063999"/>
            <a:chExt cx="6096005" cy="2755901"/>
          </a:xfrm>
        </p:grpSpPr>
        <p:sp>
          <p:nvSpPr>
            <p:cNvPr id="35" name="Rounded Rectangle 34"/>
            <p:cNvSpPr/>
            <p:nvPr/>
          </p:nvSpPr>
          <p:spPr bwMode="auto">
            <a:xfrm>
              <a:off x="88900" y="4127500"/>
              <a:ext cx="6096005" cy="26924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latin typeface="Arial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215900" y="4381500"/>
              <a:ext cx="2624670" cy="2421464"/>
              <a:chOff x="33870" y="4064001"/>
              <a:chExt cx="2997200" cy="2726264"/>
            </a:xfrm>
          </p:grpSpPr>
          <p:sp>
            <p:nvSpPr>
              <p:cNvPr id="19" name="Rounded Rectangle 18"/>
              <p:cNvSpPr/>
              <p:nvPr/>
            </p:nvSpPr>
            <p:spPr bwMode="auto">
              <a:xfrm>
                <a:off x="33870" y="4064001"/>
                <a:ext cx="2997200" cy="2726264"/>
              </a:xfrm>
              <a:prstGeom prst="roundRect">
                <a:avLst/>
              </a:prstGeom>
              <a:solidFill>
                <a:srgbClr val="000000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>
                    <a:solidFill>
                      <a:srgbClr val="FFFFFF"/>
                    </a:solidFill>
                    <a:latin typeface="HelveticaNeueLT Com 45 Lt" panose="020B0403020202020204" pitchFamily="34" charset="77"/>
                  </a:rPr>
                  <a:t>ANDES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>
                    <a:solidFill>
                      <a:srgbClr val="FFFFFF"/>
                    </a:solidFill>
                    <a:latin typeface="HelveticaNeueLT Com 45 Lt" panose="020B0403020202020204" pitchFamily="34" charset="77"/>
                  </a:rPr>
                  <a:t>High resolution spectrograph</a:t>
                </a:r>
              </a:p>
            </p:txBody>
          </p:sp>
          <p:pic>
            <p:nvPicPr>
              <p:cNvPr id="22" name="Picture 2" descr="Z:\TINO\ELT\HRS\concept_design\version05\hrs_block_scheme_v5_3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4649" y="5180502"/>
                <a:ext cx="1695455" cy="1592829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" name="Group 3"/>
            <p:cNvGrpSpPr/>
            <p:nvPr/>
          </p:nvGrpSpPr>
          <p:grpSpPr>
            <a:xfrm>
              <a:off x="3263906" y="4381500"/>
              <a:ext cx="2624670" cy="2421464"/>
              <a:chOff x="3081876" y="4064001"/>
              <a:chExt cx="2997200" cy="2726264"/>
            </a:xfrm>
          </p:grpSpPr>
          <p:sp>
            <p:nvSpPr>
              <p:cNvPr id="20" name="Rounded Rectangle 19"/>
              <p:cNvSpPr/>
              <p:nvPr/>
            </p:nvSpPr>
            <p:spPr bwMode="auto">
              <a:xfrm>
                <a:off x="3081876" y="4064001"/>
                <a:ext cx="2997200" cy="2726264"/>
              </a:xfrm>
              <a:prstGeom prst="roundRect">
                <a:avLst/>
              </a:prstGeom>
              <a:solidFill>
                <a:srgbClr val="000000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>
                    <a:solidFill>
                      <a:srgbClr val="FFFFFF"/>
                    </a:solidFill>
                    <a:latin typeface="HelveticaNeueLT Com 45 Lt" panose="020B0403020202020204" pitchFamily="34" charset="77"/>
                  </a:rPr>
                  <a:t>MOSAIC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>
                    <a:solidFill>
                      <a:srgbClr val="FFFFFF"/>
                    </a:solidFill>
                    <a:latin typeface="HelveticaNeueLT Com 45 Lt" panose="020B0403020202020204" pitchFamily="34" charset="77"/>
                  </a:rPr>
                  <a:t>Multi-object spectrograph</a:t>
                </a:r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792495" y="5131442"/>
                <a:ext cx="1646874" cy="1570752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280548" y="4063999"/>
              <a:ext cx="56477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  <a:latin typeface="HelveticaNeueLT Com 45 Lt" panose="020B0403020202020204" pitchFamily="34" charset="77"/>
                </a:rPr>
                <a:t>Second generation instruments (completed Phase A) </a:t>
              </a:r>
            </a:p>
          </p:txBody>
        </p:sp>
      </p:grpSp>
      <p:pic>
        <p:nvPicPr>
          <p:cNvPr id="7" name="Picture 6" descr="Logo2.eps">
            <a:extLst>
              <a:ext uri="{FF2B5EF4-FFF2-40B4-BE49-F238E27FC236}">
                <a16:creationId xmlns:a16="http://schemas.microsoft.com/office/drawing/2014/main" id="{08B7EB5E-64B6-E4F6-F839-60C9076BC07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53440" cy="111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27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1A1EF-3BE3-0640-A852-BD02FA6DB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895" y="1263296"/>
            <a:ext cx="8140270" cy="5328444"/>
          </a:xfrm>
        </p:spPr>
        <p:txBody>
          <a:bodyPr wrap="square" anchor="t">
            <a:normAutofit fontScale="85000" lnSpcReduction="20000"/>
          </a:bodyPr>
          <a:lstStyle/>
          <a:p>
            <a:pPr>
              <a:lnSpc>
                <a:spcPct val="12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667" dirty="0"/>
              <a:t> ESO’s Mission</a:t>
            </a:r>
          </a:p>
          <a:p>
            <a:pPr marL="758825" lvl="1" indent="-301625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/>
              <a:t>Develop + operate world-class observing facilities for astronomical research</a:t>
            </a:r>
          </a:p>
          <a:p>
            <a:pPr marL="758825" lvl="1" indent="-301625"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 err="1"/>
              <a:t>Organise</a:t>
            </a:r>
            <a:r>
              <a:rPr lang="en-US" sz="2400" dirty="0"/>
              <a:t> collaborations in astronomy</a:t>
            </a:r>
          </a:p>
          <a:p>
            <a:pPr>
              <a:lnSpc>
                <a:spcPct val="120000"/>
              </a:lnSpc>
              <a:buClr>
                <a:srgbClr val="FF0000"/>
              </a:buClr>
              <a:buSzPct val="100000"/>
              <a:buFont typeface="Wingdings" pitchFamily="2" charset="2"/>
              <a:buChar char="§"/>
            </a:pPr>
            <a:r>
              <a:rPr lang="en-US" sz="2667" dirty="0"/>
              <a:t> 1962</a:t>
            </a:r>
          </a:p>
          <a:p>
            <a:pPr marL="758825" lvl="1" indent="-301625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/>
              <a:t>ESO created by 5 Member States: </a:t>
            </a:r>
            <a:br>
              <a:rPr lang="en-US" sz="2400" dirty="0"/>
            </a:br>
            <a:r>
              <a:rPr lang="en-US" sz="2400" dirty="0"/>
              <a:t>BE, FR, DE, SE, NL</a:t>
            </a:r>
          </a:p>
          <a:p>
            <a:pPr marL="758825" lvl="1" indent="-301625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/>
              <a:t>Goal: build a large telescope in southern hemisphere</a:t>
            </a:r>
          </a:p>
          <a:p>
            <a:pPr marL="758825" lvl="1" indent="-301625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/>
              <a:t>Became the 3.6-m telescope on Cerro La Silla (1976)</a:t>
            </a:r>
            <a:endParaRPr lang="en-US" sz="2667" dirty="0"/>
          </a:p>
          <a:p>
            <a:pPr>
              <a:lnSpc>
                <a:spcPct val="12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667" dirty="0"/>
              <a:t> Currently 16 Member States</a:t>
            </a:r>
          </a:p>
          <a:p>
            <a:pPr marL="758825" lvl="1" indent="-301625"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i="1" dirty="0"/>
              <a:t>Austria, Belgium, Czech Republic, Denmark, Finland, France, Germany, Ireland, Italy, Netherlands, Poland, Portugal, Spain, Sweden, Switzerland, </a:t>
            </a:r>
            <a:br>
              <a:rPr lang="en-US" sz="2400" i="1" dirty="0"/>
            </a:br>
            <a:r>
              <a:rPr lang="en-US" sz="2400" i="1" dirty="0"/>
              <a:t>United Kingdom</a:t>
            </a:r>
          </a:p>
          <a:p>
            <a:pPr marL="758825" lvl="1" indent="-301625"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/>
              <a:t>~30% of world’s astronomers</a:t>
            </a:r>
          </a:p>
          <a:p>
            <a:pPr marL="758825" lvl="1" indent="-301625"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/>
              <a:t>Host state: </a:t>
            </a:r>
            <a:r>
              <a:rPr lang="en-US" sz="2400" i="1" dirty="0"/>
              <a:t>Chile</a:t>
            </a:r>
          </a:p>
          <a:p>
            <a:pPr marL="758825" lvl="1" indent="-301625"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/>
              <a:t>Strategic partner: </a:t>
            </a:r>
            <a:r>
              <a:rPr lang="en-US" sz="2400" i="1" dirty="0"/>
              <a:t>Australia (until 2027)</a:t>
            </a:r>
            <a:endParaRPr lang="en-US" sz="1900" dirty="0"/>
          </a:p>
        </p:txBody>
      </p:sp>
      <p:pic>
        <p:nvPicPr>
          <p:cNvPr id="1028" name="Picture 4" descr="Flags at ESO Headquarters">
            <a:extLst>
              <a:ext uri="{FF2B5EF4-FFF2-40B4-BE49-F238E27FC236}">
                <a16:creationId xmlns:a16="http://schemas.microsoft.com/office/drawing/2014/main" id="{07A24D36-0044-0143-BD3E-F2168CCF6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423452" y="1263296"/>
            <a:ext cx="3556736" cy="532844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313A8DD-F07C-904C-ADF5-E116CEE1C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800" y="8"/>
            <a:ext cx="11338563" cy="1073195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European Southern Observatory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A64D11-C007-7E44-98C4-53D0EBF615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62811" y="6453196"/>
            <a:ext cx="846667" cy="365125"/>
          </a:xfrm>
        </p:spPr>
        <p:txBody>
          <a:bodyPr anchor="ctr">
            <a:normAutofit/>
          </a:bodyPr>
          <a:lstStyle/>
          <a:p>
            <a:pPr>
              <a:spcAft>
                <a:spcPts val="800"/>
              </a:spcAft>
            </a:pPr>
            <a:fld id="{CD6CA89A-7F63-7545-9B43-AF7DF332BE1B}" type="slidenum">
              <a:rPr lang="en-GB" smtClean="0"/>
              <a:pPr>
                <a:spcAft>
                  <a:spcPts val="800"/>
                </a:spcAft>
              </a:pPr>
              <a:t>2</a:t>
            </a:fld>
            <a:endParaRPr lang="en-GB"/>
          </a:p>
        </p:txBody>
      </p:sp>
      <p:pic>
        <p:nvPicPr>
          <p:cNvPr id="5" name="Picture 4" descr="Logo2.eps">
            <a:extLst>
              <a:ext uri="{FF2B5EF4-FFF2-40B4-BE49-F238E27FC236}">
                <a16:creationId xmlns:a16="http://schemas.microsoft.com/office/drawing/2014/main" id="{031B5337-6048-78DA-A00B-2B0DFC2505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53440" cy="111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913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C38352-F373-254F-BD6D-67D581B78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400" y="0"/>
            <a:ext cx="11340000" cy="1112400"/>
          </a:xfrm>
        </p:spPr>
        <p:txBody>
          <a:bodyPr anchor="ctr"/>
          <a:lstStyle/>
          <a:p>
            <a:pPr algn="ctr"/>
            <a:r>
              <a:rPr lang="en-US" dirty="0">
                <a:latin typeface="+mj-lt"/>
              </a:rPr>
              <a:t>ELT Capabilities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55C5F8-2D25-FB42-9596-9BD6C7511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108" y="4839897"/>
            <a:ext cx="635000" cy="273844"/>
          </a:xfrm>
          <a:prstGeom prst="rect">
            <a:avLst/>
          </a:prstGeom>
        </p:spPr>
        <p:txBody>
          <a:bodyPr vert="horz" lIns="61428" tIns="30714" rIns="61428" bIns="30714" rtlCol="0" anchor="ctr"/>
          <a:lstStyle>
            <a:defPPr>
              <a:defRPr lang="en-US"/>
            </a:defPPr>
            <a:lvl1pPr marL="0" algn="r" defTabSz="307139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07139" algn="l" defTabSz="3071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4280" algn="l" defTabSz="3071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417" algn="l" defTabSz="3071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28558" algn="l" defTabSz="3071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35696" algn="l" defTabSz="3071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42834" algn="l" defTabSz="3071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9974" algn="l" defTabSz="3071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57114" algn="l" defTabSz="3071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6CA89A-7F63-7545-9B43-AF7DF332BE1B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E35FB15-F863-B34D-B43D-950ECD814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044" y="959706"/>
            <a:ext cx="9496213" cy="56760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475529-10E0-2D43-A782-F7B2ED5F9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044" y="959706"/>
            <a:ext cx="9496213" cy="56760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A6C6E12-1C63-C34B-B0B4-695BEDD7B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044" y="959706"/>
            <a:ext cx="9645227" cy="56760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FDEA987-1DB2-D449-8EC5-20EC4CBF1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0044" y="959706"/>
            <a:ext cx="9645227" cy="56760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0E6F467-B9D9-DA44-864F-FA306E9BCD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0044" y="959706"/>
            <a:ext cx="9645227" cy="5676053"/>
          </a:xfrm>
          <a:prstGeom prst="rect">
            <a:avLst/>
          </a:prstGeom>
        </p:spPr>
      </p:pic>
      <p:pic>
        <p:nvPicPr>
          <p:cNvPr id="2" name="Picture 1" descr="Logo2.eps">
            <a:extLst>
              <a:ext uri="{FF2B5EF4-FFF2-40B4-BE49-F238E27FC236}">
                <a16:creationId xmlns:a16="http://schemas.microsoft.com/office/drawing/2014/main" id="{C337BF49-6BE4-EE51-D309-9FC6DF91FA7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53440" cy="111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95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7C656-1FF1-7745-BEF0-DDC792B423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3440" y="0"/>
            <a:ext cx="8511209" cy="1112400"/>
          </a:xfrm>
        </p:spPr>
        <p:txBody>
          <a:bodyPr anchor="ctr"/>
          <a:lstStyle/>
          <a:p>
            <a:pPr algn="ctr"/>
            <a:r>
              <a:rPr lang="en-US" dirty="0"/>
              <a:t>Cerenkov Telescope Array - South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9BE4D48-B50F-F247-B7D2-6156DA49B85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792288" y="0"/>
            <a:ext cx="10399712" cy="6858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3A8C51-D06E-FE93-0617-92F3504A6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4649" y="0"/>
            <a:ext cx="2827351" cy="11124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 descr="Logo2.eps">
            <a:extLst>
              <a:ext uri="{FF2B5EF4-FFF2-40B4-BE49-F238E27FC236}">
                <a16:creationId xmlns:a16="http://schemas.microsoft.com/office/drawing/2014/main" id="{85919D47-9974-1EEC-62B9-29BF465F87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53440" cy="111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19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TA Telescopes in Southern Hemisphere">
            <a:extLst>
              <a:ext uri="{FF2B5EF4-FFF2-40B4-BE49-F238E27FC236}">
                <a16:creationId xmlns:a16="http://schemas.microsoft.com/office/drawing/2014/main" id="{951A0365-E604-405E-935B-BC54FA4A4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3778019"/>
            <a:ext cx="4956313" cy="310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3850BE9-1AA6-8347-AB5E-769CAB549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39" y="0"/>
            <a:ext cx="8511209" cy="1112400"/>
          </a:xfrm>
        </p:spPr>
        <p:txBody>
          <a:bodyPr anchor="ctr">
            <a:noAutofit/>
          </a:bodyPr>
          <a:lstStyle/>
          <a:p>
            <a:pPr algn="ctr"/>
            <a:r>
              <a:rPr lang="en-US" dirty="0" err="1">
                <a:latin typeface="+mj-lt"/>
              </a:rPr>
              <a:t>Čerenkov</a:t>
            </a:r>
            <a:r>
              <a:rPr lang="en-US" dirty="0">
                <a:latin typeface="+mj-lt"/>
              </a:rPr>
              <a:t> Telescope Array - South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42B661-0BCB-1C4F-AD04-0F779A1E0EA9}"/>
              </a:ext>
            </a:extLst>
          </p:cNvPr>
          <p:cNvSpPr/>
          <p:nvPr/>
        </p:nvSpPr>
        <p:spPr>
          <a:xfrm>
            <a:off x="5102088" y="1335953"/>
            <a:ext cx="708991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800" dirty="0"/>
              <a:t>CTA-Southern array to be hosted and operated by ESO in the Paranal-</a:t>
            </a:r>
            <a:r>
              <a:rPr lang="en-US" sz="2800" dirty="0" err="1"/>
              <a:t>Armazones</a:t>
            </a:r>
            <a:r>
              <a:rPr lang="en-US" sz="2800" dirty="0"/>
              <a:t> area</a:t>
            </a:r>
          </a:p>
          <a:p>
            <a:pPr marL="457200" indent="-457200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800" dirty="0"/>
              <a:t>ESO is 8% partner of CTAO</a:t>
            </a:r>
          </a:p>
          <a:p>
            <a:pPr marL="457200" indent="-457200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800" dirty="0"/>
              <a:t>Offers important operational and scientific synergies</a:t>
            </a:r>
          </a:p>
          <a:p>
            <a:pPr marL="457200" indent="-457200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800" dirty="0"/>
              <a:t>Infrastructure construction ongoing</a:t>
            </a:r>
          </a:p>
          <a:p>
            <a:pPr marL="457200" indent="-457200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800" dirty="0"/>
              <a:t>Construction of CTA may formally start in 2023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3D0CCC-21BE-4749-9F6A-4BE38B9B71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0768"/>
            <a:ext cx="4956313" cy="2787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6E7DC3-F48D-C64F-958D-49F59D26E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4649" y="0"/>
            <a:ext cx="2827351" cy="1112400"/>
          </a:xfrm>
          <a:prstGeom prst="rect">
            <a:avLst/>
          </a:prstGeom>
        </p:spPr>
      </p:pic>
      <p:pic>
        <p:nvPicPr>
          <p:cNvPr id="2" name="Picture 1" descr="Logo2.eps">
            <a:extLst>
              <a:ext uri="{FF2B5EF4-FFF2-40B4-BE49-F238E27FC236}">
                <a16:creationId xmlns:a16="http://schemas.microsoft.com/office/drawing/2014/main" id="{9BC2008C-08EF-CE96-2008-4E10965DB2F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53440" cy="111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966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5EC466-A8F5-4E02-2B1B-61D8AA25C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292"/>
          <a:stretch/>
        </p:blipFill>
        <p:spPr>
          <a:xfrm>
            <a:off x="-1" y="180115"/>
            <a:ext cx="12192001" cy="622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30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GB" dirty="0">
                <a:latin typeface="+mn-lt"/>
              </a:rPr>
              <a:t>Flexibility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dirty="0">
                <a:latin typeface="+mn-lt"/>
              </a:rPr>
              <a:t>large instrumentation complement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GB" dirty="0">
                <a:latin typeface="+mn-lt"/>
              </a:rPr>
              <a:t>Uniqueness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dirty="0">
                <a:latin typeface="+mn-lt"/>
              </a:rPr>
              <a:t>explore special features of our observatories</a:t>
            </a:r>
          </a:p>
          <a:p>
            <a:pPr lvl="2"/>
            <a:r>
              <a:rPr lang="en-GB" dirty="0">
                <a:latin typeface="+mn-lt"/>
              </a:rPr>
              <a:t>e.g. interferometry (VLTI)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dirty="0">
                <a:latin typeface="+mn-lt"/>
              </a:rPr>
              <a:t>provide unique capabilities for simultaneous coverage of large wavelength ranges</a:t>
            </a:r>
          </a:p>
          <a:p>
            <a:pPr lvl="2"/>
            <a:r>
              <a:rPr lang="en-GB" dirty="0">
                <a:latin typeface="+mn-lt"/>
              </a:rPr>
              <a:t>e.g. observations of Comet Shoemaker-Levy 9 or Hale-Bopp, AT2019gfo/GW170817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GB" dirty="0">
                <a:latin typeface="+mn-lt"/>
              </a:rPr>
              <a:t>Complementarity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dirty="0">
                <a:latin typeface="+mn-lt"/>
              </a:rPr>
              <a:t>spectral follow-up of imaging surveys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dirty="0">
                <a:latin typeface="+mn-lt"/>
              </a:rPr>
              <a:t>monitoring of special objects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6800" y="0"/>
            <a:ext cx="11340000" cy="1112400"/>
          </a:xfrm>
        </p:spPr>
        <p:txBody>
          <a:bodyPr anchor="ctr"/>
          <a:lstStyle/>
          <a:p>
            <a:pPr algn="ctr"/>
            <a:r>
              <a:rPr lang="en-GB" dirty="0">
                <a:latin typeface="+mj-lt"/>
              </a:rPr>
              <a:t>ESO Opportunities</a:t>
            </a:r>
          </a:p>
        </p:txBody>
      </p:sp>
      <p:pic>
        <p:nvPicPr>
          <p:cNvPr id="2" name="Picture 1" descr="Logo2.eps">
            <a:extLst>
              <a:ext uri="{FF2B5EF4-FFF2-40B4-BE49-F238E27FC236}">
                <a16:creationId xmlns:a16="http://schemas.microsoft.com/office/drawing/2014/main" id="{CC0C18C3-EFCB-414E-E47F-CB1C293907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53440" cy="111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44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5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0" y="1110768"/>
            <a:ext cx="12204000" cy="5747232"/>
          </a:xfrm>
          <a:blipFill dpi="0" rotWithShape="1">
            <a:blip r:embed="rId4"/>
            <a:srcRect/>
            <a:tile tx="0" ty="0" sx="100000" sy="100000" flip="none" algn="tl"/>
          </a:blipFill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§"/>
            </a:pPr>
            <a:endParaRPr lang="en-GB" dirty="0">
              <a:ln>
                <a:solidFill>
                  <a:schemeClr val="accent1"/>
                </a:solidFill>
              </a:ln>
              <a:latin typeface="+mn-lt"/>
            </a:endParaRPr>
          </a:p>
          <a:p>
            <a:pPr marL="1031875" indent="-238125">
              <a:buClr>
                <a:srgbClr val="FF0000"/>
              </a:buClr>
              <a:buFont typeface="Wingdings" pitchFamily="2" charset="2"/>
              <a:buChar char="§"/>
            </a:pPr>
            <a:r>
              <a:rPr lang="en-GB" dirty="0">
                <a:ln>
                  <a:solidFill>
                    <a:schemeClr val="accent1"/>
                  </a:solidFill>
                </a:ln>
                <a:latin typeface="+mn-lt"/>
              </a:rPr>
              <a:t>ALMA and ELT: flagship facilities</a:t>
            </a:r>
          </a:p>
          <a:p>
            <a:pPr marL="1031875" indent="-238125">
              <a:spcBef>
                <a:spcPts val="4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en-GB" dirty="0">
                <a:ln>
                  <a:solidFill>
                    <a:schemeClr val="accent1"/>
                  </a:solidFill>
                </a:ln>
                <a:latin typeface="+mn-lt"/>
              </a:rPr>
              <a:t>VLT: unique capabilities</a:t>
            </a:r>
          </a:p>
          <a:p>
            <a:pPr marL="1335088" lvl="1" indent="-238125"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dirty="0">
                <a:ln>
                  <a:solidFill>
                    <a:schemeClr val="accent1"/>
                  </a:solidFill>
                </a:ln>
                <a:latin typeface="+mn-lt"/>
              </a:rPr>
              <a:t>Interferometry </a:t>
            </a:r>
            <a:r>
              <a:rPr lang="en-GB" dirty="0">
                <a:ln>
                  <a:solidFill>
                    <a:schemeClr val="accent1"/>
                  </a:solidFill>
                </a:ln>
                <a:latin typeface="+mn-lt"/>
                <a:sym typeface="Wingdings"/>
              </a:rPr>
              <a:t> VLTI</a:t>
            </a:r>
          </a:p>
          <a:p>
            <a:pPr marL="1335088" lvl="1" indent="-238125"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dirty="0">
                <a:ln>
                  <a:solidFill>
                    <a:schemeClr val="accent1"/>
                  </a:solidFill>
                </a:ln>
                <a:latin typeface="+mn-lt"/>
                <a:sym typeface="Wingdings"/>
              </a:rPr>
              <a:t>Large instrument complement, adaptive optics, flexibility, modern operations model</a:t>
            </a:r>
          </a:p>
          <a:p>
            <a:pPr marL="1123950" indent="-238125">
              <a:spcBef>
                <a:spcPts val="4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en-GB" dirty="0">
                <a:ln>
                  <a:solidFill>
                    <a:schemeClr val="accent1"/>
                  </a:solidFill>
                </a:ln>
                <a:latin typeface="+mn-lt"/>
                <a:sym typeface="Wingdings"/>
              </a:rPr>
              <a:t>La Silla/4m telescopes: dedicated</a:t>
            </a:r>
          </a:p>
          <a:p>
            <a:pPr marL="1389063" lvl="1" indent="-238125"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dirty="0">
                <a:ln>
                  <a:solidFill>
                    <a:schemeClr val="accent1"/>
                  </a:solidFill>
                </a:ln>
                <a:latin typeface="+mn-lt"/>
                <a:sym typeface="Wingdings"/>
              </a:rPr>
              <a:t>Transients: NTT; SOXS</a:t>
            </a:r>
          </a:p>
          <a:p>
            <a:pPr marL="1389063" lvl="1" indent="-238125"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dirty="0">
                <a:ln>
                  <a:solidFill>
                    <a:schemeClr val="accent1"/>
                  </a:solidFill>
                </a:ln>
                <a:latin typeface="+mn-lt"/>
                <a:sym typeface="Wingdings"/>
              </a:rPr>
              <a:t>Exo-planets: 3.6m; HARPS/NIRPS</a:t>
            </a:r>
          </a:p>
          <a:p>
            <a:pPr marL="1389063" lvl="1" indent="-238125"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dirty="0">
                <a:ln>
                  <a:solidFill>
                    <a:schemeClr val="accent1"/>
                  </a:solidFill>
                </a:ln>
                <a:latin typeface="+mn-lt"/>
                <a:sym typeface="Wingdings"/>
              </a:rPr>
              <a:t>Multi-object spectroscopy: 4MOST@VISTA</a:t>
            </a:r>
          </a:p>
          <a:p>
            <a:pPr marL="1389063" lvl="1" indent="-238125"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dirty="0">
                <a:ln>
                  <a:solidFill>
                    <a:schemeClr val="accent1"/>
                  </a:solidFill>
                </a:ln>
                <a:latin typeface="+mn-lt"/>
                <a:sym typeface="Wingdings"/>
              </a:rPr>
              <a:t>Platform for smaller experiments: La Silla</a:t>
            </a:r>
          </a:p>
          <a:p>
            <a:pPr marL="1071563" indent="-238125">
              <a:spcBef>
                <a:spcPts val="4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en-GB" dirty="0">
                <a:ln>
                  <a:solidFill>
                    <a:schemeClr val="accent1"/>
                  </a:solidFill>
                </a:ln>
                <a:latin typeface="+mn-lt"/>
              </a:rPr>
              <a:t>ESO and ALMA Archives</a:t>
            </a:r>
          </a:p>
          <a:p>
            <a:pPr marL="1428750" lvl="1" indent="-238125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dirty="0">
                <a:ln>
                  <a:solidFill>
                    <a:schemeClr val="accent1"/>
                  </a:solidFill>
                </a:ln>
                <a:latin typeface="+mn-lt"/>
              </a:rPr>
              <a:t>Rich resources of optical/NIR and sub-mm data</a:t>
            </a:r>
          </a:p>
          <a:p>
            <a:pPr marL="1825625" lvl="2" indent="-238125">
              <a:spcBef>
                <a:spcPts val="0"/>
              </a:spcBef>
            </a:pPr>
            <a:r>
              <a:rPr lang="en-GB" dirty="0">
                <a:ln>
                  <a:solidFill>
                    <a:schemeClr val="accent1"/>
                  </a:solidFill>
                </a:ln>
                <a:latin typeface="+mn-lt"/>
              </a:rPr>
              <a:t>Large coherent data sets from surveys</a:t>
            </a:r>
          </a:p>
          <a:p>
            <a:pPr marL="1825625" lvl="2" indent="-238125">
              <a:spcBef>
                <a:spcPts val="0"/>
              </a:spcBef>
            </a:pPr>
            <a:r>
              <a:rPr lang="en-GB" dirty="0">
                <a:ln>
                  <a:solidFill>
                    <a:schemeClr val="accent1"/>
                  </a:solidFill>
                </a:ln>
                <a:latin typeface="+mn-lt"/>
              </a:rPr>
              <a:t>Advanced data products</a:t>
            </a:r>
          </a:p>
          <a:p>
            <a:pPr lvl="1"/>
            <a:endParaRPr lang="en-GB" dirty="0">
              <a:latin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6800" y="0"/>
            <a:ext cx="11340000" cy="1112400"/>
          </a:xfrm>
          <a:solidFill>
            <a:schemeClr val="bg1"/>
          </a:solidFill>
        </p:spPr>
        <p:txBody>
          <a:bodyPr anchor="ctr"/>
          <a:lstStyle/>
          <a:p>
            <a:pPr algn="ctr"/>
            <a:r>
              <a:rPr lang="en-GB" dirty="0">
                <a:latin typeface="+mj-lt"/>
              </a:rPr>
              <a:t>ESO – an integrated system</a:t>
            </a:r>
          </a:p>
        </p:txBody>
      </p:sp>
      <p:pic>
        <p:nvPicPr>
          <p:cNvPr id="2" name="Picture 1" descr="Logo2.eps">
            <a:extLst>
              <a:ext uri="{FF2B5EF4-FFF2-40B4-BE49-F238E27FC236}">
                <a16:creationId xmlns:a16="http://schemas.microsoft.com/office/drawing/2014/main" id="{E5A6AA7C-4080-9498-8599-573015FB93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53440" cy="111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6120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878013" y="1440873"/>
            <a:ext cx="11310905" cy="4968796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+mn-lt"/>
              </a:rPr>
              <a:t>Increasing importance of data products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+mn-lt"/>
              </a:rPr>
              <a:t>Community expects uniform data products for surveys</a:t>
            </a:r>
          </a:p>
          <a:p>
            <a:pPr lvl="2"/>
            <a:r>
              <a:rPr lang="en-US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+mn-lt"/>
              </a:rPr>
              <a:t>Legacy</a:t>
            </a:r>
          </a:p>
          <a:p>
            <a:pPr lvl="2"/>
            <a:r>
              <a:rPr lang="en-US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+mn-lt"/>
              </a:rPr>
              <a:t>GAIA, ESO surveys, EUCLID, PLATO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+mn-lt"/>
              </a:rPr>
              <a:t>Archives most useful, when data can be applied to science questions (“science-ready data”)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+mn-lt"/>
              </a:rPr>
              <a:t>Data access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+mn-lt"/>
              </a:rPr>
              <a:t>Importance of data discovery 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+mn-lt"/>
                <a:sym typeface="Wingdings"/>
              </a:rPr>
              <a:t>Synergies between ESA and ESO archives</a:t>
            </a:r>
            <a:endParaRPr lang="en-US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+mn-lt"/>
            </a:endParaRPr>
          </a:p>
          <a:p>
            <a:pPr lvl="2"/>
            <a:r>
              <a:rPr lang="en-US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+mn-lt"/>
              </a:rPr>
              <a:t>ESASky</a:t>
            </a:r>
            <a:r>
              <a:rPr lang="en-US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+mn-lt"/>
              </a:rPr>
              <a:t>:</a:t>
            </a:r>
          </a:p>
          <a:p>
            <a:pPr lvl="2"/>
            <a:r>
              <a:rPr lang="en-US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+mn-lt"/>
              </a:rPr>
              <a:t>ESO portal to LPO and ALMA data</a:t>
            </a:r>
          </a:p>
          <a:p>
            <a:pPr lvl="2"/>
            <a:r>
              <a:rPr lang="en-US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+mn-lt"/>
              </a:rPr>
              <a:t>Coordination of some developments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6800" y="0"/>
            <a:ext cx="11340000" cy="1112400"/>
          </a:xfrm>
          <a:solidFill>
            <a:schemeClr val="bg1"/>
          </a:solidFill>
        </p:spPr>
        <p:txBody>
          <a:bodyPr anchor="ctr"/>
          <a:lstStyle/>
          <a:p>
            <a:pPr algn="ctr"/>
            <a:r>
              <a:rPr lang="en-US" dirty="0">
                <a:latin typeface="+mj-lt"/>
              </a:rPr>
              <a:t>Data Curation/Archives</a:t>
            </a:r>
          </a:p>
        </p:txBody>
      </p:sp>
      <p:pic>
        <p:nvPicPr>
          <p:cNvPr id="2" name="Picture 1" descr="Logo2.eps">
            <a:extLst>
              <a:ext uri="{FF2B5EF4-FFF2-40B4-BE49-F238E27FC236}">
                <a16:creationId xmlns:a16="http://schemas.microsoft.com/office/drawing/2014/main" id="{8109E984-D576-A984-8F02-15DAAEF327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53440" cy="111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155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8BBAA-EFEF-0B36-8CA6-1FCFBD7F154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64000" y="1131006"/>
            <a:ext cx="10440000" cy="3125685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lnSpc>
                <a:spcPct val="110000"/>
              </a:lnSpc>
              <a:buClr>
                <a:srgbClr val="FF0000"/>
              </a:buClr>
            </a:pPr>
            <a:r>
              <a:rPr lang="en-US" dirty="0">
                <a:latin typeface="+mn-lt"/>
                <a:ea typeface="+mn-lt"/>
                <a:cs typeface="+mn-lt"/>
              </a:rPr>
              <a:t>ESO disseminates scientific and engineering breakthroughs of ESO’s community at large and brings the public closer to science</a:t>
            </a:r>
            <a:endParaRPr lang="en-US" dirty="0">
              <a:latin typeface="+mn-lt"/>
              <a:cs typeface="Arial" panose="020B0604020202020204"/>
            </a:endParaRPr>
          </a:p>
          <a:p>
            <a:pPr marL="285750" indent="-285750">
              <a:lnSpc>
                <a:spcPct val="110000"/>
              </a:lnSpc>
              <a:spcBef>
                <a:spcPts val="800"/>
              </a:spcBef>
              <a:buClr>
                <a:srgbClr val="FF0000"/>
              </a:buClr>
            </a:pPr>
            <a:r>
              <a:rPr lang="en-GB" dirty="0">
                <a:latin typeface="+mn-lt"/>
              </a:rPr>
              <a:t>Organise public visits to ESO observatories</a:t>
            </a:r>
          </a:p>
          <a:p>
            <a:pPr marL="819018" lvl="1" indent="-342900">
              <a:lnSpc>
                <a:spcPct val="11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dirty="0">
                <a:latin typeface="+mn-lt"/>
                <a:cs typeface="Arial" panose="020B0604020202020204"/>
              </a:rPr>
              <a:t>New model in conceptual development</a:t>
            </a:r>
          </a:p>
          <a:p>
            <a:pPr marL="285750" indent="-285750">
              <a:lnSpc>
                <a:spcPct val="110000"/>
              </a:lnSpc>
              <a:spcBef>
                <a:spcPts val="800"/>
              </a:spcBef>
              <a:buClr>
                <a:srgbClr val="FF0000"/>
              </a:buClr>
            </a:pPr>
            <a:r>
              <a:rPr lang="en-GB" dirty="0">
                <a:latin typeface="+mn-lt"/>
              </a:rPr>
              <a:t>Foster engagement in STEM fields at the ESO Supernova Planetarium &amp; Visitor centre</a:t>
            </a:r>
            <a:endParaRPr lang="en-GB" dirty="0">
              <a:latin typeface="+mn-lt"/>
              <a:cs typeface="Arial" panose="020B0604020202020204"/>
            </a:endParaRPr>
          </a:p>
          <a:p>
            <a:pPr marL="285750" indent="-285750">
              <a:lnSpc>
                <a:spcPct val="110000"/>
              </a:lnSpc>
              <a:spcBef>
                <a:spcPts val="800"/>
              </a:spcBef>
              <a:buClr>
                <a:srgbClr val="FF0000"/>
              </a:buClr>
            </a:pPr>
            <a:r>
              <a:rPr lang="en-GB" dirty="0">
                <a:latin typeface="+mn-lt"/>
              </a:rPr>
              <a:t>Broaden support to local communities</a:t>
            </a:r>
            <a:endParaRPr lang="en-GB" dirty="0">
              <a:latin typeface="+mn-lt"/>
              <a:cs typeface="Arial" panose="020B0604020202020204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62DF37-66EB-10C6-D364-1EAFE410F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800" y="0"/>
            <a:ext cx="11340000" cy="1112400"/>
          </a:xfrm>
        </p:spPr>
        <p:txBody>
          <a:bodyPr anchor="ctr"/>
          <a:lstStyle/>
          <a:p>
            <a:pPr algn="ctr"/>
            <a:r>
              <a:rPr lang="en-US" dirty="0">
                <a:latin typeface="+mj-lt"/>
              </a:rPr>
              <a:t>Reaching out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EA27D56-9B65-1A44-EB19-AFABD1D98F53}"/>
              </a:ext>
            </a:extLst>
          </p:cNvPr>
          <p:cNvGrpSpPr/>
          <p:nvPr/>
        </p:nvGrpSpPr>
        <p:grpSpPr>
          <a:xfrm>
            <a:off x="755998" y="4010400"/>
            <a:ext cx="10656002" cy="2847600"/>
            <a:chOff x="-2" y="4038693"/>
            <a:chExt cx="10656002" cy="2847600"/>
          </a:xfrm>
        </p:grpSpPr>
        <p:pic>
          <p:nvPicPr>
            <p:cNvPr id="7" name="Picture Placeholder 6">
              <a:extLst>
                <a:ext uri="{FF2B5EF4-FFF2-40B4-BE49-F238E27FC236}">
                  <a16:creationId xmlns:a16="http://schemas.microsoft.com/office/drawing/2014/main" id="{B8300478-82FF-04F7-E228-9B6FFE7095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" y="4038693"/>
              <a:ext cx="2664000" cy="2847092"/>
            </a:xfrm>
            <a:prstGeom prst="rect">
              <a:avLst/>
            </a:prstGeom>
            <a:solidFill>
              <a:srgbClr val="D9117E"/>
            </a:solidFill>
          </p:spPr>
        </p:pic>
        <p:pic>
          <p:nvPicPr>
            <p:cNvPr id="8" name="Picture Placeholder 9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CFDF18FE-9A60-C865-73D5-82A42B9D44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64000" y="4039200"/>
              <a:ext cx="2664000" cy="2847093"/>
            </a:xfrm>
            <a:prstGeom prst="rect">
              <a:avLst/>
            </a:prstGeom>
          </p:spPr>
        </p:pic>
        <p:pic>
          <p:nvPicPr>
            <p:cNvPr id="9" name="Picture Placeholder 5" descr="A group of people posing for a photo in front of a building&#10;&#10;Description automatically generated with medium confidence">
              <a:extLst>
                <a:ext uri="{FF2B5EF4-FFF2-40B4-BE49-F238E27FC236}">
                  <a16:creationId xmlns:a16="http://schemas.microsoft.com/office/drawing/2014/main" id="{A5A9282C-56A6-2440-17E8-C5A3A40C0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28000" y="4039200"/>
              <a:ext cx="2664000" cy="2847093"/>
            </a:xfrm>
            <a:prstGeom prst="rect">
              <a:avLst/>
            </a:prstGeom>
          </p:spPr>
        </p:pic>
        <p:pic>
          <p:nvPicPr>
            <p:cNvPr id="10" name="Picture Placeholder 20">
              <a:extLst>
                <a:ext uri="{FF2B5EF4-FFF2-40B4-BE49-F238E27FC236}">
                  <a16:creationId xmlns:a16="http://schemas.microsoft.com/office/drawing/2014/main" id="{4B18675A-BCCA-6C84-50EE-BDBCE0BC9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992000" y="4039200"/>
              <a:ext cx="2664000" cy="2847093"/>
            </a:xfrm>
            <a:prstGeom prst="rect">
              <a:avLst/>
            </a:prstGeom>
          </p:spPr>
        </p:pic>
      </p:grpSp>
      <p:pic>
        <p:nvPicPr>
          <p:cNvPr id="5" name="Picture 4" descr="Logo2.eps">
            <a:extLst>
              <a:ext uri="{FF2B5EF4-FFF2-40B4-BE49-F238E27FC236}">
                <a16:creationId xmlns:a16="http://schemas.microsoft.com/office/drawing/2014/main" id="{41F48C56-1F4D-1AA5-AB39-D48EA02755A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515"/>
            <a:ext cx="853440" cy="111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707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91EA6D1-D53A-1C49-2922-53E042A3BA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724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49282D-FD7A-9702-E793-652E6AC732B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856800" y="18839"/>
            <a:ext cx="11338560" cy="1091929"/>
          </a:xfrm>
        </p:spPr>
        <p:txBody>
          <a:bodyPr anchor="ctr"/>
          <a:lstStyle/>
          <a:p>
            <a:pPr algn="ctr"/>
            <a:r>
              <a:rPr lang="en-US" dirty="0"/>
              <a:t>European Southern Observatory</a:t>
            </a:r>
            <a:endParaRPr lang="en-GB" dirty="0"/>
          </a:p>
        </p:txBody>
      </p:sp>
      <p:pic>
        <p:nvPicPr>
          <p:cNvPr id="22532" name="Picture 4" descr="earthlight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620" y="1116121"/>
            <a:ext cx="11855449" cy="544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533" name="Group 6"/>
          <p:cNvGrpSpPr>
            <a:grpSpLocks/>
          </p:cNvGrpSpPr>
          <p:nvPr/>
        </p:nvGrpSpPr>
        <p:grpSpPr bwMode="auto">
          <a:xfrm>
            <a:off x="2343151" y="2324102"/>
            <a:ext cx="6517218" cy="2863850"/>
            <a:chOff x="1049" y="1639"/>
            <a:chExt cx="3079" cy="1804"/>
          </a:xfrm>
        </p:grpSpPr>
        <p:grpSp>
          <p:nvGrpSpPr>
            <p:cNvPr id="22534" name="Group 7"/>
            <p:cNvGrpSpPr>
              <a:grpSpLocks/>
            </p:cNvGrpSpPr>
            <p:nvPr/>
          </p:nvGrpSpPr>
          <p:grpSpPr bwMode="auto">
            <a:xfrm>
              <a:off x="3028" y="1639"/>
              <a:ext cx="1100" cy="239"/>
              <a:chOff x="3028" y="1639"/>
              <a:chExt cx="1100" cy="239"/>
            </a:xfrm>
          </p:grpSpPr>
          <p:sp>
            <p:nvSpPr>
              <p:cNvPr id="22547" name="Line 8"/>
              <p:cNvSpPr>
                <a:spLocks noChangeShapeType="1"/>
              </p:cNvSpPr>
              <p:nvPr/>
            </p:nvSpPr>
            <p:spPr bwMode="auto">
              <a:xfrm>
                <a:off x="3028" y="1639"/>
                <a:ext cx="227" cy="13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22548" name="Text Box 9"/>
              <p:cNvSpPr txBox="1">
                <a:spLocks noChangeArrowheads="1"/>
              </p:cNvSpPr>
              <p:nvPr/>
            </p:nvSpPr>
            <p:spPr bwMode="auto">
              <a:xfrm>
                <a:off x="3255" y="1704"/>
                <a:ext cx="873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GB" sz="1200" b="1" dirty="0" err="1">
                    <a:solidFill>
                      <a:srgbClr val="FF0000"/>
                    </a:solidFill>
                    <a:latin typeface="+mj-lt"/>
                  </a:rPr>
                  <a:t>Garching</a:t>
                </a:r>
                <a:r>
                  <a:rPr lang="en-GB" sz="1200" b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en-GB" sz="1200" b="1" dirty="0" err="1">
                    <a:solidFill>
                      <a:srgbClr val="FF0000"/>
                    </a:solidFill>
                    <a:latin typeface="+mj-lt"/>
                  </a:rPr>
                  <a:t>bei</a:t>
                </a:r>
                <a:r>
                  <a:rPr lang="en-GB" sz="1200" b="1" dirty="0">
                    <a:solidFill>
                      <a:srgbClr val="FF0000"/>
                    </a:solidFill>
                    <a:latin typeface="+mj-lt"/>
                  </a:rPr>
                  <a:t> M</a:t>
                </a:r>
                <a:r>
                  <a:rPr lang="en-US" sz="1200" b="1" dirty="0" err="1">
                    <a:solidFill>
                      <a:srgbClr val="FF0000"/>
                    </a:solidFill>
                    <a:latin typeface="+mj-lt"/>
                    <a:cs typeface="Times New Roman" pitchFamily="18" charset="0"/>
                  </a:rPr>
                  <a:t>ünchen</a:t>
                </a:r>
                <a:endParaRPr lang="en-US" sz="12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22535" name="Group 10"/>
            <p:cNvGrpSpPr>
              <a:grpSpLocks/>
            </p:cNvGrpSpPr>
            <p:nvPr/>
          </p:nvGrpSpPr>
          <p:grpSpPr bwMode="auto">
            <a:xfrm>
              <a:off x="1049" y="3203"/>
              <a:ext cx="681" cy="240"/>
              <a:chOff x="1049" y="3203"/>
              <a:chExt cx="681" cy="240"/>
            </a:xfrm>
          </p:grpSpPr>
          <p:sp>
            <p:nvSpPr>
              <p:cNvPr id="22545" name="Line 11"/>
              <p:cNvSpPr>
                <a:spLocks noChangeShapeType="1"/>
              </p:cNvSpPr>
              <p:nvPr/>
            </p:nvSpPr>
            <p:spPr bwMode="auto">
              <a:xfrm flipV="1">
                <a:off x="1457" y="3203"/>
                <a:ext cx="273" cy="13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22546" name="Text Box 12"/>
              <p:cNvSpPr txBox="1">
                <a:spLocks noChangeArrowheads="1"/>
              </p:cNvSpPr>
              <p:nvPr/>
            </p:nvSpPr>
            <p:spPr bwMode="auto">
              <a:xfrm>
                <a:off x="1049" y="3269"/>
                <a:ext cx="395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GB" sz="1200" b="1" dirty="0">
                    <a:solidFill>
                      <a:srgbClr val="FF0000"/>
                    </a:solidFill>
                    <a:latin typeface="+mj-lt"/>
                  </a:rPr>
                  <a:t>Santiago</a:t>
                </a:r>
              </a:p>
            </p:txBody>
          </p:sp>
        </p:grpSp>
        <p:grpSp>
          <p:nvGrpSpPr>
            <p:cNvPr id="22536" name="Group 13"/>
            <p:cNvGrpSpPr>
              <a:grpSpLocks/>
            </p:cNvGrpSpPr>
            <p:nvPr/>
          </p:nvGrpSpPr>
          <p:grpSpPr bwMode="auto">
            <a:xfrm>
              <a:off x="1049" y="2977"/>
              <a:ext cx="687" cy="174"/>
              <a:chOff x="1049" y="2977"/>
              <a:chExt cx="687" cy="174"/>
            </a:xfrm>
          </p:grpSpPr>
          <p:sp>
            <p:nvSpPr>
              <p:cNvPr id="22543" name="Line 14"/>
              <p:cNvSpPr>
                <a:spLocks noChangeShapeType="1"/>
              </p:cNvSpPr>
              <p:nvPr/>
            </p:nvSpPr>
            <p:spPr bwMode="auto">
              <a:xfrm>
                <a:off x="1462" y="3078"/>
                <a:ext cx="274" cy="4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22544" name="Text Box 15"/>
              <p:cNvSpPr txBox="1">
                <a:spLocks noChangeArrowheads="1"/>
              </p:cNvSpPr>
              <p:nvPr/>
            </p:nvSpPr>
            <p:spPr bwMode="auto">
              <a:xfrm>
                <a:off x="1049" y="2977"/>
                <a:ext cx="342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GB" sz="1200" b="1" dirty="0">
                    <a:solidFill>
                      <a:srgbClr val="FF0000"/>
                    </a:solidFill>
                    <a:latin typeface="+mj-lt"/>
                  </a:rPr>
                  <a:t>La </a:t>
                </a:r>
                <a:r>
                  <a:rPr lang="en-GB" sz="1200" b="1" dirty="0" err="1">
                    <a:solidFill>
                      <a:srgbClr val="FF0000"/>
                    </a:solidFill>
                    <a:latin typeface="+mj-lt"/>
                  </a:rPr>
                  <a:t>Silla</a:t>
                </a:r>
                <a:endParaRPr lang="en-GB" sz="1200" b="1" dirty="0">
                  <a:solidFill>
                    <a:srgbClr val="FF0000"/>
                  </a:solidFill>
                  <a:latin typeface="+mj-lt"/>
                </a:endParaRPr>
              </a:p>
            </p:txBody>
          </p:sp>
        </p:grpSp>
        <p:grpSp>
          <p:nvGrpSpPr>
            <p:cNvPr id="22537" name="Group 16"/>
            <p:cNvGrpSpPr>
              <a:grpSpLocks/>
            </p:cNvGrpSpPr>
            <p:nvPr/>
          </p:nvGrpSpPr>
          <p:grpSpPr bwMode="auto">
            <a:xfrm>
              <a:off x="1118" y="2656"/>
              <a:ext cx="621" cy="374"/>
              <a:chOff x="1118" y="2656"/>
              <a:chExt cx="621" cy="374"/>
            </a:xfrm>
          </p:grpSpPr>
          <p:sp>
            <p:nvSpPr>
              <p:cNvPr id="22541" name="Line 17"/>
              <p:cNvSpPr>
                <a:spLocks noChangeShapeType="1"/>
              </p:cNvSpPr>
              <p:nvPr/>
            </p:nvSpPr>
            <p:spPr bwMode="auto">
              <a:xfrm>
                <a:off x="1518" y="2777"/>
                <a:ext cx="221" cy="25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22542" name="Text Box 18"/>
              <p:cNvSpPr txBox="1">
                <a:spLocks noChangeArrowheads="1"/>
              </p:cNvSpPr>
              <p:nvPr/>
            </p:nvSpPr>
            <p:spPr bwMode="auto">
              <a:xfrm>
                <a:off x="1118" y="2656"/>
                <a:ext cx="349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GB" sz="1200" b="1" dirty="0" err="1">
                    <a:solidFill>
                      <a:srgbClr val="FF0000"/>
                    </a:solidFill>
                    <a:latin typeface="+mj-lt"/>
                  </a:rPr>
                  <a:t>Paranal</a:t>
                </a:r>
                <a:endParaRPr lang="en-GB" sz="1200" b="1" dirty="0">
                  <a:solidFill>
                    <a:srgbClr val="FF0000"/>
                  </a:solidFill>
                  <a:latin typeface="+mj-lt"/>
                </a:endParaRPr>
              </a:p>
            </p:txBody>
          </p:sp>
        </p:grpSp>
        <p:grpSp>
          <p:nvGrpSpPr>
            <p:cNvPr id="22538" name="Group 19"/>
            <p:cNvGrpSpPr>
              <a:grpSpLocks/>
            </p:cNvGrpSpPr>
            <p:nvPr/>
          </p:nvGrpSpPr>
          <p:grpSpPr bwMode="auto">
            <a:xfrm>
              <a:off x="1791" y="2507"/>
              <a:ext cx="574" cy="515"/>
              <a:chOff x="1791" y="2507"/>
              <a:chExt cx="574" cy="515"/>
            </a:xfrm>
          </p:grpSpPr>
          <p:sp>
            <p:nvSpPr>
              <p:cNvPr id="22539" name="Line 20"/>
              <p:cNvSpPr>
                <a:spLocks noChangeShapeType="1"/>
              </p:cNvSpPr>
              <p:nvPr/>
            </p:nvSpPr>
            <p:spPr bwMode="auto">
              <a:xfrm flipV="1">
                <a:off x="1791" y="2677"/>
                <a:ext cx="144" cy="34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22540" name="Text Box 21"/>
              <p:cNvSpPr txBox="1">
                <a:spLocks noChangeArrowheads="1"/>
              </p:cNvSpPr>
              <p:nvPr/>
            </p:nvSpPr>
            <p:spPr bwMode="auto">
              <a:xfrm>
                <a:off x="1894" y="2507"/>
                <a:ext cx="471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GB" sz="1200" b="1" dirty="0" err="1">
                    <a:solidFill>
                      <a:srgbClr val="FF0000"/>
                    </a:solidFill>
                    <a:latin typeface="+mj-lt"/>
                  </a:rPr>
                  <a:t>Chajnantor</a:t>
                </a:r>
                <a:endParaRPr lang="en-GB" sz="1200" b="1" dirty="0">
                  <a:solidFill>
                    <a:srgbClr val="FF0000"/>
                  </a:solidFill>
                  <a:latin typeface="+mj-lt"/>
                </a:endParaRPr>
              </a:p>
            </p:txBody>
          </p:sp>
        </p:grpSp>
      </p:grpSp>
      <p:pic>
        <p:nvPicPr>
          <p:cNvPr id="8" name="Picture 7" descr="Logo2.eps">
            <a:extLst>
              <a:ext uri="{FF2B5EF4-FFF2-40B4-BE49-F238E27FC236}">
                <a16:creationId xmlns:a16="http://schemas.microsoft.com/office/drawing/2014/main" id="{1058B654-CB58-A3DA-D05F-7C73DEB925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53440" cy="111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91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2.eps">
            <a:extLst>
              <a:ext uri="{FF2B5EF4-FFF2-40B4-BE49-F238E27FC236}">
                <a16:creationId xmlns:a16="http://schemas.microsoft.com/office/drawing/2014/main" id="{6DCC67F9-E7F9-88FF-B129-CCB4CCED87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53440" cy="1110768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57994" y="0"/>
            <a:ext cx="11340000" cy="1073195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European Southern Observatory</a:t>
            </a:r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D4F7D58-0FCD-0023-2610-B6A1C8783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611" y="1131887"/>
            <a:ext cx="11773391" cy="544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1904" tIns="40952" rIns="81904" bIns="40952" numCol="1" anchor="t" anchorCtr="0" compatLnSpc="1">
            <a:prstTxWarp prst="textNoShape">
              <a:avLst/>
            </a:prstTxWarp>
            <a:normAutofit/>
          </a:bodyPr>
          <a:lstStyle>
            <a:lvl1pPr marL="163243" indent="-163243" algn="l" rtl="0" eaLnBrk="1" fontAlgn="base" hangingPunct="1">
              <a:spcBef>
                <a:spcPts val="605"/>
              </a:spcBef>
              <a:spcAft>
                <a:spcPts val="0"/>
              </a:spcAft>
              <a:buClr>
                <a:srgbClr val="FF0000"/>
              </a:buClr>
              <a:buSzPct val="90000"/>
              <a:buFontTx/>
              <a:buBlip>
                <a:blip r:embed="rId3"/>
              </a:buBlip>
              <a:defRPr sz="1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374326" indent="-143973" algn="l" rtl="0" eaLnBrk="1" fontAlgn="base" hangingPunct="1">
              <a:spcBef>
                <a:spcPts val="302"/>
              </a:spcBef>
              <a:spcAft>
                <a:spcPts val="0"/>
              </a:spcAft>
              <a:buClr>
                <a:schemeClr val="accent1"/>
              </a:buClr>
              <a:buFont typeface="Wingdings" charset="0"/>
              <a:buChar char="Ø"/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575886" indent="-115176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Char char="•"/>
              <a:defRPr sz="1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806239" indent="-115176" algn="l" rtl="0" eaLnBrk="1" fontAlgn="base" hangingPunct="1">
              <a:spcBef>
                <a:spcPts val="0"/>
              </a:spcBef>
              <a:spcAft>
                <a:spcPct val="0"/>
              </a:spcAft>
              <a:buChar char="–"/>
              <a:defRPr sz="1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036595" indent="-115176" algn="l" rtl="0" eaLnBrk="1" fontAlgn="base" hangingPunct="1">
              <a:spcBef>
                <a:spcPts val="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1266948" indent="-11517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6pPr>
            <a:lvl7pPr marL="1497303" indent="-11517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7pPr>
            <a:lvl8pPr marL="1727657" indent="-11517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8pPr>
            <a:lvl9pPr marL="1958013" indent="-11517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defTabSz="121917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400" kern="0" dirty="0">
                <a:ea typeface="ＭＳ Ｐゴシック" pitchFamily="34" charset="-128"/>
                <a:cs typeface="Arial" pitchFamily="34" charset="0"/>
              </a:rPr>
              <a:t>La Silla and Paranal observatories in operation:</a:t>
            </a:r>
          </a:p>
          <a:p>
            <a:pPr defTabSz="121917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400" kern="0" dirty="0">
                <a:ea typeface="ＭＳ Ｐゴシック" pitchFamily="34" charset="-128"/>
                <a:cs typeface="Arial" pitchFamily="34" charset="0"/>
              </a:rPr>
              <a:t>	4 x 8m UTs, 4 x ATs for interferometry, (2 survey telescopes), 3.6m and NTT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CC9A46-8206-4F2C-AA74-8D798B0FE8C8}"/>
              </a:ext>
            </a:extLst>
          </p:cNvPr>
          <p:cNvGrpSpPr/>
          <p:nvPr/>
        </p:nvGrpSpPr>
        <p:grpSpPr>
          <a:xfrm>
            <a:off x="501893" y="2228274"/>
            <a:ext cx="11188213" cy="4508247"/>
            <a:chOff x="703703" y="2311402"/>
            <a:chExt cx="11188213" cy="450824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4B1AE48-203C-5FD6-B93F-D35B51B2A4ED}"/>
                </a:ext>
              </a:extLst>
            </p:cNvPr>
            <p:cNvGrpSpPr/>
            <p:nvPr/>
          </p:nvGrpSpPr>
          <p:grpSpPr>
            <a:xfrm>
              <a:off x="703703" y="2311402"/>
              <a:ext cx="5651701" cy="4508247"/>
              <a:chOff x="703703" y="2311402"/>
              <a:chExt cx="5651701" cy="4508247"/>
            </a:xfrm>
          </p:grpSpPr>
          <p:pic>
            <p:nvPicPr>
              <p:cNvPr id="10" name="Picture 5"/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06582" y="2311402"/>
                <a:ext cx="5648822" cy="45082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703703" y="2311402"/>
                <a:ext cx="564997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FFFFFF"/>
                    </a:solidFill>
                  </a:rPr>
                  <a:t>La </a:t>
                </a:r>
                <a:r>
                  <a:rPr lang="en-US" sz="1200" dirty="0" err="1">
                    <a:solidFill>
                      <a:srgbClr val="FFFFFF"/>
                    </a:solidFill>
                  </a:rPr>
                  <a:t>Silla</a:t>
                </a:r>
                <a:endParaRPr lang="en-US" sz="12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12D465B-BC83-B2DE-7D87-491BE0DFA697}"/>
                </a:ext>
              </a:extLst>
            </p:cNvPr>
            <p:cNvGrpSpPr/>
            <p:nvPr/>
          </p:nvGrpSpPr>
          <p:grpSpPr>
            <a:xfrm>
              <a:off x="6438330" y="2311402"/>
              <a:ext cx="5453586" cy="4507200"/>
              <a:chOff x="6549170" y="2311402"/>
              <a:chExt cx="5453586" cy="4507200"/>
            </a:xfrm>
          </p:grpSpPr>
          <p:pic>
            <p:nvPicPr>
              <p:cNvPr id="16" name="Picture 4" descr="ESO-Paranal-51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549170" y="2311402"/>
                <a:ext cx="5453586" cy="450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6563027" y="2311402"/>
                <a:ext cx="54368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err="1">
                    <a:solidFill>
                      <a:srgbClr val="FFFFFF"/>
                    </a:solidFill>
                  </a:rPr>
                  <a:t>Paranal</a:t>
                </a:r>
                <a:endParaRPr lang="en-US" sz="1200" dirty="0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5167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56800" y="1"/>
            <a:ext cx="11338561" cy="1073195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European Southern Observatory</a:t>
            </a:r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" y="3333602"/>
            <a:ext cx="12192000" cy="2164556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F89A7B11-004D-6FE9-E881-16DB6EDE5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611" y="1131887"/>
            <a:ext cx="11773391" cy="544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1904" tIns="40952" rIns="81904" bIns="40952" numCol="1" anchor="t" anchorCtr="0" compatLnSpc="1">
            <a:prstTxWarp prst="textNoShape">
              <a:avLst/>
            </a:prstTxWarp>
            <a:normAutofit/>
          </a:bodyPr>
          <a:lstStyle>
            <a:lvl1pPr marL="163243" indent="-163243" algn="l" rtl="0" eaLnBrk="1" fontAlgn="base" hangingPunct="1">
              <a:spcBef>
                <a:spcPts val="605"/>
              </a:spcBef>
              <a:spcAft>
                <a:spcPts val="0"/>
              </a:spcAft>
              <a:buClr>
                <a:srgbClr val="FF0000"/>
              </a:buClr>
              <a:buSzPct val="90000"/>
              <a:buFontTx/>
              <a:buBlip>
                <a:blip r:embed="rId3"/>
              </a:buBlip>
              <a:defRPr sz="1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374326" indent="-143973" algn="l" rtl="0" eaLnBrk="1" fontAlgn="base" hangingPunct="1">
              <a:spcBef>
                <a:spcPts val="302"/>
              </a:spcBef>
              <a:spcAft>
                <a:spcPts val="0"/>
              </a:spcAft>
              <a:buClr>
                <a:schemeClr val="accent1"/>
              </a:buClr>
              <a:buFont typeface="Wingdings" charset="0"/>
              <a:buChar char="Ø"/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575886" indent="-115176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Char char="•"/>
              <a:defRPr sz="1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806239" indent="-115176" algn="l" rtl="0" eaLnBrk="1" fontAlgn="base" hangingPunct="1">
              <a:spcBef>
                <a:spcPts val="0"/>
              </a:spcBef>
              <a:spcAft>
                <a:spcPct val="0"/>
              </a:spcAft>
              <a:buChar char="–"/>
              <a:defRPr sz="1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036595" indent="-115176" algn="l" rtl="0" eaLnBrk="1" fontAlgn="base" hangingPunct="1">
              <a:spcBef>
                <a:spcPts val="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1266948" indent="-11517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6pPr>
            <a:lvl7pPr marL="1497303" indent="-11517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7pPr>
            <a:lvl8pPr marL="1727657" indent="-11517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8pPr>
            <a:lvl9pPr marL="1958013" indent="-11517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defTabSz="121917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400" kern="0" dirty="0">
                <a:ea typeface="ＭＳ Ｐゴシック" pitchFamily="34" charset="-128"/>
                <a:cs typeface="Arial" pitchFamily="34" charset="0"/>
              </a:rPr>
              <a:t>La Silla and Paranal observatories in operation:</a:t>
            </a:r>
          </a:p>
          <a:p>
            <a:pPr defTabSz="121917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400" kern="0" dirty="0">
                <a:ea typeface="ＭＳ Ｐゴシック" pitchFamily="34" charset="-128"/>
                <a:cs typeface="Arial" pitchFamily="34" charset="0"/>
              </a:rPr>
              <a:t>	4 x 8m UTs, 4 x ATs for interferometry, 2 survey telescopes, 3.6m and NTT</a:t>
            </a:r>
          </a:p>
          <a:p>
            <a:pPr defTabSz="1219170">
              <a:lnSpc>
                <a:spcPct val="150000"/>
              </a:lnSpc>
              <a:buNone/>
            </a:pPr>
            <a:r>
              <a:rPr lang="en-GB" sz="2400" kern="0" dirty="0">
                <a:ea typeface="ＭＳ Ｐゴシック" pitchFamily="34" charset="-128"/>
                <a:cs typeface="Arial" pitchFamily="34" charset="0"/>
              </a:rPr>
              <a:t>Atacama Large Millimetre Array (ALMA)</a:t>
            </a:r>
          </a:p>
        </p:txBody>
      </p:sp>
      <p:pic>
        <p:nvPicPr>
          <p:cNvPr id="5" name="Picture 4" descr="Logo2.eps">
            <a:extLst>
              <a:ext uri="{FF2B5EF4-FFF2-40B4-BE49-F238E27FC236}">
                <a16:creationId xmlns:a16="http://schemas.microsoft.com/office/drawing/2014/main" id="{0978359F-CECA-601A-A4B6-59D1F33EA8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53440" cy="111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42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1EE4B1C5-BB3C-5DCE-205F-1EEFE9A97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611" y="1131887"/>
            <a:ext cx="11773391" cy="544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1904" tIns="40952" rIns="81904" bIns="40952" numCol="1" anchor="t" anchorCtr="0" compatLnSpc="1">
            <a:prstTxWarp prst="textNoShape">
              <a:avLst/>
            </a:prstTxWarp>
            <a:normAutofit/>
          </a:bodyPr>
          <a:lstStyle>
            <a:lvl1pPr marL="163243" indent="-163243" algn="l" rtl="0" eaLnBrk="1" fontAlgn="base" hangingPunct="1">
              <a:spcBef>
                <a:spcPts val="605"/>
              </a:spcBef>
              <a:spcAft>
                <a:spcPts val="0"/>
              </a:spcAft>
              <a:buClr>
                <a:srgbClr val="FF0000"/>
              </a:buClr>
              <a:buSzPct val="90000"/>
              <a:buFontTx/>
              <a:buBlip>
                <a:blip r:embed="rId2"/>
              </a:buBlip>
              <a:defRPr sz="1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374326" indent="-143973" algn="l" rtl="0" eaLnBrk="1" fontAlgn="base" hangingPunct="1">
              <a:spcBef>
                <a:spcPts val="302"/>
              </a:spcBef>
              <a:spcAft>
                <a:spcPts val="0"/>
              </a:spcAft>
              <a:buClr>
                <a:schemeClr val="accent1"/>
              </a:buClr>
              <a:buFont typeface="Wingdings" charset="0"/>
              <a:buChar char="Ø"/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575886" indent="-115176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Char char="•"/>
              <a:defRPr sz="1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806239" indent="-115176" algn="l" rtl="0" eaLnBrk="1" fontAlgn="base" hangingPunct="1">
              <a:spcBef>
                <a:spcPts val="0"/>
              </a:spcBef>
              <a:spcAft>
                <a:spcPct val="0"/>
              </a:spcAft>
              <a:buChar char="–"/>
              <a:defRPr sz="1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036595" indent="-115176" algn="l" rtl="0" eaLnBrk="1" fontAlgn="base" hangingPunct="1">
              <a:spcBef>
                <a:spcPts val="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1266948" indent="-11517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6pPr>
            <a:lvl7pPr marL="1497303" indent="-11517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7pPr>
            <a:lvl8pPr marL="1727657" indent="-11517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8pPr>
            <a:lvl9pPr marL="1958013" indent="-11517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defTabSz="121917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400" kern="0" dirty="0">
                <a:ea typeface="ＭＳ Ｐゴシック" pitchFamily="34" charset="-128"/>
                <a:cs typeface="Arial" pitchFamily="34" charset="0"/>
              </a:rPr>
              <a:t>La Silla and Paranal observatories in operation:</a:t>
            </a:r>
          </a:p>
          <a:p>
            <a:pPr defTabSz="121917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400" kern="0" dirty="0">
                <a:ea typeface="ＭＳ Ｐゴシック" pitchFamily="34" charset="-128"/>
                <a:cs typeface="Arial" pitchFamily="34" charset="0"/>
              </a:rPr>
              <a:t>	4 x 8m UTs, 4 x ATs for interferometry, 2 survey telescopes, 3.6m and NTT</a:t>
            </a:r>
          </a:p>
          <a:p>
            <a:pPr defTabSz="1219170">
              <a:lnSpc>
                <a:spcPct val="150000"/>
              </a:lnSpc>
              <a:buNone/>
            </a:pPr>
            <a:r>
              <a:rPr lang="en-GB" sz="2400" kern="0" dirty="0">
                <a:ea typeface="ＭＳ Ｐゴシック" pitchFamily="34" charset="-128"/>
                <a:cs typeface="Arial" pitchFamily="34" charset="0"/>
              </a:rPr>
              <a:t>Atacama Large Millimetre Array (ALMA)</a:t>
            </a:r>
          </a:p>
          <a:p>
            <a:pPr defTabSz="1219170">
              <a:lnSpc>
                <a:spcPct val="150000"/>
              </a:lnSpc>
              <a:buNone/>
            </a:pPr>
            <a:r>
              <a:rPr lang="en-US" sz="2400" kern="0" dirty="0">
                <a:ea typeface="ＭＳ Ｐゴシック" pitchFamily="34" charset="-128"/>
                <a:cs typeface="Arial" pitchFamily="34" charset="0"/>
              </a:rPr>
              <a:t>Public data archive</a:t>
            </a:r>
            <a:endParaRPr lang="en-GB" sz="2400" kern="0" dirty="0">
              <a:ea typeface="ＭＳ Ｐゴシック" pitchFamily="34" charset="-128"/>
              <a:cs typeface="Arial" pitchFamily="34" charset="0"/>
            </a:endParaRPr>
          </a:p>
          <a:p>
            <a:pPr defTabSz="1219170">
              <a:lnSpc>
                <a:spcPct val="150000"/>
              </a:lnSpc>
              <a:buNone/>
            </a:pPr>
            <a:r>
              <a:rPr lang="en-GB" sz="2400" kern="0" dirty="0">
                <a:ea typeface="ＭＳ Ｐゴシック" pitchFamily="34" charset="-128"/>
                <a:cs typeface="Arial" pitchFamily="34" charset="0"/>
              </a:rPr>
              <a:t>ESO Extremely Large Telescope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56800" y="1"/>
            <a:ext cx="11340000" cy="1073195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European Southern Observatory</a:t>
            </a:r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8664" y="2937164"/>
            <a:ext cx="6273336" cy="3920835"/>
          </a:xfrm>
          <a:prstGeom prst="rect">
            <a:avLst/>
          </a:prstGeom>
        </p:spPr>
      </p:pic>
      <p:pic>
        <p:nvPicPr>
          <p:cNvPr id="4" name="Picture 3" descr="Logo2.eps">
            <a:extLst>
              <a:ext uri="{FF2B5EF4-FFF2-40B4-BE49-F238E27FC236}">
                <a16:creationId xmlns:a16="http://schemas.microsoft.com/office/drawing/2014/main" id="{D6167DFF-6B56-6604-424C-8430AE242D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53440" cy="111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3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56800" y="1"/>
            <a:ext cx="11340000" cy="1073195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European Southern Observatory</a:t>
            </a:r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29A484-AFA9-0547-85BB-28FC031DD6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931" y="3429000"/>
            <a:ext cx="6815070" cy="3429000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15693593-1770-0E81-9ED4-48650F12E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611" y="1131887"/>
            <a:ext cx="11773391" cy="544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1904" tIns="40952" rIns="81904" bIns="40952" numCol="1" anchor="t" anchorCtr="0" compatLnSpc="1">
            <a:prstTxWarp prst="textNoShape">
              <a:avLst/>
            </a:prstTxWarp>
            <a:normAutofit/>
          </a:bodyPr>
          <a:lstStyle>
            <a:lvl1pPr marL="163243" indent="-163243" algn="l" rtl="0" eaLnBrk="1" fontAlgn="base" hangingPunct="1">
              <a:spcBef>
                <a:spcPts val="605"/>
              </a:spcBef>
              <a:spcAft>
                <a:spcPts val="0"/>
              </a:spcAft>
              <a:buClr>
                <a:srgbClr val="FF0000"/>
              </a:buClr>
              <a:buSzPct val="90000"/>
              <a:buFontTx/>
              <a:buBlip>
                <a:blip r:embed="rId3"/>
              </a:buBlip>
              <a:defRPr sz="1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374326" indent="-143973" algn="l" rtl="0" eaLnBrk="1" fontAlgn="base" hangingPunct="1">
              <a:spcBef>
                <a:spcPts val="302"/>
              </a:spcBef>
              <a:spcAft>
                <a:spcPts val="0"/>
              </a:spcAft>
              <a:buClr>
                <a:schemeClr val="accent1"/>
              </a:buClr>
              <a:buFont typeface="Wingdings" charset="0"/>
              <a:buChar char="Ø"/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575886" indent="-115176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Char char="•"/>
              <a:defRPr sz="1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806239" indent="-115176" algn="l" rtl="0" eaLnBrk="1" fontAlgn="base" hangingPunct="1">
              <a:spcBef>
                <a:spcPts val="0"/>
              </a:spcBef>
              <a:spcAft>
                <a:spcPct val="0"/>
              </a:spcAft>
              <a:buChar char="–"/>
              <a:defRPr sz="1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036595" indent="-115176" algn="l" rtl="0" eaLnBrk="1" fontAlgn="base" hangingPunct="1">
              <a:spcBef>
                <a:spcPts val="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1266948" indent="-11517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6pPr>
            <a:lvl7pPr marL="1497303" indent="-11517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7pPr>
            <a:lvl8pPr marL="1727657" indent="-11517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8pPr>
            <a:lvl9pPr marL="1958013" indent="-11517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defTabSz="121917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400" kern="0" dirty="0">
                <a:ea typeface="ＭＳ Ｐゴシック" pitchFamily="34" charset="-128"/>
                <a:cs typeface="Arial" pitchFamily="34" charset="0"/>
              </a:rPr>
              <a:t>La Silla and Paranal observatories in operation:</a:t>
            </a:r>
          </a:p>
          <a:p>
            <a:pPr defTabSz="121917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400" kern="0" dirty="0">
                <a:ea typeface="ＭＳ Ｐゴシック" pitchFamily="34" charset="-128"/>
                <a:cs typeface="Arial" pitchFamily="34" charset="0"/>
              </a:rPr>
              <a:t>	4 x 8m UTs, 4 x ATs for interferometry, 2 survey telescopes, 3.6m and NTT</a:t>
            </a:r>
          </a:p>
          <a:p>
            <a:pPr defTabSz="1219170">
              <a:lnSpc>
                <a:spcPct val="150000"/>
              </a:lnSpc>
              <a:buNone/>
            </a:pPr>
            <a:r>
              <a:rPr lang="en-GB" sz="2400" kern="0" dirty="0">
                <a:ea typeface="ＭＳ Ｐゴシック" pitchFamily="34" charset="-128"/>
                <a:cs typeface="Arial" pitchFamily="34" charset="0"/>
              </a:rPr>
              <a:t>Atacama Large Millimetre Array (ALMA)</a:t>
            </a:r>
          </a:p>
          <a:p>
            <a:pPr defTabSz="1219170">
              <a:lnSpc>
                <a:spcPct val="150000"/>
              </a:lnSpc>
              <a:buNone/>
            </a:pPr>
            <a:r>
              <a:rPr lang="en-US" sz="2400" kern="0" dirty="0">
                <a:ea typeface="ＭＳ Ｐゴシック" pitchFamily="34" charset="-128"/>
                <a:cs typeface="Arial" pitchFamily="34" charset="0"/>
              </a:rPr>
              <a:t>Public data archive</a:t>
            </a:r>
            <a:endParaRPr lang="en-GB" sz="2400" kern="0" dirty="0">
              <a:ea typeface="ＭＳ Ｐゴシック" pitchFamily="34" charset="-128"/>
              <a:cs typeface="Arial" pitchFamily="34" charset="0"/>
            </a:endParaRPr>
          </a:p>
          <a:p>
            <a:pPr defTabSz="1219170">
              <a:lnSpc>
                <a:spcPct val="150000"/>
              </a:lnSpc>
              <a:buNone/>
            </a:pPr>
            <a:r>
              <a:rPr lang="en-GB" sz="2400" kern="0" dirty="0">
                <a:ea typeface="ＭＳ Ｐゴシック" pitchFamily="34" charset="-128"/>
                <a:cs typeface="Arial" pitchFamily="34" charset="0"/>
              </a:rPr>
              <a:t>ESO Extremely Large Telescope</a:t>
            </a:r>
          </a:p>
          <a:p>
            <a:pPr defTabSz="1219170">
              <a:lnSpc>
                <a:spcPct val="150000"/>
              </a:lnSpc>
              <a:buNone/>
            </a:pPr>
            <a:r>
              <a:rPr lang="en-GB" sz="2400" kern="0" dirty="0"/>
              <a:t>Cherenkov Telescope Array (South)</a:t>
            </a:r>
          </a:p>
        </p:txBody>
      </p:sp>
      <p:pic>
        <p:nvPicPr>
          <p:cNvPr id="4" name="Picture 3" descr="Logo2.eps">
            <a:extLst>
              <a:ext uri="{FF2B5EF4-FFF2-40B4-BE49-F238E27FC236}">
                <a16:creationId xmlns:a16="http://schemas.microsoft.com/office/drawing/2014/main" id="{435C7AD1-4CE7-2808-BA74-B9CBC19CB7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53440" cy="111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8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1F2BA1-98C2-FF4F-B1B9-B588066EF3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1" y="1094247"/>
            <a:ext cx="12192000" cy="5794939"/>
          </a:xfrm>
          <a:prstGeom prst="rect">
            <a:avLst/>
          </a:prstGeom>
          <a:noFill/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1CD93BDF-624B-4907-943C-5D74DDC8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800" y="8"/>
            <a:ext cx="11340000" cy="1073195"/>
          </a:xfrm>
        </p:spPr>
        <p:txBody>
          <a:bodyPr anchor="ctr"/>
          <a:lstStyle/>
          <a:p>
            <a:pPr algn="ctr"/>
            <a:r>
              <a:rPr lang="en-US" dirty="0">
                <a:latin typeface="+mj-lt"/>
              </a:rPr>
              <a:t>News from Paranal instrumentation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3ECFC8-A263-FF49-ACED-D5C665FE1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108" y="4839897"/>
            <a:ext cx="635000" cy="273844"/>
          </a:xfrm>
          <a:prstGeom prst="rect">
            <a:avLst/>
          </a:prstGeom>
        </p:spPr>
        <p:txBody>
          <a:bodyPr vert="horz" lIns="61428" tIns="30714" rIns="61428" bIns="30714" rtlCol="0" anchor="ctr">
            <a:normAutofit/>
          </a:bodyPr>
          <a:lstStyle>
            <a:defPPr>
              <a:defRPr lang="en-US"/>
            </a:defPPr>
            <a:lvl1pPr marL="0" algn="r" defTabSz="307139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07139" algn="l" defTabSz="3071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4280" algn="l" defTabSz="3071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1417" algn="l" defTabSz="3071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28558" algn="l" defTabSz="3071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35696" algn="l" defTabSz="3071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42834" algn="l" defTabSz="3071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9974" algn="l" defTabSz="3071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57114" algn="l" defTabSz="3071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</a:pPr>
            <a:fld id="{CD6CA89A-7F63-7545-9B43-AF7DF332BE1B}" type="slidenum">
              <a:rPr lang="en-GB" smtClean="0"/>
              <a:pPr>
                <a:spcAft>
                  <a:spcPts val="800"/>
                </a:spcAft>
              </a:pPr>
              <a:t>8</a:t>
            </a:fld>
            <a:endParaRPr lang="en-GB"/>
          </a:p>
        </p:txBody>
      </p:sp>
      <p:pic>
        <p:nvPicPr>
          <p:cNvPr id="3" name="Picture 2" descr="Logo2.eps">
            <a:extLst>
              <a:ext uri="{FF2B5EF4-FFF2-40B4-BE49-F238E27FC236}">
                <a16:creationId xmlns:a16="http://schemas.microsoft.com/office/drawing/2014/main" id="{B355A98B-14DE-9E74-42C0-4D15BCDA39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53440" cy="111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370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sopia00092sites.jpg"/>
          <p:cNvPicPr>
            <a:picLocks noChangeAspect="1"/>
          </p:cNvPicPr>
          <p:nvPr/>
        </p:nvPicPr>
        <p:blipFill>
          <a:blip r:embed="rId3">
            <a:alphaModFix am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1564"/>
            <a:ext cx="12191999" cy="79802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800" y="0"/>
            <a:ext cx="11340000" cy="111240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+mj-lt"/>
              </a:rPr>
              <a:t>La Silla Paranal Facilities</a:t>
            </a:r>
            <a:endParaRPr lang="en-GB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604" y="1143538"/>
            <a:ext cx="11155469" cy="5445126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VLT</a:t>
            </a:r>
          </a:p>
          <a:p>
            <a:pPr lvl="1"/>
            <a:r>
              <a:rPr lang="en-US" sz="2800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Instrumentation </a:t>
            </a:r>
            <a:r>
              <a:rPr lang="en-US" sz="2800" dirty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operating</a:t>
            </a:r>
            <a:r>
              <a:rPr lang="en-US" sz="2800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, in </a:t>
            </a:r>
            <a:r>
              <a:rPr lang="en-US" sz="2800" dirty="0">
                <a:solidFill>
                  <a:srgbClr val="FFC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assembly and planned</a:t>
            </a:r>
          </a:p>
          <a:p>
            <a:pPr lvl="2"/>
            <a:r>
              <a:rPr lang="en-US" sz="2400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Covers the available optical infrared wavelengths </a:t>
            </a:r>
            <a:br>
              <a:rPr lang="en-US" sz="2400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</a:br>
            <a:r>
              <a:rPr lang="en-US" sz="2400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300nm to 20</a:t>
            </a:r>
            <a:r>
              <a:rPr lang="el-GR" sz="2400" dirty="0"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/>
              </a:rPr>
              <a:t>μ</a:t>
            </a:r>
            <a:r>
              <a:rPr lang="en-US" sz="2400" dirty="0"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/>
              </a:rPr>
              <a:t>m</a:t>
            </a:r>
          </a:p>
          <a:p>
            <a:pPr lvl="2"/>
            <a:r>
              <a:rPr lang="en-US" sz="2400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Angular resolution from seeing limit to 50 </a:t>
            </a:r>
            <a:r>
              <a:rPr lang="el-GR" sz="2400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μ</a:t>
            </a:r>
            <a:r>
              <a:rPr lang="en-US" sz="2400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-</a:t>
            </a:r>
            <a:r>
              <a:rPr lang="en-US" sz="2400" dirty="0" err="1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arcseconds</a:t>
            </a:r>
            <a:endParaRPr lang="en-US" sz="2400" dirty="0"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  <a:p>
            <a:pPr lvl="2"/>
            <a:r>
              <a:rPr lang="en-US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FORS2, UVES, FLAMES, VISIR, HAWK-I, X-Shooter, AOF, KMOS, MUSE, SPHERE,</a:t>
            </a:r>
            <a:r>
              <a:rPr lang="en-US" sz="24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ESPRESSO,</a:t>
            </a:r>
            <a:r>
              <a:rPr lang="en-US" sz="24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CRIRES</a:t>
            </a:r>
            <a:r>
              <a:rPr lang="en-US" sz="24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, </a:t>
            </a:r>
            <a:r>
              <a:rPr lang="en-US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ERIS</a:t>
            </a:r>
            <a:r>
              <a:rPr lang="en-US" sz="24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, MOONS, MAVIS, CUBES</a:t>
            </a:r>
            <a:endParaRPr lang="en-US" dirty="0">
              <a:solidFill>
                <a:srgbClr val="FFC000"/>
              </a:solidFill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  <a:p>
            <a:r>
              <a:rPr lang="en-US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VLTI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PIONIER, GRAVITY(+), MATISSE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VISTA</a:t>
            </a:r>
          </a:p>
          <a:p>
            <a:pPr lvl="1"/>
            <a:r>
              <a:rPr lang="en-US" dirty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VIRCAM </a:t>
            </a:r>
            <a:r>
              <a:rPr lang="en-US" dirty="0">
                <a:solidFill>
                  <a:schemeClr val="bg2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sym typeface="Wingdings" pitchFamily="2" charset="2"/>
              </a:rPr>
              <a:t></a:t>
            </a:r>
            <a:r>
              <a:rPr lang="en-US" dirty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</a:t>
            </a:r>
            <a:r>
              <a:rPr lang="en-US" dirty="0">
                <a:solidFill>
                  <a:srgbClr val="FFC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4MOST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B7A381-3ADC-BE49-8AEF-95DA1FB6DF85}"/>
              </a:ext>
            </a:extLst>
          </p:cNvPr>
          <p:cNvSpPr txBox="1"/>
          <p:nvPr/>
        </p:nvSpPr>
        <p:spPr>
          <a:xfrm>
            <a:off x="6143748" y="4560428"/>
            <a:ext cx="405271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57188" indent="-357188">
              <a:buClr>
                <a:srgbClr val="FF0000"/>
              </a:buClr>
              <a:buSzPct val="90000"/>
              <a:buFont typeface="AppleMyungjo Regular" pitchFamily="2" charset="-127"/>
              <a:buChar char="◼"/>
            </a:pPr>
            <a:r>
              <a:rPr lang="de-DE" sz="28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HelveticaNeueLT Com 45 Lt" panose="020B0403020202020204" pitchFamily="34" charset="77"/>
              </a:rPr>
              <a:t>NTT</a:t>
            </a:r>
          </a:p>
          <a:p>
            <a:pPr marL="914400" lvl="1" indent="-457200">
              <a:spcBef>
                <a:spcPts val="372"/>
              </a:spcBef>
              <a:buClr>
                <a:srgbClr val="2955FF"/>
              </a:buClr>
              <a:buSzPct val="90000"/>
              <a:buFont typeface="Wingdings" pitchFamily="2" charset="2"/>
              <a:buChar char="Ø"/>
            </a:pPr>
            <a:r>
              <a:rPr lang="de-DE" sz="2400" dirty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HelveticaNeueLT Com 45 Lt" panose="020B0403020202020204" pitchFamily="34" charset="77"/>
              </a:rPr>
              <a:t>EFOSC2, SOFI, </a:t>
            </a:r>
            <a:r>
              <a:rPr lang="de-DE" sz="2400" dirty="0">
                <a:solidFill>
                  <a:srgbClr val="FFC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HelveticaNeueLT Com 45 Lt" panose="020B0403020202020204" pitchFamily="34" charset="77"/>
              </a:rPr>
              <a:t>SOXS</a:t>
            </a:r>
          </a:p>
          <a:p>
            <a:pPr marL="457200" indent="-457200">
              <a:spcBef>
                <a:spcPts val="372"/>
              </a:spcBef>
              <a:buClr>
                <a:srgbClr val="FF0000"/>
              </a:buClr>
              <a:buSzPct val="100000"/>
              <a:buFont typeface="AppleMyungjo Regular" pitchFamily="2" charset="-127"/>
              <a:buChar char="◼"/>
            </a:pPr>
            <a:r>
              <a:rPr lang="de-DE" sz="28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HelveticaNeueLT Com 45 Lt" panose="020B0403020202020204" pitchFamily="34" charset="77"/>
              </a:rPr>
              <a:t>3.6m</a:t>
            </a:r>
          </a:p>
          <a:p>
            <a:pPr marL="914400" lvl="1" indent="-457200">
              <a:spcBef>
                <a:spcPts val="372"/>
              </a:spcBef>
              <a:buClr>
                <a:srgbClr val="2955FF"/>
              </a:buClr>
              <a:buSzPct val="100000"/>
              <a:buFont typeface="Wingdings" pitchFamily="2" charset="2"/>
              <a:buChar char="Ø"/>
            </a:pPr>
            <a:r>
              <a:rPr lang="de-DE" sz="2400" dirty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HelveticaNeueLT Com 45 Lt" panose="020B0403020202020204" pitchFamily="34" charset="77"/>
              </a:rPr>
              <a:t>HARPS,</a:t>
            </a:r>
            <a:r>
              <a:rPr lang="de-DE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HelveticaNeueLT Com 45 Lt" panose="020B0403020202020204" pitchFamily="34" charset="77"/>
              </a:rPr>
              <a:t> </a:t>
            </a:r>
            <a:r>
              <a:rPr lang="de-DE" sz="2400" dirty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HelveticaNeueLT Com 45 Lt" panose="020B0403020202020204" pitchFamily="34" charset="77"/>
              </a:rPr>
              <a:t>NIRPS</a:t>
            </a:r>
          </a:p>
        </p:txBody>
      </p:sp>
      <p:pic>
        <p:nvPicPr>
          <p:cNvPr id="6" name="Picture 5" descr="Logo2.eps">
            <a:extLst>
              <a:ext uri="{FF2B5EF4-FFF2-40B4-BE49-F238E27FC236}">
                <a16:creationId xmlns:a16="http://schemas.microsoft.com/office/drawing/2014/main" id="{EC43A7AE-48A5-F318-6E73-98897DB236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53440" cy="111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516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ESO">
      <a:dk1>
        <a:srgbClr val="000000"/>
      </a:dk1>
      <a:lt1>
        <a:srgbClr val="FFFFFF"/>
      </a:lt1>
      <a:dk2>
        <a:srgbClr val="0077BE"/>
      </a:dk2>
      <a:lt2>
        <a:srgbClr val="FFA300"/>
      </a:lt2>
      <a:accent1>
        <a:srgbClr val="203C65"/>
      </a:accent1>
      <a:accent2>
        <a:srgbClr val="4168A3"/>
      </a:accent2>
      <a:accent3>
        <a:srgbClr val="608EDD"/>
      </a:accent3>
      <a:accent4>
        <a:srgbClr val="8A6924"/>
      </a:accent4>
      <a:accent5>
        <a:srgbClr val="B88B24"/>
      </a:accent5>
      <a:accent6>
        <a:srgbClr val="DAA930"/>
      </a:accent6>
      <a:hlink>
        <a:srgbClr val="0077BD"/>
      </a:hlink>
      <a:folHlink>
        <a:srgbClr val="FFA3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tIns="0" rIns="0" bIns="0" anchor="ctr"/>
      <a:lstStyle>
        <a:defPPr algn="l">
          <a:defRPr smtClean="0">
            <a:latin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10161</TotalTime>
  <Words>1232</Words>
  <Application>Microsoft Macintosh PowerPoint</Application>
  <PresentationFormat>Widescreen</PresentationFormat>
  <Paragraphs>190</Paragraphs>
  <Slides>28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AppleMyungjo Regular</vt:lpstr>
      <vt:lpstr>Arial</vt:lpstr>
      <vt:lpstr>Bodoni Moda 18pt</vt:lpstr>
      <vt:lpstr>Bodoni Moda 18pt SemiBold</vt:lpstr>
      <vt:lpstr>Calibri</vt:lpstr>
      <vt:lpstr>HelveticaNeueLT Com 45 Lt</vt:lpstr>
      <vt:lpstr>HelveticaNeueLT Com 55 Roman</vt:lpstr>
      <vt:lpstr>Wingdings</vt:lpstr>
      <vt:lpstr>Tema di Office</vt:lpstr>
      <vt:lpstr>PowerPoint Presentation</vt:lpstr>
      <vt:lpstr>European Southern Observatory</vt:lpstr>
      <vt:lpstr>European Southern Observatory</vt:lpstr>
      <vt:lpstr>European Southern Observatory</vt:lpstr>
      <vt:lpstr>European Southern Observatory</vt:lpstr>
      <vt:lpstr>European Southern Observatory</vt:lpstr>
      <vt:lpstr>European Southern Observatory</vt:lpstr>
      <vt:lpstr>News from Paranal instrumentation </vt:lpstr>
      <vt:lpstr>La Silla Paranal Facilities</vt:lpstr>
      <vt:lpstr>VLT Instruments 2022</vt:lpstr>
      <vt:lpstr>VLT Optical/Near-IR coverage</vt:lpstr>
      <vt:lpstr>VLT/I Optical/Near-IR Coverage</vt:lpstr>
      <vt:lpstr>PowerPoint Presentation</vt:lpstr>
      <vt:lpstr>Atacama Large Millimeter Array</vt:lpstr>
      <vt:lpstr>The ALMA observatory</vt:lpstr>
      <vt:lpstr>ALMA offsite activities at ESO</vt:lpstr>
      <vt:lpstr>PowerPoint Presentation</vt:lpstr>
      <vt:lpstr>ELT Optomechanics</vt:lpstr>
      <vt:lpstr>ELT Instrumentation Programme</vt:lpstr>
      <vt:lpstr>ELT Capabilities</vt:lpstr>
      <vt:lpstr>Cerenkov Telescope Array - South</vt:lpstr>
      <vt:lpstr>Čerenkov Telescope Array - South</vt:lpstr>
      <vt:lpstr>PowerPoint Presentation</vt:lpstr>
      <vt:lpstr>ESO Opportunities</vt:lpstr>
      <vt:lpstr>ESO – an integrated system</vt:lpstr>
      <vt:lpstr>Data Curation/Archives</vt:lpstr>
      <vt:lpstr>Reaching out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Bruno Leibundgut</dc:creator>
  <cp:lastModifiedBy>Bruno Leibundgut</cp:lastModifiedBy>
  <cp:revision>18</cp:revision>
  <dcterms:created xsi:type="dcterms:W3CDTF">2022-08-10T11:25:34Z</dcterms:created>
  <dcterms:modified xsi:type="dcterms:W3CDTF">2022-11-29T10:04:26Z</dcterms:modified>
</cp:coreProperties>
</file>