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4" r:id="rId2"/>
    <p:sldId id="371" r:id="rId3"/>
    <p:sldId id="360" r:id="rId4"/>
    <p:sldId id="363" r:id="rId5"/>
    <p:sldId id="359" r:id="rId6"/>
    <p:sldId id="372" r:id="rId7"/>
    <p:sldId id="370" r:id="rId8"/>
    <p:sldId id="334" r:id="rId9"/>
    <p:sldId id="358" r:id="rId10"/>
    <p:sldId id="321" r:id="rId11"/>
    <p:sldId id="341" r:id="rId12"/>
    <p:sldId id="354" r:id="rId13"/>
    <p:sldId id="355" r:id="rId14"/>
    <p:sldId id="382" r:id="rId15"/>
    <p:sldId id="335" r:id="rId16"/>
    <p:sldId id="336" r:id="rId17"/>
    <p:sldId id="375" r:id="rId18"/>
    <p:sldId id="337" r:id="rId19"/>
    <p:sldId id="378" r:id="rId20"/>
    <p:sldId id="338" r:id="rId21"/>
    <p:sldId id="379" r:id="rId22"/>
    <p:sldId id="380" r:id="rId23"/>
    <p:sldId id="383" r:id="rId24"/>
    <p:sldId id="376" r:id="rId25"/>
    <p:sldId id="377" r:id="rId26"/>
    <p:sldId id="342" r:id="rId27"/>
    <p:sldId id="345" r:id="rId28"/>
    <p:sldId id="381" r:id="rId29"/>
    <p:sldId id="352" r:id="rId30"/>
    <p:sldId id="356" r:id="rId31"/>
    <p:sldId id="357" r:id="rId32"/>
    <p:sldId id="366" r:id="rId33"/>
    <p:sldId id="367" r:id="rId34"/>
    <p:sldId id="368" r:id="rId35"/>
    <p:sldId id="365" r:id="rId36"/>
    <p:sldId id="384" r:id="rId37"/>
    <p:sldId id="369" r:id="rId38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29" autoAdjust="0"/>
    <p:restoredTop sz="94631" autoAdjust="0"/>
  </p:normalViewPr>
  <p:slideViewPr>
    <p:cSldViewPr>
      <p:cViewPr>
        <p:scale>
          <a:sx n="66" d="100"/>
          <a:sy n="66" d="100"/>
        </p:scale>
        <p:origin x="-153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1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79F7F-7508-4866-A930-DEAB2B50B774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E2C755B-0678-410E-9068-B082F5983626}">
      <dgm:prSet phldrT="[Testo]"/>
      <dgm:spPr/>
      <dgm:t>
        <a:bodyPr/>
        <a:lstStyle/>
        <a:p>
          <a:r>
            <a:rPr lang="it-IT" dirty="0" err="1" smtClean="0"/>
            <a:t>Telescope</a:t>
          </a:r>
          <a:endParaRPr lang="it-IT" dirty="0"/>
        </a:p>
      </dgm:t>
    </dgm:pt>
    <dgm:pt modelId="{7A65A8DB-4372-48A1-86A1-385883B71252}" type="parTrans" cxnId="{E673A083-3F2E-48F4-8710-C8081F02E2DA}">
      <dgm:prSet/>
      <dgm:spPr/>
      <dgm:t>
        <a:bodyPr/>
        <a:lstStyle/>
        <a:p>
          <a:endParaRPr lang="it-IT"/>
        </a:p>
      </dgm:t>
    </dgm:pt>
    <dgm:pt modelId="{510BBA3F-EDED-4C3C-82B8-6ED669658D19}" type="sibTrans" cxnId="{E673A083-3F2E-48F4-8710-C8081F02E2DA}">
      <dgm:prSet/>
      <dgm:spPr/>
      <dgm:t>
        <a:bodyPr/>
        <a:lstStyle/>
        <a:p>
          <a:endParaRPr lang="it-IT"/>
        </a:p>
      </dgm:t>
    </dgm:pt>
    <dgm:pt modelId="{52536B85-1DA8-45B1-A870-0D1E025E2F64}">
      <dgm:prSet phldrT="[Testo]"/>
      <dgm:spPr/>
      <dgm:t>
        <a:bodyPr/>
        <a:lstStyle/>
        <a:p>
          <a:r>
            <a:rPr lang="it-IT" dirty="0" err="1" smtClean="0"/>
            <a:t>Pointing</a:t>
          </a:r>
          <a:r>
            <a:rPr lang="it-IT" dirty="0" smtClean="0"/>
            <a:t> &amp; </a:t>
          </a:r>
          <a:r>
            <a:rPr lang="it-IT" dirty="0" err="1" smtClean="0"/>
            <a:t>Tracking</a:t>
          </a:r>
          <a:r>
            <a:rPr lang="it-IT" dirty="0" smtClean="0"/>
            <a:t> System</a:t>
          </a:r>
          <a:endParaRPr lang="it-IT" dirty="0"/>
        </a:p>
      </dgm:t>
    </dgm:pt>
    <dgm:pt modelId="{9F2799B9-40DC-4B94-B3CD-9751E6976B25}" type="parTrans" cxnId="{BFF04C0F-A08A-4762-9756-D899A8541054}">
      <dgm:prSet/>
      <dgm:spPr/>
      <dgm:t>
        <a:bodyPr/>
        <a:lstStyle/>
        <a:p>
          <a:endParaRPr lang="it-IT"/>
        </a:p>
      </dgm:t>
    </dgm:pt>
    <dgm:pt modelId="{606E778F-804D-4655-8806-F391D1757D24}" type="sibTrans" cxnId="{BFF04C0F-A08A-4762-9756-D899A8541054}">
      <dgm:prSet/>
      <dgm:spPr/>
      <dgm:t>
        <a:bodyPr/>
        <a:lstStyle/>
        <a:p>
          <a:endParaRPr lang="it-IT"/>
        </a:p>
      </dgm:t>
    </dgm:pt>
    <dgm:pt modelId="{032D8C7E-B00A-4319-BF6C-0C47C1B1B9B3}">
      <dgm:prSet phldrT="[Testo]"/>
      <dgm:spPr/>
      <dgm:t>
        <a:bodyPr/>
        <a:lstStyle/>
        <a:p>
          <a:r>
            <a:rPr lang="it-IT" dirty="0" err="1" smtClean="0"/>
            <a:t>Active</a:t>
          </a:r>
          <a:r>
            <a:rPr lang="it-IT" dirty="0" smtClean="0"/>
            <a:t> Optics</a:t>
          </a:r>
          <a:endParaRPr lang="it-IT" dirty="0"/>
        </a:p>
      </dgm:t>
    </dgm:pt>
    <dgm:pt modelId="{0348ECF2-8DC0-41BD-8769-6052CDAE0B02}" type="parTrans" cxnId="{247CA0C4-BF4E-4D57-A8EF-065D95CF41F7}">
      <dgm:prSet/>
      <dgm:spPr/>
      <dgm:t>
        <a:bodyPr/>
        <a:lstStyle/>
        <a:p>
          <a:endParaRPr lang="it-IT"/>
        </a:p>
      </dgm:t>
    </dgm:pt>
    <dgm:pt modelId="{CADC4D38-7469-4138-9FAC-3366315A2EE6}" type="sibTrans" cxnId="{247CA0C4-BF4E-4D57-A8EF-065D95CF41F7}">
      <dgm:prSet/>
      <dgm:spPr/>
      <dgm:t>
        <a:bodyPr/>
        <a:lstStyle/>
        <a:p>
          <a:endParaRPr lang="it-IT"/>
        </a:p>
      </dgm:t>
    </dgm:pt>
    <dgm:pt modelId="{618F80B3-C3CF-41F5-9EAB-DD5218DA6A70}">
      <dgm:prSet phldrT="[Testo]"/>
      <dgm:spPr/>
      <dgm:t>
        <a:bodyPr/>
        <a:lstStyle/>
        <a:p>
          <a:r>
            <a:rPr lang="it-IT" dirty="0" smtClean="0"/>
            <a:t>M1 System</a:t>
          </a:r>
          <a:endParaRPr lang="it-IT" dirty="0"/>
        </a:p>
      </dgm:t>
    </dgm:pt>
    <dgm:pt modelId="{2B4FEBC8-6583-4E16-9DBF-FB18B7210DE4}" type="parTrans" cxnId="{6B16C077-86A7-44EF-AF54-118BD23F6A3F}">
      <dgm:prSet/>
      <dgm:spPr/>
      <dgm:t>
        <a:bodyPr/>
        <a:lstStyle/>
        <a:p>
          <a:endParaRPr lang="it-IT"/>
        </a:p>
      </dgm:t>
    </dgm:pt>
    <dgm:pt modelId="{0A211049-D332-4927-9B0D-CC92C2FB12EC}" type="sibTrans" cxnId="{6B16C077-86A7-44EF-AF54-118BD23F6A3F}">
      <dgm:prSet/>
      <dgm:spPr/>
      <dgm:t>
        <a:bodyPr/>
        <a:lstStyle/>
        <a:p>
          <a:endParaRPr lang="it-IT"/>
        </a:p>
      </dgm:t>
    </dgm:pt>
    <dgm:pt modelId="{3569508D-4DD3-406E-925F-473E59C2F75A}">
      <dgm:prSet phldrT="[Testo]"/>
      <dgm:spPr/>
      <dgm:t>
        <a:bodyPr/>
        <a:lstStyle/>
        <a:p>
          <a:r>
            <a:rPr lang="it-IT" dirty="0" smtClean="0"/>
            <a:t>M2 System</a:t>
          </a:r>
          <a:endParaRPr lang="it-IT" dirty="0"/>
        </a:p>
      </dgm:t>
    </dgm:pt>
    <dgm:pt modelId="{AD095DE6-10DB-4B9C-9475-DBAD954885E8}" type="parTrans" cxnId="{B93BC32B-63DD-458F-8475-9067BA969070}">
      <dgm:prSet/>
      <dgm:spPr/>
      <dgm:t>
        <a:bodyPr/>
        <a:lstStyle/>
        <a:p>
          <a:endParaRPr lang="it-IT"/>
        </a:p>
      </dgm:t>
    </dgm:pt>
    <dgm:pt modelId="{671CEB53-BA43-4D28-B770-8A01631F3ED5}" type="sibTrans" cxnId="{B93BC32B-63DD-458F-8475-9067BA969070}">
      <dgm:prSet/>
      <dgm:spPr/>
      <dgm:t>
        <a:bodyPr/>
        <a:lstStyle/>
        <a:p>
          <a:endParaRPr lang="it-IT"/>
        </a:p>
      </dgm:t>
    </dgm:pt>
    <dgm:pt modelId="{85E90157-11E5-46B9-A219-E821E375C18A}">
      <dgm:prSet phldrT="[Testo]"/>
      <dgm:spPr/>
      <dgm:t>
        <a:bodyPr/>
        <a:lstStyle/>
        <a:p>
          <a:r>
            <a:rPr lang="it-IT" dirty="0" err="1" smtClean="0"/>
            <a:t>Wavefront</a:t>
          </a:r>
          <a:r>
            <a:rPr lang="it-IT" dirty="0" smtClean="0"/>
            <a:t> </a:t>
          </a:r>
          <a:r>
            <a:rPr lang="it-IT" dirty="0" err="1" smtClean="0"/>
            <a:t>Sensing</a:t>
          </a:r>
          <a:endParaRPr lang="it-IT" dirty="0"/>
        </a:p>
      </dgm:t>
    </dgm:pt>
    <dgm:pt modelId="{8FA51D18-857D-42E9-AA26-6D4A77C3DA3F}" type="parTrans" cxnId="{005B77C1-F7A8-40E1-92A1-E0EEFFF977CA}">
      <dgm:prSet/>
      <dgm:spPr/>
      <dgm:t>
        <a:bodyPr/>
        <a:lstStyle/>
        <a:p>
          <a:endParaRPr lang="it-IT"/>
        </a:p>
      </dgm:t>
    </dgm:pt>
    <dgm:pt modelId="{1DAB42F0-DBB1-4B07-AB89-00E53959868B}" type="sibTrans" cxnId="{005B77C1-F7A8-40E1-92A1-E0EEFFF977CA}">
      <dgm:prSet/>
      <dgm:spPr/>
      <dgm:t>
        <a:bodyPr/>
        <a:lstStyle/>
        <a:p>
          <a:endParaRPr lang="it-IT"/>
        </a:p>
      </dgm:t>
    </dgm:pt>
    <dgm:pt modelId="{C940B4AE-F51E-46ED-B0C7-C11C293EDB26}">
      <dgm:prSet phldrT="[Testo]"/>
      <dgm:spPr/>
      <dgm:t>
        <a:bodyPr/>
        <a:lstStyle/>
        <a:p>
          <a:r>
            <a:rPr lang="it-IT" dirty="0" err="1" smtClean="0"/>
            <a:t>Auxiliary</a:t>
          </a:r>
          <a:r>
            <a:rPr lang="it-IT" dirty="0" smtClean="0"/>
            <a:t> </a:t>
          </a:r>
          <a:r>
            <a:rPr lang="it-IT" dirty="0" err="1" smtClean="0"/>
            <a:t>Units</a:t>
          </a:r>
          <a:endParaRPr lang="it-IT" dirty="0"/>
        </a:p>
      </dgm:t>
    </dgm:pt>
    <dgm:pt modelId="{70FB8F3E-76F5-40F8-AA78-D08BAB3AD74E}" type="parTrans" cxnId="{78B8C874-2D54-4674-B36B-DDE7509D8029}">
      <dgm:prSet/>
      <dgm:spPr/>
      <dgm:t>
        <a:bodyPr/>
        <a:lstStyle/>
        <a:p>
          <a:endParaRPr lang="it-IT"/>
        </a:p>
      </dgm:t>
    </dgm:pt>
    <dgm:pt modelId="{23C33A22-7563-4701-B050-029AC47FB703}" type="sibTrans" cxnId="{78B8C874-2D54-4674-B36B-DDE7509D8029}">
      <dgm:prSet/>
      <dgm:spPr/>
      <dgm:t>
        <a:bodyPr/>
        <a:lstStyle/>
        <a:p>
          <a:endParaRPr lang="it-IT"/>
        </a:p>
      </dgm:t>
    </dgm:pt>
    <dgm:pt modelId="{7542E2E1-210C-4182-92B3-8A48D0DD6C96}">
      <dgm:prSet phldrT="[Testo]"/>
      <dgm:spPr/>
      <dgm:t>
        <a:bodyPr/>
        <a:lstStyle/>
        <a:p>
          <a:r>
            <a:rPr lang="it-IT" dirty="0" err="1" smtClean="0"/>
            <a:t>Tracking</a:t>
          </a:r>
          <a:endParaRPr lang="it-IT" dirty="0"/>
        </a:p>
      </dgm:t>
    </dgm:pt>
    <dgm:pt modelId="{E5248EA2-C3D8-4164-A7CA-86975D846C6E}" type="parTrans" cxnId="{5ACA208F-870A-440E-8E25-5216AA8A7523}">
      <dgm:prSet/>
      <dgm:spPr/>
      <dgm:t>
        <a:bodyPr/>
        <a:lstStyle/>
        <a:p>
          <a:endParaRPr lang="it-IT"/>
        </a:p>
      </dgm:t>
    </dgm:pt>
    <dgm:pt modelId="{DBB9621A-D0E2-4AF4-B253-A11B22081306}" type="sibTrans" cxnId="{5ACA208F-870A-440E-8E25-5216AA8A7523}">
      <dgm:prSet/>
      <dgm:spPr/>
      <dgm:t>
        <a:bodyPr/>
        <a:lstStyle/>
        <a:p>
          <a:endParaRPr lang="it-IT"/>
        </a:p>
      </dgm:t>
    </dgm:pt>
    <dgm:pt modelId="{EE87E3ED-27AC-47F5-AD7E-74B7DFF65C27}">
      <dgm:prSet phldrT="[Testo]"/>
      <dgm:spPr/>
      <dgm:t>
        <a:bodyPr/>
        <a:lstStyle/>
        <a:p>
          <a:r>
            <a:rPr lang="it-IT" dirty="0" err="1" smtClean="0"/>
            <a:t>Pointing</a:t>
          </a:r>
          <a:endParaRPr lang="it-IT" dirty="0"/>
        </a:p>
      </dgm:t>
    </dgm:pt>
    <dgm:pt modelId="{68307CB8-8D4E-43E4-80EE-72FF9705ED18}" type="parTrans" cxnId="{ABBB7CBB-2517-425B-B11A-97FBE92EC519}">
      <dgm:prSet/>
      <dgm:spPr/>
      <dgm:t>
        <a:bodyPr/>
        <a:lstStyle/>
        <a:p>
          <a:endParaRPr lang="it-IT"/>
        </a:p>
      </dgm:t>
    </dgm:pt>
    <dgm:pt modelId="{34B0A77D-9CCC-47A7-B78B-3B28D2F6AC67}" type="sibTrans" cxnId="{ABBB7CBB-2517-425B-B11A-97FBE92EC519}">
      <dgm:prSet/>
      <dgm:spPr/>
      <dgm:t>
        <a:bodyPr/>
        <a:lstStyle/>
        <a:p>
          <a:endParaRPr lang="it-IT"/>
        </a:p>
      </dgm:t>
    </dgm:pt>
    <dgm:pt modelId="{EFFA2F73-B3D2-4236-B776-02AE1B00E9D6}">
      <dgm:prSet phldrT="[Testo]"/>
      <dgm:spPr/>
      <dgm:t>
        <a:bodyPr/>
        <a:lstStyle/>
        <a:p>
          <a:r>
            <a:rPr lang="it-IT" dirty="0" err="1" smtClean="0"/>
            <a:t>Autoguiding</a:t>
          </a:r>
          <a:endParaRPr lang="it-IT" dirty="0"/>
        </a:p>
      </dgm:t>
    </dgm:pt>
    <dgm:pt modelId="{3083DA26-DEC7-4B4F-B356-A22601B282EA}" type="parTrans" cxnId="{5DE0A554-6E81-42A4-A7C7-AA00346F1BD2}">
      <dgm:prSet/>
      <dgm:spPr/>
      <dgm:t>
        <a:bodyPr/>
        <a:lstStyle/>
        <a:p>
          <a:endParaRPr lang="it-IT"/>
        </a:p>
      </dgm:t>
    </dgm:pt>
    <dgm:pt modelId="{22A0CE6B-0AE3-499E-9DB5-4D3E95F9DCA1}" type="sibTrans" cxnId="{5DE0A554-6E81-42A4-A7C7-AA00346F1BD2}">
      <dgm:prSet/>
      <dgm:spPr/>
      <dgm:t>
        <a:bodyPr/>
        <a:lstStyle/>
        <a:p>
          <a:endParaRPr lang="it-IT"/>
        </a:p>
      </dgm:t>
    </dgm:pt>
    <dgm:pt modelId="{41604936-8EE1-4DAF-B256-40AB17FB49E6}">
      <dgm:prSet phldrT="[Testo]"/>
      <dgm:spPr/>
      <dgm:t>
        <a:bodyPr/>
        <a:lstStyle/>
        <a:p>
          <a:r>
            <a:rPr lang="it-IT" dirty="0" smtClean="0"/>
            <a:t>Probe</a:t>
          </a:r>
          <a:endParaRPr lang="it-IT" dirty="0"/>
        </a:p>
      </dgm:t>
    </dgm:pt>
    <dgm:pt modelId="{D8014BB8-D1E4-40C1-A60F-3BDB2584E243}" type="parTrans" cxnId="{26ECB4FA-4092-49B0-82A0-4A061ACE6C34}">
      <dgm:prSet/>
      <dgm:spPr/>
      <dgm:t>
        <a:bodyPr/>
        <a:lstStyle/>
        <a:p>
          <a:endParaRPr lang="it-IT"/>
        </a:p>
      </dgm:t>
    </dgm:pt>
    <dgm:pt modelId="{23126397-4263-4D66-A1AB-461DAAADF355}" type="sibTrans" cxnId="{26ECB4FA-4092-49B0-82A0-4A061ACE6C34}">
      <dgm:prSet/>
      <dgm:spPr/>
      <dgm:t>
        <a:bodyPr/>
        <a:lstStyle/>
        <a:p>
          <a:endParaRPr lang="it-IT"/>
        </a:p>
      </dgm:t>
    </dgm:pt>
    <dgm:pt modelId="{596F1888-B625-4CD1-88BB-CC66E91640D8}">
      <dgm:prSet phldrT="[Testo]"/>
      <dgm:spPr/>
      <dgm:t>
        <a:bodyPr/>
        <a:lstStyle/>
        <a:p>
          <a:r>
            <a:rPr lang="it-IT" dirty="0" smtClean="0"/>
            <a:t>ADC</a:t>
          </a:r>
          <a:endParaRPr lang="it-IT" dirty="0"/>
        </a:p>
      </dgm:t>
    </dgm:pt>
    <dgm:pt modelId="{E5BC3068-25CB-43C4-9765-4F682846C853}" type="parTrans" cxnId="{F0B199F5-94D1-42C3-97FC-FDFA5FEDE4BE}">
      <dgm:prSet/>
      <dgm:spPr/>
      <dgm:t>
        <a:bodyPr/>
        <a:lstStyle/>
        <a:p>
          <a:endParaRPr lang="it-IT"/>
        </a:p>
      </dgm:t>
    </dgm:pt>
    <dgm:pt modelId="{5004A47E-BF66-497B-8D42-3979DA012FC3}" type="sibTrans" cxnId="{F0B199F5-94D1-42C3-97FC-FDFA5FEDE4BE}">
      <dgm:prSet/>
      <dgm:spPr/>
      <dgm:t>
        <a:bodyPr/>
        <a:lstStyle/>
        <a:p>
          <a:endParaRPr lang="it-IT"/>
        </a:p>
      </dgm:t>
    </dgm:pt>
    <dgm:pt modelId="{BA749D4C-D56A-4761-8F0A-4EB67A4C5FE6}" type="pres">
      <dgm:prSet presAssocID="{23D79F7F-7508-4866-A930-DEAB2B50B7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3926E167-AA01-4E38-B110-7920B8D32B48}" type="pres">
      <dgm:prSet presAssocID="{BE2C755B-0678-410E-9068-B082F5983626}" presName="hierRoot1" presStyleCnt="0">
        <dgm:presLayoutVars>
          <dgm:hierBranch val="init"/>
        </dgm:presLayoutVars>
      </dgm:prSet>
      <dgm:spPr/>
    </dgm:pt>
    <dgm:pt modelId="{9C460DB4-8A8B-4FF4-8816-4B76199879F3}" type="pres">
      <dgm:prSet presAssocID="{BE2C755B-0678-410E-9068-B082F5983626}" presName="rootComposite1" presStyleCnt="0"/>
      <dgm:spPr/>
    </dgm:pt>
    <dgm:pt modelId="{1AC7553F-5970-478A-987F-D5A796F4CA69}" type="pres">
      <dgm:prSet presAssocID="{BE2C755B-0678-410E-9068-B082F5983626}" presName="rootText1" presStyleLbl="node0" presStyleIdx="0" presStyleCnt="1" custLinFactNeighborX="188" custLinFactNeighborY="-9086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B8CBACC-E74C-4A01-A021-902CCB47BAD4}" type="pres">
      <dgm:prSet presAssocID="{BE2C755B-0678-410E-9068-B082F5983626}" presName="rootConnector1" presStyleLbl="node1" presStyleIdx="0" presStyleCnt="0"/>
      <dgm:spPr/>
      <dgm:t>
        <a:bodyPr/>
        <a:lstStyle/>
        <a:p>
          <a:endParaRPr lang="it-IT"/>
        </a:p>
      </dgm:t>
    </dgm:pt>
    <dgm:pt modelId="{75E3158A-9693-40C6-8F41-352A8BFBB59F}" type="pres">
      <dgm:prSet presAssocID="{BE2C755B-0678-410E-9068-B082F5983626}" presName="hierChild2" presStyleCnt="0"/>
      <dgm:spPr/>
    </dgm:pt>
    <dgm:pt modelId="{FB095EF3-D22D-4FDA-92C4-6055D3412D69}" type="pres">
      <dgm:prSet presAssocID="{9F2799B9-40DC-4B94-B3CD-9751E6976B25}" presName="Name37" presStyleLbl="parChTrans1D2" presStyleIdx="0" presStyleCnt="3"/>
      <dgm:spPr/>
      <dgm:t>
        <a:bodyPr/>
        <a:lstStyle/>
        <a:p>
          <a:endParaRPr lang="it-IT"/>
        </a:p>
      </dgm:t>
    </dgm:pt>
    <dgm:pt modelId="{D0C55049-E0EE-4695-AD75-199C9E6E8987}" type="pres">
      <dgm:prSet presAssocID="{52536B85-1DA8-45B1-A870-0D1E025E2F64}" presName="hierRoot2" presStyleCnt="0">
        <dgm:presLayoutVars>
          <dgm:hierBranch val="init"/>
        </dgm:presLayoutVars>
      </dgm:prSet>
      <dgm:spPr/>
    </dgm:pt>
    <dgm:pt modelId="{6488699E-C69C-4ABA-B00D-CC36A3A6B2FD}" type="pres">
      <dgm:prSet presAssocID="{52536B85-1DA8-45B1-A870-0D1E025E2F64}" presName="rootComposite" presStyleCnt="0"/>
      <dgm:spPr/>
    </dgm:pt>
    <dgm:pt modelId="{24E74BB8-203C-43B7-B187-32C0DF0BF55B}" type="pres">
      <dgm:prSet presAssocID="{52536B85-1DA8-45B1-A870-0D1E025E2F64}" presName="rootText" presStyleLbl="node2" presStyleIdx="0" presStyleCnt="3" custLinFactNeighborX="-67683" custLinFactNeighborY="2369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43D7E56-2A89-45BD-9CFA-CFCB903EF831}" type="pres">
      <dgm:prSet presAssocID="{52536B85-1DA8-45B1-A870-0D1E025E2F64}" presName="rootConnector" presStyleLbl="node2" presStyleIdx="0" presStyleCnt="3"/>
      <dgm:spPr/>
      <dgm:t>
        <a:bodyPr/>
        <a:lstStyle/>
        <a:p>
          <a:endParaRPr lang="it-IT"/>
        </a:p>
      </dgm:t>
    </dgm:pt>
    <dgm:pt modelId="{79A1755B-FA41-4B51-AF35-1ABAFB515CC3}" type="pres">
      <dgm:prSet presAssocID="{52536B85-1DA8-45B1-A870-0D1E025E2F64}" presName="hierChild4" presStyleCnt="0"/>
      <dgm:spPr/>
    </dgm:pt>
    <dgm:pt modelId="{F2C3D9A5-D6C7-47D2-8204-4F0841A7EB94}" type="pres">
      <dgm:prSet presAssocID="{E5248EA2-C3D8-4164-A7CA-86975D846C6E}" presName="Name37" presStyleLbl="parChTrans1D3" presStyleIdx="0" presStyleCnt="8"/>
      <dgm:spPr/>
      <dgm:t>
        <a:bodyPr/>
        <a:lstStyle/>
        <a:p>
          <a:endParaRPr lang="it-IT"/>
        </a:p>
      </dgm:t>
    </dgm:pt>
    <dgm:pt modelId="{5C0D6E5F-A635-4C58-8E5B-DD346683B795}" type="pres">
      <dgm:prSet presAssocID="{7542E2E1-210C-4182-92B3-8A48D0DD6C96}" presName="hierRoot2" presStyleCnt="0">
        <dgm:presLayoutVars>
          <dgm:hierBranch val="init"/>
        </dgm:presLayoutVars>
      </dgm:prSet>
      <dgm:spPr/>
    </dgm:pt>
    <dgm:pt modelId="{A3504348-1AD4-45F1-A85F-C2DF3E8AE5E4}" type="pres">
      <dgm:prSet presAssocID="{7542E2E1-210C-4182-92B3-8A48D0DD6C96}" presName="rootComposite" presStyleCnt="0"/>
      <dgm:spPr/>
    </dgm:pt>
    <dgm:pt modelId="{F83B79A8-0135-4E09-A009-5A481B890C27}" type="pres">
      <dgm:prSet presAssocID="{7542E2E1-210C-4182-92B3-8A48D0DD6C96}" presName="rootText" presStyleLbl="node3" presStyleIdx="0" presStyleCnt="8" custLinFactNeighborX="-42587" custLinFactNeighborY="238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D30D3AB-37CA-4512-B038-C988AD8548F3}" type="pres">
      <dgm:prSet presAssocID="{7542E2E1-210C-4182-92B3-8A48D0DD6C96}" presName="rootConnector" presStyleLbl="node3" presStyleIdx="0" presStyleCnt="8"/>
      <dgm:spPr/>
      <dgm:t>
        <a:bodyPr/>
        <a:lstStyle/>
        <a:p>
          <a:endParaRPr lang="it-IT"/>
        </a:p>
      </dgm:t>
    </dgm:pt>
    <dgm:pt modelId="{2C73B32D-4829-43D4-9960-EC03D29FD76D}" type="pres">
      <dgm:prSet presAssocID="{7542E2E1-210C-4182-92B3-8A48D0DD6C96}" presName="hierChild4" presStyleCnt="0"/>
      <dgm:spPr/>
    </dgm:pt>
    <dgm:pt modelId="{2E7AE610-83B6-429C-843A-CCF95C632D14}" type="pres">
      <dgm:prSet presAssocID="{7542E2E1-210C-4182-92B3-8A48D0DD6C96}" presName="hierChild5" presStyleCnt="0"/>
      <dgm:spPr/>
    </dgm:pt>
    <dgm:pt modelId="{6BB34490-E447-47EF-AA66-D372E78FD626}" type="pres">
      <dgm:prSet presAssocID="{68307CB8-8D4E-43E4-80EE-72FF9705ED18}" presName="Name37" presStyleLbl="parChTrans1D3" presStyleIdx="1" presStyleCnt="8"/>
      <dgm:spPr/>
      <dgm:t>
        <a:bodyPr/>
        <a:lstStyle/>
        <a:p>
          <a:endParaRPr lang="it-IT"/>
        </a:p>
      </dgm:t>
    </dgm:pt>
    <dgm:pt modelId="{16772345-1DB6-4A7F-AB73-B5D6A01D41AF}" type="pres">
      <dgm:prSet presAssocID="{EE87E3ED-27AC-47F5-AD7E-74B7DFF65C27}" presName="hierRoot2" presStyleCnt="0">
        <dgm:presLayoutVars>
          <dgm:hierBranch val="init"/>
        </dgm:presLayoutVars>
      </dgm:prSet>
      <dgm:spPr/>
    </dgm:pt>
    <dgm:pt modelId="{A71C512E-FD19-40CD-B042-A6E67373846E}" type="pres">
      <dgm:prSet presAssocID="{EE87E3ED-27AC-47F5-AD7E-74B7DFF65C27}" presName="rootComposite" presStyleCnt="0"/>
      <dgm:spPr/>
    </dgm:pt>
    <dgm:pt modelId="{99637C63-BE28-4238-9BA9-0E732E3EE6B2}" type="pres">
      <dgm:prSet presAssocID="{EE87E3ED-27AC-47F5-AD7E-74B7DFF65C27}" presName="rootText" presStyleLbl="node3" presStyleIdx="1" presStyleCnt="8" custLinFactNeighborX="-42587" custLinFactNeighborY="975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011B60A-C061-448D-AAC2-84B3261203BD}" type="pres">
      <dgm:prSet presAssocID="{EE87E3ED-27AC-47F5-AD7E-74B7DFF65C27}" presName="rootConnector" presStyleLbl="node3" presStyleIdx="1" presStyleCnt="8"/>
      <dgm:spPr/>
      <dgm:t>
        <a:bodyPr/>
        <a:lstStyle/>
        <a:p>
          <a:endParaRPr lang="it-IT"/>
        </a:p>
      </dgm:t>
    </dgm:pt>
    <dgm:pt modelId="{62EA1DBB-E33C-4CF8-BD44-40AA99CCFF92}" type="pres">
      <dgm:prSet presAssocID="{EE87E3ED-27AC-47F5-AD7E-74B7DFF65C27}" presName="hierChild4" presStyleCnt="0"/>
      <dgm:spPr/>
    </dgm:pt>
    <dgm:pt modelId="{8D1A7A55-59ED-494E-B0BE-2496BBF772F6}" type="pres">
      <dgm:prSet presAssocID="{EE87E3ED-27AC-47F5-AD7E-74B7DFF65C27}" presName="hierChild5" presStyleCnt="0"/>
      <dgm:spPr/>
    </dgm:pt>
    <dgm:pt modelId="{93593E76-E304-4905-B6BE-8592EE7A321A}" type="pres">
      <dgm:prSet presAssocID="{3083DA26-DEC7-4B4F-B356-A22601B282EA}" presName="Name37" presStyleLbl="parChTrans1D3" presStyleIdx="2" presStyleCnt="8"/>
      <dgm:spPr/>
      <dgm:t>
        <a:bodyPr/>
        <a:lstStyle/>
        <a:p>
          <a:endParaRPr lang="it-IT"/>
        </a:p>
      </dgm:t>
    </dgm:pt>
    <dgm:pt modelId="{2DB5ECC4-D6C4-4D0B-BE52-154DE41001C1}" type="pres">
      <dgm:prSet presAssocID="{EFFA2F73-B3D2-4236-B776-02AE1B00E9D6}" presName="hierRoot2" presStyleCnt="0">
        <dgm:presLayoutVars>
          <dgm:hierBranch val="init"/>
        </dgm:presLayoutVars>
      </dgm:prSet>
      <dgm:spPr/>
    </dgm:pt>
    <dgm:pt modelId="{A5B1D1C2-D278-4ADE-A17D-602B6B1123BA}" type="pres">
      <dgm:prSet presAssocID="{EFFA2F73-B3D2-4236-B776-02AE1B00E9D6}" presName="rootComposite" presStyleCnt="0"/>
      <dgm:spPr/>
    </dgm:pt>
    <dgm:pt modelId="{CFE4A168-2DE1-4BFB-8010-98BA47AF324B}" type="pres">
      <dgm:prSet presAssocID="{EFFA2F73-B3D2-4236-B776-02AE1B00E9D6}" presName="rootText" presStyleLbl="node3" presStyleIdx="2" presStyleCnt="8" custLinFactNeighborX="-42587" custLinFactNeighborY="33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0F61100-99C5-47CA-AF28-DED22892783C}" type="pres">
      <dgm:prSet presAssocID="{EFFA2F73-B3D2-4236-B776-02AE1B00E9D6}" presName="rootConnector" presStyleLbl="node3" presStyleIdx="2" presStyleCnt="8"/>
      <dgm:spPr/>
      <dgm:t>
        <a:bodyPr/>
        <a:lstStyle/>
        <a:p>
          <a:endParaRPr lang="it-IT"/>
        </a:p>
      </dgm:t>
    </dgm:pt>
    <dgm:pt modelId="{829D565F-29E1-46CD-AF71-5EFCC780191F}" type="pres">
      <dgm:prSet presAssocID="{EFFA2F73-B3D2-4236-B776-02AE1B00E9D6}" presName="hierChild4" presStyleCnt="0"/>
      <dgm:spPr/>
    </dgm:pt>
    <dgm:pt modelId="{19F19498-D713-498C-BAF4-5FB7FC8F2341}" type="pres">
      <dgm:prSet presAssocID="{EFFA2F73-B3D2-4236-B776-02AE1B00E9D6}" presName="hierChild5" presStyleCnt="0"/>
      <dgm:spPr/>
    </dgm:pt>
    <dgm:pt modelId="{6411DC7A-FC10-4128-9091-06711D2B6B8D}" type="pres">
      <dgm:prSet presAssocID="{52536B85-1DA8-45B1-A870-0D1E025E2F64}" presName="hierChild5" presStyleCnt="0"/>
      <dgm:spPr/>
    </dgm:pt>
    <dgm:pt modelId="{9F8F79A1-9565-4071-9918-23F4D21C50D0}" type="pres">
      <dgm:prSet presAssocID="{0348ECF2-8DC0-41BD-8769-6052CDAE0B02}" presName="Name37" presStyleLbl="parChTrans1D2" presStyleIdx="1" presStyleCnt="3"/>
      <dgm:spPr/>
      <dgm:t>
        <a:bodyPr/>
        <a:lstStyle/>
        <a:p>
          <a:endParaRPr lang="it-IT"/>
        </a:p>
      </dgm:t>
    </dgm:pt>
    <dgm:pt modelId="{C76DB919-6BF5-4CBC-BDBF-16B3D666815E}" type="pres">
      <dgm:prSet presAssocID="{032D8C7E-B00A-4319-BF6C-0C47C1B1B9B3}" presName="hierRoot2" presStyleCnt="0">
        <dgm:presLayoutVars>
          <dgm:hierBranch val="init"/>
        </dgm:presLayoutVars>
      </dgm:prSet>
      <dgm:spPr/>
    </dgm:pt>
    <dgm:pt modelId="{1302F29C-DE29-4832-A630-1E48211C2A95}" type="pres">
      <dgm:prSet presAssocID="{032D8C7E-B00A-4319-BF6C-0C47C1B1B9B3}" presName="rootComposite" presStyleCnt="0"/>
      <dgm:spPr/>
    </dgm:pt>
    <dgm:pt modelId="{ABE2B10A-5671-4AA2-9CD5-F3108008CDEC}" type="pres">
      <dgm:prSet presAssocID="{032D8C7E-B00A-4319-BF6C-0C47C1B1B9B3}" presName="rootText" presStyleLbl="node2" presStyleIdx="1" presStyleCnt="3" custLinFactNeighborX="-2914" custLinFactNeighborY="2240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EB7550B-0F8F-4739-83C9-AD20DB5D373E}" type="pres">
      <dgm:prSet presAssocID="{032D8C7E-B00A-4319-BF6C-0C47C1B1B9B3}" presName="rootConnector" presStyleLbl="node2" presStyleIdx="1" presStyleCnt="3"/>
      <dgm:spPr/>
      <dgm:t>
        <a:bodyPr/>
        <a:lstStyle/>
        <a:p>
          <a:endParaRPr lang="it-IT"/>
        </a:p>
      </dgm:t>
    </dgm:pt>
    <dgm:pt modelId="{F76ECA76-ACD0-43D5-8BC0-0872BABBAC85}" type="pres">
      <dgm:prSet presAssocID="{032D8C7E-B00A-4319-BF6C-0C47C1B1B9B3}" presName="hierChild4" presStyleCnt="0"/>
      <dgm:spPr/>
    </dgm:pt>
    <dgm:pt modelId="{7BF2892E-356E-4B9A-81DE-080E92FFDBA0}" type="pres">
      <dgm:prSet presAssocID="{2B4FEBC8-6583-4E16-9DBF-FB18B7210DE4}" presName="Name37" presStyleLbl="parChTrans1D3" presStyleIdx="3" presStyleCnt="8"/>
      <dgm:spPr/>
      <dgm:t>
        <a:bodyPr/>
        <a:lstStyle/>
        <a:p>
          <a:endParaRPr lang="it-IT"/>
        </a:p>
      </dgm:t>
    </dgm:pt>
    <dgm:pt modelId="{21D18D11-E107-43E6-9AD9-CCCC9EB28C22}" type="pres">
      <dgm:prSet presAssocID="{618F80B3-C3CF-41F5-9EAB-DD5218DA6A70}" presName="hierRoot2" presStyleCnt="0">
        <dgm:presLayoutVars>
          <dgm:hierBranch val="init"/>
        </dgm:presLayoutVars>
      </dgm:prSet>
      <dgm:spPr/>
    </dgm:pt>
    <dgm:pt modelId="{5BE14733-1A74-4B04-879F-9A8F7346E077}" type="pres">
      <dgm:prSet presAssocID="{618F80B3-C3CF-41F5-9EAB-DD5218DA6A70}" presName="rootComposite" presStyleCnt="0"/>
      <dgm:spPr/>
    </dgm:pt>
    <dgm:pt modelId="{36ECD344-6B20-4E50-A7EA-B0955E89465B}" type="pres">
      <dgm:prSet presAssocID="{618F80B3-C3CF-41F5-9EAB-DD5218DA6A70}" presName="rootText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ED07658-DC5E-488F-BF0C-5F2ABF0E3BFE}" type="pres">
      <dgm:prSet presAssocID="{618F80B3-C3CF-41F5-9EAB-DD5218DA6A70}" presName="rootConnector" presStyleLbl="node3" presStyleIdx="3" presStyleCnt="8"/>
      <dgm:spPr/>
      <dgm:t>
        <a:bodyPr/>
        <a:lstStyle/>
        <a:p>
          <a:endParaRPr lang="it-IT"/>
        </a:p>
      </dgm:t>
    </dgm:pt>
    <dgm:pt modelId="{3C2700C8-B06A-4A06-BAAC-C03DEF315BC4}" type="pres">
      <dgm:prSet presAssocID="{618F80B3-C3CF-41F5-9EAB-DD5218DA6A70}" presName="hierChild4" presStyleCnt="0"/>
      <dgm:spPr/>
    </dgm:pt>
    <dgm:pt modelId="{399F0F7F-B692-4150-BC47-636735D88127}" type="pres">
      <dgm:prSet presAssocID="{618F80B3-C3CF-41F5-9EAB-DD5218DA6A70}" presName="hierChild5" presStyleCnt="0"/>
      <dgm:spPr/>
    </dgm:pt>
    <dgm:pt modelId="{3FBA3D25-1106-4319-976C-CEEC7E6B5B5D}" type="pres">
      <dgm:prSet presAssocID="{AD095DE6-10DB-4B9C-9475-DBAD954885E8}" presName="Name37" presStyleLbl="parChTrans1D3" presStyleIdx="4" presStyleCnt="8"/>
      <dgm:spPr/>
      <dgm:t>
        <a:bodyPr/>
        <a:lstStyle/>
        <a:p>
          <a:endParaRPr lang="it-IT"/>
        </a:p>
      </dgm:t>
    </dgm:pt>
    <dgm:pt modelId="{CB519778-A3E3-4616-9ACC-C3C761D65436}" type="pres">
      <dgm:prSet presAssocID="{3569508D-4DD3-406E-925F-473E59C2F75A}" presName="hierRoot2" presStyleCnt="0">
        <dgm:presLayoutVars>
          <dgm:hierBranch val="init"/>
        </dgm:presLayoutVars>
      </dgm:prSet>
      <dgm:spPr/>
    </dgm:pt>
    <dgm:pt modelId="{69DC0A91-8839-4181-A0E8-E1831E00F938}" type="pres">
      <dgm:prSet presAssocID="{3569508D-4DD3-406E-925F-473E59C2F75A}" presName="rootComposite" presStyleCnt="0"/>
      <dgm:spPr/>
    </dgm:pt>
    <dgm:pt modelId="{4EAB0420-95A4-41D7-9AD5-8D2F9D772698}" type="pres">
      <dgm:prSet presAssocID="{3569508D-4DD3-406E-925F-473E59C2F75A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A662458-678F-4301-8FDB-A5A67D6CD435}" type="pres">
      <dgm:prSet presAssocID="{3569508D-4DD3-406E-925F-473E59C2F75A}" presName="rootConnector" presStyleLbl="node3" presStyleIdx="4" presStyleCnt="8"/>
      <dgm:spPr/>
      <dgm:t>
        <a:bodyPr/>
        <a:lstStyle/>
        <a:p>
          <a:endParaRPr lang="it-IT"/>
        </a:p>
      </dgm:t>
    </dgm:pt>
    <dgm:pt modelId="{0C5826C3-664D-4263-A987-8D09FF0867BC}" type="pres">
      <dgm:prSet presAssocID="{3569508D-4DD3-406E-925F-473E59C2F75A}" presName="hierChild4" presStyleCnt="0"/>
      <dgm:spPr/>
    </dgm:pt>
    <dgm:pt modelId="{6AABC10E-8018-460B-8BD6-FEE21A49B828}" type="pres">
      <dgm:prSet presAssocID="{3569508D-4DD3-406E-925F-473E59C2F75A}" presName="hierChild5" presStyleCnt="0"/>
      <dgm:spPr/>
    </dgm:pt>
    <dgm:pt modelId="{9663C2EF-9BD2-4F84-AB03-6872F92C6417}" type="pres">
      <dgm:prSet presAssocID="{8FA51D18-857D-42E9-AA26-6D4A77C3DA3F}" presName="Name37" presStyleLbl="parChTrans1D3" presStyleIdx="5" presStyleCnt="8"/>
      <dgm:spPr/>
      <dgm:t>
        <a:bodyPr/>
        <a:lstStyle/>
        <a:p>
          <a:endParaRPr lang="it-IT"/>
        </a:p>
      </dgm:t>
    </dgm:pt>
    <dgm:pt modelId="{ECE4C636-43F8-4934-812A-57228DCBAED9}" type="pres">
      <dgm:prSet presAssocID="{85E90157-11E5-46B9-A219-E821E375C18A}" presName="hierRoot2" presStyleCnt="0">
        <dgm:presLayoutVars>
          <dgm:hierBranch val="init"/>
        </dgm:presLayoutVars>
      </dgm:prSet>
      <dgm:spPr/>
    </dgm:pt>
    <dgm:pt modelId="{903B285C-8DF7-4044-AA48-BECF4198F7B9}" type="pres">
      <dgm:prSet presAssocID="{85E90157-11E5-46B9-A219-E821E375C18A}" presName="rootComposite" presStyleCnt="0"/>
      <dgm:spPr/>
    </dgm:pt>
    <dgm:pt modelId="{F5D1710A-2251-4374-A3E1-7CD672165778}" type="pres">
      <dgm:prSet presAssocID="{85E90157-11E5-46B9-A219-E821E375C18A}" presName="rootText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1B0506A-DA87-45AF-81AE-EB7832F5E738}" type="pres">
      <dgm:prSet presAssocID="{85E90157-11E5-46B9-A219-E821E375C18A}" presName="rootConnector" presStyleLbl="node3" presStyleIdx="5" presStyleCnt="8"/>
      <dgm:spPr/>
      <dgm:t>
        <a:bodyPr/>
        <a:lstStyle/>
        <a:p>
          <a:endParaRPr lang="it-IT"/>
        </a:p>
      </dgm:t>
    </dgm:pt>
    <dgm:pt modelId="{4A810887-3EB0-4D6A-ADD4-5DC5C64D5F4F}" type="pres">
      <dgm:prSet presAssocID="{85E90157-11E5-46B9-A219-E821E375C18A}" presName="hierChild4" presStyleCnt="0"/>
      <dgm:spPr/>
    </dgm:pt>
    <dgm:pt modelId="{9445DCB2-82C3-4A6E-AFD1-CA023EF6B493}" type="pres">
      <dgm:prSet presAssocID="{85E90157-11E5-46B9-A219-E821E375C18A}" presName="hierChild5" presStyleCnt="0"/>
      <dgm:spPr/>
    </dgm:pt>
    <dgm:pt modelId="{089035B4-7321-4C40-B048-4ACF3A5B99C3}" type="pres">
      <dgm:prSet presAssocID="{032D8C7E-B00A-4319-BF6C-0C47C1B1B9B3}" presName="hierChild5" presStyleCnt="0"/>
      <dgm:spPr/>
    </dgm:pt>
    <dgm:pt modelId="{1343D8C3-2648-4155-815A-E3E4E708D058}" type="pres">
      <dgm:prSet presAssocID="{70FB8F3E-76F5-40F8-AA78-D08BAB3AD74E}" presName="Name37" presStyleLbl="parChTrans1D2" presStyleIdx="2" presStyleCnt="3"/>
      <dgm:spPr/>
      <dgm:t>
        <a:bodyPr/>
        <a:lstStyle/>
        <a:p>
          <a:endParaRPr lang="it-IT"/>
        </a:p>
      </dgm:t>
    </dgm:pt>
    <dgm:pt modelId="{1C274AE1-5766-4BCD-9D2D-9A3B56FE78EF}" type="pres">
      <dgm:prSet presAssocID="{C940B4AE-F51E-46ED-B0C7-C11C293EDB26}" presName="hierRoot2" presStyleCnt="0">
        <dgm:presLayoutVars>
          <dgm:hierBranch val="init"/>
        </dgm:presLayoutVars>
      </dgm:prSet>
      <dgm:spPr/>
    </dgm:pt>
    <dgm:pt modelId="{E87E5AF3-92EC-4300-846E-120A293073AD}" type="pres">
      <dgm:prSet presAssocID="{C940B4AE-F51E-46ED-B0C7-C11C293EDB26}" presName="rootComposite" presStyleCnt="0"/>
      <dgm:spPr/>
    </dgm:pt>
    <dgm:pt modelId="{F0AA5696-D8F3-42C2-AC4F-85275BCE036B}" type="pres">
      <dgm:prSet presAssocID="{C940B4AE-F51E-46ED-B0C7-C11C293EDB26}" presName="rootText" presStyleLbl="node2" presStyleIdx="2" presStyleCnt="3" custLinFactNeighborX="35987" custLinFactNeighborY="2240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29D6981-F992-4568-97A9-EFDFBB7C7924}" type="pres">
      <dgm:prSet presAssocID="{C940B4AE-F51E-46ED-B0C7-C11C293EDB26}" presName="rootConnector" presStyleLbl="node2" presStyleIdx="2" presStyleCnt="3"/>
      <dgm:spPr/>
      <dgm:t>
        <a:bodyPr/>
        <a:lstStyle/>
        <a:p>
          <a:endParaRPr lang="it-IT"/>
        </a:p>
      </dgm:t>
    </dgm:pt>
    <dgm:pt modelId="{4F2922D4-07B6-498D-9FCB-48E4DC5D6247}" type="pres">
      <dgm:prSet presAssocID="{C940B4AE-F51E-46ED-B0C7-C11C293EDB26}" presName="hierChild4" presStyleCnt="0"/>
      <dgm:spPr/>
    </dgm:pt>
    <dgm:pt modelId="{1E88B903-86C9-487B-BC02-9BF8375EEBA1}" type="pres">
      <dgm:prSet presAssocID="{D8014BB8-D1E4-40C1-A60F-3BDB2584E243}" presName="Name37" presStyleLbl="parChTrans1D3" presStyleIdx="6" presStyleCnt="8"/>
      <dgm:spPr/>
      <dgm:t>
        <a:bodyPr/>
        <a:lstStyle/>
        <a:p>
          <a:endParaRPr lang="it-IT"/>
        </a:p>
      </dgm:t>
    </dgm:pt>
    <dgm:pt modelId="{1961637C-F739-48FA-A73B-742AFAB9AB9C}" type="pres">
      <dgm:prSet presAssocID="{41604936-8EE1-4DAF-B256-40AB17FB49E6}" presName="hierRoot2" presStyleCnt="0">
        <dgm:presLayoutVars>
          <dgm:hierBranch val="init"/>
        </dgm:presLayoutVars>
      </dgm:prSet>
      <dgm:spPr/>
    </dgm:pt>
    <dgm:pt modelId="{71B29CA5-3528-45B1-AC2F-08DF8B283E82}" type="pres">
      <dgm:prSet presAssocID="{41604936-8EE1-4DAF-B256-40AB17FB49E6}" presName="rootComposite" presStyleCnt="0"/>
      <dgm:spPr/>
    </dgm:pt>
    <dgm:pt modelId="{D6850535-73C8-4506-B401-DF85CE020604}" type="pres">
      <dgm:prSet presAssocID="{41604936-8EE1-4DAF-B256-40AB17FB49E6}" presName="rootText" presStyleLbl="node3" presStyleIdx="6" presStyleCnt="8" custLinFactNeighborX="49751" custLinFactNeighborY="2577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2003E58-B0F9-424C-9CD9-B631BD2933A6}" type="pres">
      <dgm:prSet presAssocID="{41604936-8EE1-4DAF-B256-40AB17FB49E6}" presName="rootConnector" presStyleLbl="node3" presStyleIdx="6" presStyleCnt="8"/>
      <dgm:spPr/>
      <dgm:t>
        <a:bodyPr/>
        <a:lstStyle/>
        <a:p>
          <a:endParaRPr lang="it-IT"/>
        </a:p>
      </dgm:t>
    </dgm:pt>
    <dgm:pt modelId="{1F60BF6C-F6A4-4408-93DB-FC2FB4F329C9}" type="pres">
      <dgm:prSet presAssocID="{41604936-8EE1-4DAF-B256-40AB17FB49E6}" presName="hierChild4" presStyleCnt="0"/>
      <dgm:spPr/>
    </dgm:pt>
    <dgm:pt modelId="{755D8E75-8551-4890-AAB7-A01F0D2F2021}" type="pres">
      <dgm:prSet presAssocID="{41604936-8EE1-4DAF-B256-40AB17FB49E6}" presName="hierChild5" presStyleCnt="0"/>
      <dgm:spPr/>
    </dgm:pt>
    <dgm:pt modelId="{D33A4709-A9EA-4314-96D0-53F3F5A43F3D}" type="pres">
      <dgm:prSet presAssocID="{E5BC3068-25CB-43C4-9765-4F682846C853}" presName="Name37" presStyleLbl="parChTrans1D3" presStyleIdx="7" presStyleCnt="8"/>
      <dgm:spPr/>
      <dgm:t>
        <a:bodyPr/>
        <a:lstStyle/>
        <a:p>
          <a:endParaRPr lang="it-IT"/>
        </a:p>
      </dgm:t>
    </dgm:pt>
    <dgm:pt modelId="{940408FE-CF18-4FE0-BCC3-E22B170364ED}" type="pres">
      <dgm:prSet presAssocID="{596F1888-B625-4CD1-88BB-CC66E91640D8}" presName="hierRoot2" presStyleCnt="0">
        <dgm:presLayoutVars>
          <dgm:hierBranch val="init"/>
        </dgm:presLayoutVars>
      </dgm:prSet>
      <dgm:spPr/>
    </dgm:pt>
    <dgm:pt modelId="{9BA2CA38-BC00-447A-B2AF-AC402A8EEC70}" type="pres">
      <dgm:prSet presAssocID="{596F1888-B625-4CD1-88BB-CC66E91640D8}" presName="rootComposite" presStyleCnt="0"/>
      <dgm:spPr/>
    </dgm:pt>
    <dgm:pt modelId="{D71212A5-F629-4955-BFCD-4410E15BA882}" type="pres">
      <dgm:prSet presAssocID="{596F1888-B625-4CD1-88BB-CC66E91640D8}" presName="rootText" presStyleLbl="node3" presStyleIdx="7" presStyleCnt="8" custLinFactNeighborX="49282" custLinFactNeighborY="425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A867CA2-723F-4A53-8EC0-6060224A5B54}" type="pres">
      <dgm:prSet presAssocID="{596F1888-B625-4CD1-88BB-CC66E91640D8}" presName="rootConnector" presStyleLbl="node3" presStyleIdx="7" presStyleCnt="8"/>
      <dgm:spPr/>
      <dgm:t>
        <a:bodyPr/>
        <a:lstStyle/>
        <a:p>
          <a:endParaRPr lang="it-IT"/>
        </a:p>
      </dgm:t>
    </dgm:pt>
    <dgm:pt modelId="{2AF2B1B0-B7ED-49B4-B0BD-1400B9852D3B}" type="pres">
      <dgm:prSet presAssocID="{596F1888-B625-4CD1-88BB-CC66E91640D8}" presName="hierChild4" presStyleCnt="0"/>
      <dgm:spPr/>
    </dgm:pt>
    <dgm:pt modelId="{532550D6-3977-409D-94C0-B29CB6227288}" type="pres">
      <dgm:prSet presAssocID="{596F1888-B625-4CD1-88BB-CC66E91640D8}" presName="hierChild5" presStyleCnt="0"/>
      <dgm:spPr/>
    </dgm:pt>
    <dgm:pt modelId="{EA4727E9-8438-48C1-938E-EC7F361FD8E2}" type="pres">
      <dgm:prSet presAssocID="{C940B4AE-F51E-46ED-B0C7-C11C293EDB26}" presName="hierChild5" presStyleCnt="0"/>
      <dgm:spPr/>
    </dgm:pt>
    <dgm:pt modelId="{3C36AA1E-B554-4127-B026-E665060F1B11}" type="pres">
      <dgm:prSet presAssocID="{BE2C755B-0678-410E-9068-B082F5983626}" presName="hierChild3" presStyleCnt="0"/>
      <dgm:spPr/>
    </dgm:pt>
  </dgm:ptLst>
  <dgm:cxnLst>
    <dgm:cxn modelId="{1A5E1DDB-460A-4DDA-9799-26D50DBA5842}" type="presOf" srcId="{70FB8F3E-76F5-40F8-AA78-D08BAB3AD74E}" destId="{1343D8C3-2648-4155-815A-E3E4E708D058}" srcOrd="0" destOrd="0" presId="urn:microsoft.com/office/officeart/2005/8/layout/orgChart1"/>
    <dgm:cxn modelId="{2F8F75D5-4D5F-44EA-B133-D2A8FB01CEBB}" type="presOf" srcId="{41604936-8EE1-4DAF-B256-40AB17FB49E6}" destId="{D6850535-73C8-4506-B401-DF85CE020604}" srcOrd="0" destOrd="0" presId="urn:microsoft.com/office/officeart/2005/8/layout/orgChart1"/>
    <dgm:cxn modelId="{5ACA208F-870A-440E-8E25-5216AA8A7523}" srcId="{52536B85-1DA8-45B1-A870-0D1E025E2F64}" destId="{7542E2E1-210C-4182-92B3-8A48D0DD6C96}" srcOrd="0" destOrd="0" parTransId="{E5248EA2-C3D8-4164-A7CA-86975D846C6E}" sibTransId="{DBB9621A-D0E2-4AF4-B253-A11B22081306}"/>
    <dgm:cxn modelId="{BEC4CF29-77BF-4EF0-8A14-E9A3579970E7}" type="presOf" srcId="{032D8C7E-B00A-4319-BF6C-0C47C1B1B9B3}" destId="{3EB7550B-0F8F-4739-83C9-AD20DB5D373E}" srcOrd="1" destOrd="0" presId="urn:microsoft.com/office/officeart/2005/8/layout/orgChart1"/>
    <dgm:cxn modelId="{2C398859-6BA6-4152-A8A1-CCCBAEFB8CE8}" type="presOf" srcId="{BE2C755B-0678-410E-9068-B082F5983626}" destId="{EB8CBACC-E74C-4A01-A021-902CCB47BAD4}" srcOrd="1" destOrd="0" presId="urn:microsoft.com/office/officeart/2005/8/layout/orgChart1"/>
    <dgm:cxn modelId="{F0B199F5-94D1-42C3-97FC-FDFA5FEDE4BE}" srcId="{C940B4AE-F51E-46ED-B0C7-C11C293EDB26}" destId="{596F1888-B625-4CD1-88BB-CC66E91640D8}" srcOrd="1" destOrd="0" parTransId="{E5BC3068-25CB-43C4-9765-4F682846C853}" sibTransId="{5004A47E-BF66-497B-8D42-3979DA012FC3}"/>
    <dgm:cxn modelId="{AC3FD920-8074-4E9B-A2A1-8E4B0C7DC2D2}" type="presOf" srcId="{BE2C755B-0678-410E-9068-B082F5983626}" destId="{1AC7553F-5970-478A-987F-D5A796F4CA69}" srcOrd="0" destOrd="0" presId="urn:microsoft.com/office/officeart/2005/8/layout/orgChart1"/>
    <dgm:cxn modelId="{94BABA4F-D814-4611-9823-E25B4DD13FBD}" type="presOf" srcId="{41604936-8EE1-4DAF-B256-40AB17FB49E6}" destId="{92003E58-B0F9-424C-9CD9-B631BD2933A6}" srcOrd="1" destOrd="0" presId="urn:microsoft.com/office/officeart/2005/8/layout/orgChart1"/>
    <dgm:cxn modelId="{78B8C874-2D54-4674-B36B-DDE7509D8029}" srcId="{BE2C755B-0678-410E-9068-B082F5983626}" destId="{C940B4AE-F51E-46ED-B0C7-C11C293EDB26}" srcOrd="2" destOrd="0" parTransId="{70FB8F3E-76F5-40F8-AA78-D08BAB3AD74E}" sibTransId="{23C33A22-7563-4701-B050-029AC47FB703}"/>
    <dgm:cxn modelId="{A5BC4655-885C-4717-AAF4-C02EABFC2C30}" type="presOf" srcId="{C940B4AE-F51E-46ED-B0C7-C11C293EDB26}" destId="{229D6981-F992-4568-97A9-EFDFBB7C7924}" srcOrd="1" destOrd="0" presId="urn:microsoft.com/office/officeart/2005/8/layout/orgChart1"/>
    <dgm:cxn modelId="{FFECE93F-C649-4B5D-86C4-9510B3D26345}" type="presOf" srcId="{596F1888-B625-4CD1-88BB-CC66E91640D8}" destId="{1A867CA2-723F-4A53-8EC0-6060224A5B54}" srcOrd="1" destOrd="0" presId="urn:microsoft.com/office/officeart/2005/8/layout/orgChart1"/>
    <dgm:cxn modelId="{C919FAE4-DAFE-481A-A243-9B1B36F78003}" type="presOf" srcId="{AD095DE6-10DB-4B9C-9475-DBAD954885E8}" destId="{3FBA3D25-1106-4319-976C-CEEC7E6B5B5D}" srcOrd="0" destOrd="0" presId="urn:microsoft.com/office/officeart/2005/8/layout/orgChart1"/>
    <dgm:cxn modelId="{5C049269-79E8-4D94-BBB9-258A893B7323}" type="presOf" srcId="{52536B85-1DA8-45B1-A870-0D1E025E2F64}" destId="{B43D7E56-2A89-45BD-9CFA-CFCB903EF831}" srcOrd="1" destOrd="0" presId="urn:microsoft.com/office/officeart/2005/8/layout/orgChart1"/>
    <dgm:cxn modelId="{005B77C1-F7A8-40E1-92A1-E0EEFFF977CA}" srcId="{032D8C7E-B00A-4319-BF6C-0C47C1B1B9B3}" destId="{85E90157-11E5-46B9-A219-E821E375C18A}" srcOrd="2" destOrd="0" parTransId="{8FA51D18-857D-42E9-AA26-6D4A77C3DA3F}" sibTransId="{1DAB42F0-DBB1-4B07-AB89-00E53959868B}"/>
    <dgm:cxn modelId="{247CA0C4-BF4E-4D57-A8EF-065D95CF41F7}" srcId="{BE2C755B-0678-410E-9068-B082F5983626}" destId="{032D8C7E-B00A-4319-BF6C-0C47C1B1B9B3}" srcOrd="1" destOrd="0" parTransId="{0348ECF2-8DC0-41BD-8769-6052CDAE0B02}" sibTransId="{CADC4D38-7469-4138-9FAC-3366315A2EE6}"/>
    <dgm:cxn modelId="{9203F288-713A-476B-88FC-9CB02402488A}" type="presOf" srcId="{EE87E3ED-27AC-47F5-AD7E-74B7DFF65C27}" destId="{99637C63-BE28-4238-9BA9-0E732E3EE6B2}" srcOrd="0" destOrd="0" presId="urn:microsoft.com/office/officeart/2005/8/layout/orgChart1"/>
    <dgm:cxn modelId="{B92A9030-A941-484D-9778-B4B2DB8189B3}" type="presOf" srcId="{EFFA2F73-B3D2-4236-B776-02AE1B00E9D6}" destId="{B0F61100-99C5-47CA-AF28-DED22892783C}" srcOrd="1" destOrd="0" presId="urn:microsoft.com/office/officeart/2005/8/layout/orgChart1"/>
    <dgm:cxn modelId="{9CD675B0-FB09-4EFA-B182-68D697C8FC5D}" type="presOf" srcId="{23D79F7F-7508-4866-A930-DEAB2B50B774}" destId="{BA749D4C-D56A-4761-8F0A-4EB67A4C5FE6}" srcOrd="0" destOrd="0" presId="urn:microsoft.com/office/officeart/2005/8/layout/orgChart1"/>
    <dgm:cxn modelId="{02F6D778-038A-49F7-94BA-1571661B7349}" type="presOf" srcId="{C940B4AE-F51E-46ED-B0C7-C11C293EDB26}" destId="{F0AA5696-D8F3-42C2-AC4F-85275BCE036B}" srcOrd="0" destOrd="0" presId="urn:microsoft.com/office/officeart/2005/8/layout/orgChart1"/>
    <dgm:cxn modelId="{6B16C077-86A7-44EF-AF54-118BD23F6A3F}" srcId="{032D8C7E-B00A-4319-BF6C-0C47C1B1B9B3}" destId="{618F80B3-C3CF-41F5-9EAB-DD5218DA6A70}" srcOrd="0" destOrd="0" parTransId="{2B4FEBC8-6583-4E16-9DBF-FB18B7210DE4}" sibTransId="{0A211049-D332-4927-9B0D-CC92C2FB12EC}"/>
    <dgm:cxn modelId="{6CE96C9E-512C-48DC-8CBF-02D155B7D685}" type="presOf" srcId="{3083DA26-DEC7-4B4F-B356-A22601B282EA}" destId="{93593E76-E304-4905-B6BE-8592EE7A321A}" srcOrd="0" destOrd="0" presId="urn:microsoft.com/office/officeart/2005/8/layout/orgChart1"/>
    <dgm:cxn modelId="{AF491E26-8137-4A2C-A65B-181A3B4EB8CF}" type="presOf" srcId="{E5248EA2-C3D8-4164-A7CA-86975D846C6E}" destId="{F2C3D9A5-D6C7-47D2-8204-4F0841A7EB94}" srcOrd="0" destOrd="0" presId="urn:microsoft.com/office/officeart/2005/8/layout/orgChart1"/>
    <dgm:cxn modelId="{C10C936A-1591-4D1A-885D-97B6D5271DEC}" type="presOf" srcId="{D8014BB8-D1E4-40C1-A60F-3BDB2584E243}" destId="{1E88B903-86C9-487B-BC02-9BF8375EEBA1}" srcOrd="0" destOrd="0" presId="urn:microsoft.com/office/officeart/2005/8/layout/orgChart1"/>
    <dgm:cxn modelId="{A96E012F-01D4-40A2-8952-0416CBC827BB}" type="presOf" srcId="{7542E2E1-210C-4182-92B3-8A48D0DD6C96}" destId="{F83B79A8-0135-4E09-A009-5A481B890C27}" srcOrd="0" destOrd="0" presId="urn:microsoft.com/office/officeart/2005/8/layout/orgChart1"/>
    <dgm:cxn modelId="{6B4C7D75-D8AA-4476-97DB-DA09C3CB8121}" type="presOf" srcId="{85E90157-11E5-46B9-A219-E821E375C18A}" destId="{A1B0506A-DA87-45AF-81AE-EB7832F5E738}" srcOrd="1" destOrd="0" presId="urn:microsoft.com/office/officeart/2005/8/layout/orgChart1"/>
    <dgm:cxn modelId="{E673A083-3F2E-48F4-8710-C8081F02E2DA}" srcId="{23D79F7F-7508-4866-A930-DEAB2B50B774}" destId="{BE2C755B-0678-410E-9068-B082F5983626}" srcOrd="0" destOrd="0" parTransId="{7A65A8DB-4372-48A1-86A1-385883B71252}" sibTransId="{510BBA3F-EDED-4C3C-82B8-6ED669658D19}"/>
    <dgm:cxn modelId="{D6750ADA-199B-457E-9F22-C29DFF3F43F5}" type="presOf" srcId="{032D8C7E-B00A-4319-BF6C-0C47C1B1B9B3}" destId="{ABE2B10A-5671-4AA2-9CD5-F3108008CDEC}" srcOrd="0" destOrd="0" presId="urn:microsoft.com/office/officeart/2005/8/layout/orgChart1"/>
    <dgm:cxn modelId="{1DA83F20-D146-4550-A13A-011EB5970F16}" type="presOf" srcId="{618F80B3-C3CF-41F5-9EAB-DD5218DA6A70}" destId="{36ECD344-6B20-4E50-A7EA-B0955E89465B}" srcOrd="0" destOrd="0" presId="urn:microsoft.com/office/officeart/2005/8/layout/orgChart1"/>
    <dgm:cxn modelId="{5DE0A554-6E81-42A4-A7C7-AA00346F1BD2}" srcId="{52536B85-1DA8-45B1-A870-0D1E025E2F64}" destId="{EFFA2F73-B3D2-4236-B776-02AE1B00E9D6}" srcOrd="2" destOrd="0" parTransId="{3083DA26-DEC7-4B4F-B356-A22601B282EA}" sibTransId="{22A0CE6B-0AE3-499E-9DB5-4D3E95F9DCA1}"/>
    <dgm:cxn modelId="{15D70639-9F8E-4781-A640-EA9B27F92D59}" type="presOf" srcId="{EFFA2F73-B3D2-4236-B776-02AE1B00E9D6}" destId="{CFE4A168-2DE1-4BFB-8010-98BA47AF324B}" srcOrd="0" destOrd="0" presId="urn:microsoft.com/office/officeart/2005/8/layout/orgChart1"/>
    <dgm:cxn modelId="{50751B9B-0845-4AFC-812A-AFBD1D8AAB81}" type="presOf" srcId="{68307CB8-8D4E-43E4-80EE-72FF9705ED18}" destId="{6BB34490-E447-47EF-AA66-D372E78FD626}" srcOrd="0" destOrd="0" presId="urn:microsoft.com/office/officeart/2005/8/layout/orgChart1"/>
    <dgm:cxn modelId="{988BB554-C2DC-4EE4-9565-EE94F45A79C9}" type="presOf" srcId="{3569508D-4DD3-406E-925F-473E59C2F75A}" destId="{4EAB0420-95A4-41D7-9AD5-8D2F9D772698}" srcOrd="0" destOrd="0" presId="urn:microsoft.com/office/officeart/2005/8/layout/orgChart1"/>
    <dgm:cxn modelId="{ED52C211-24A4-4A65-B2FA-DA9CBA29E91B}" type="presOf" srcId="{E5BC3068-25CB-43C4-9765-4F682846C853}" destId="{D33A4709-A9EA-4314-96D0-53F3F5A43F3D}" srcOrd="0" destOrd="0" presId="urn:microsoft.com/office/officeart/2005/8/layout/orgChart1"/>
    <dgm:cxn modelId="{602875C5-AA61-4BE5-9E01-707FD34C3DF2}" type="presOf" srcId="{EE87E3ED-27AC-47F5-AD7E-74B7DFF65C27}" destId="{B011B60A-C061-448D-AAC2-84B3261203BD}" srcOrd="1" destOrd="0" presId="urn:microsoft.com/office/officeart/2005/8/layout/orgChart1"/>
    <dgm:cxn modelId="{22017B86-98D7-4774-A2DE-15572810889E}" type="presOf" srcId="{52536B85-1DA8-45B1-A870-0D1E025E2F64}" destId="{24E74BB8-203C-43B7-B187-32C0DF0BF55B}" srcOrd="0" destOrd="0" presId="urn:microsoft.com/office/officeart/2005/8/layout/orgChart1"/>
    <dgm:cxn modelId="{F8933F09-AAEC-4010-ADDE-85D5D43E7D13}" type="presOf" srcId="{618F80B3-C3CF-41F5-9EAB-DD5218DA6A70}" destId="{8ED07658-DC5E-488F-BF0C-5F2ABF0E3BFE}" srcOrd="1" destOrd="0" presId="urn:microsoft.com/office/officeart/2005/8/layout/orgChart1"/>
    <dgm:cxn modelId="{0F7B79A5-BCAC-4866-9035-BCBC07C310DA}" type="presOf" srcId="{3569508D-4DD3-406E-925F-473E59C2F75A}" destId="{8A662458-678F-4301-8FDB-A5A67D6CD435}" srcOrd="1" destOrd="0" presId="urn:microsoft.com/office/officeart/2005/8/layout/orgChart1"/>
    <dgm:cxn modelId="{5077FEC2-8B5F-48FA-8814-7A0EEA056932}" type="presOf" srcId="{8FA51D18-857D-42E9-AA26-6D4A77C3DA3F}" destId="{9663C2EF-9BD2-4F84-AB03-6872F92C6417}" srcOrd="0" destOrd="0" presId="urn:microsoft.com/office/officeart/2005/8/layout/orgChart1"/>
    <dgm:cxn modelId="{967C4420-F281-4724-9C30-BBA19F0AE285}" type="presOf" srcId="{7542E2E1-210C-4182-92B3-8A48D0DD6C96}" destId="{9D30D3AB-37CA-4512-B038-C988AD8548F3}" srcOrd="1" destOrd="0" presId="urn:microsoft.com/office/officeart/2005/8/layout/orgChart1"/>
    <dgm:cxn modelId="{BFF04C0F-A08A-4762-9756-D899A8541054}" srcId="{BE2C755B-0678-410E-9068-B082F5983626}" destId="{52536B85-1DA8-45B1-A870-0D1E025E2F64}" srcOrd="0" destOrd="0" parTransId="{9F2799B9-40DC-4B94-B3CD-9751E6976B25}" sibTransId="{606E778F-804D-4655-8806-F391D1757D24}"/>
    <dgm:cxn modelId="{ABBB7CBB-2517-425B-B11A-97FBE92EC519}" srcId="{52536B85-1DA8-45B1-A870-0D1E025E2F64}" destId="{EE87E3ED-27AC-47F5-AD7E-74B7DFF65C27}" srcOrd="1" destOrd="0" parTransId="{68307CB8-8D4E-43E4-80EE-72FF9705ED18}" sibTransId="{34B0A77D-9CCC-47A7-B78B-3B28D2F6AC67}"/>
    <dgm:cxn modelId="{72E4AE21-602D-44D3-9067-1FCD4D2EB4EF}" type="presOf" srcId="{0348ECF2-8DC0-41BD-8769-6052CDAE0B02}" destId="{9F8F79A1-9565-4071-9918-23F4D21C50D0}" srcOrd="0" destOrd="0" presId="urn:microsoft.com/office/officeart/2005/8/layout/orgChart1"/>
    <dgm:cxn modelId="{26ECB4FA-4092-49B0-82A0-4A061ACE6C34}" srcId="{C940B4AE-F51E-46ED-B0C7-C11C293EDB26}" destId="{41604936-8EE1-4DAF-B256-40AB17FB49E6}" srcOrd="0" destOrd="0" parTransId="{D8014BB8-D1E4-40C1-A60F-3BDB2584E243}" sibTransId="{23126397-4263-4D66-A1AB-461DAAADF355}"/>
    <dgm:cxn modelId="{9BAE7ECB-B40F-4298-AAF7-3BDC8A9CB3A1}" type="presOf" srcId="{9F2799B9-40DC-4B94-B3CD-9751E6976B25}" destId="{FB095EF3-D22D-4FDA-92C4-6055D3412D69}" srcOrd="0" destOrd="0" presId="urn:microsoft.com/office/officeart/2005/8/layout/orgChart1"/>
    <dgm:cxn modelId="{BEDDE964-2927-4DE1-8A4B-478F5B0EE8C5}" type="presOf" srcId="{2B4FEBC8-6583-4E16-9DBF-FB18B7210DE4}" destId="{7BF2892E-356E-4B9A-81DE-080E92FFDBA0}" srcOrd="0" destOrd="0" presId="urn:microsoft.com/office/officeart/2005/8/layout/orgChart1"/>
    <dgm:cxn modelId="{12DAAF25-2CC1-4BF9-993B-FC1214202E5F}" type="presOf" srcId="{596F1888-B625-4CD1-88BB-CC66E91640D8}" destId="{D71212A5-F629-4955-BFCD-4410E15BA882}" srcOrd="0" destOrd="0" presId="urn:microsoft.com/office/officeart/2005/8/layout/orgChart1"/>
    <dgm:cxn modelId="{B93BC32B-63DD-458F-8475-9067BA969070}" srcId="{032D8C7E-B00A-4319-BF6C-0C47C1B1B9B3}" destId="{3569508D-4DD3-406E-925F-473E59C2F75A}" srcOrd="1" destOrd="0" parTransId="{AD095DE6-10DB-4B9C-9475-DBAD954885E8}" sibTransId="{671CEB53-BA43-4D28-B770-8A01631F3ED5}"/>
    <dgm:cxn modelId="{C5BE260C-49A3-44D5-ACD8-D6BCC7F7694E}" type="presOf" srcId="{85E90157-11E5-46B9-A219-E821E375C18A}" destId="{F5D1710A-2251-4374-A3E1-7CD672165778}" srcOrd="0" destOrd="0" presId="urn:microsoft.com/office/officeart/2005/8/layout/orgChart1"/>
    <dgm:cxn modelId="{CFD88CE3-13DA-45BE-B69B-8AC33510C6F4}" type="presParOf" srcId="{BA749D4C-D56A-4761-8F0A-4EB67A4C5FE6}" destId="{3926E167-AA01-4E38-B110-7920B8D32B48}" srcOrd="0" destOrd="0" presId="urn:microsoft.com/office/officeart/2005/8/layout/orgChart1"/>
    <dgm:cxn modelId="{95AC3CFF-26A4-4107-BC39-D9254EA995CE}" type="presParOf" srcId="{3926E167-AA01-4E38-B110-7920B8D32B48}" destId="{9C460DB4-8A8B-4FF4-8816-4B76199879F3}" srcOrd="0" destOrd="0" presId="urn:microsoft.com/office/officeart/2005/8/layout/orgChart1"/>
    <dgm:cxn modelId="{3A0715EF-3B3C-4570-BBA8-CEE4AFE0355D}" type="presParOf" srcId="{9C460DB4-8A8B-4FF4-8816-4B76199879F3}" destId="{1AC7553F-5970-478A-987F-D5A796F4CA69}" srcOrd="0" destOrd="0" presId="urn:microsoft.com/office/officeart/2005/8/layout/orgChart1"/>
    <dgm:cxn modelId="{504E8C84-6C60-4568-AF4E-77D561411691}" type="presParOf" srcId="{9C460DB4-8A8B-4FF4-8816-4B76199879F3}" destId="{EB8CBACC-E74C-4A01-A021-902CCB47BAD4}" srcOrd="1" destOrd="0" presId="urn:microsoft.com/office/officeart/2005/8/layout/orgChart1"/>
    <dgm:cxn modelId="{A0CE37EE-FBB0-4B19-9FFD-3E17B9DC72AE}" type="presParOf" srcId="{3926E167-AA01-4E38-B110-7920B8D32B48}" destId="{75E3158A-9693-40C6-8F41-352A8BFBB59F}" srcOrd="1" destOrd="0" presId="urn:microsoft.com/office/officeart/2005/8/layout/orgChart1"/>
    <dgm:cxn modelId="{3E5AF28A-8EDA-4992-9841-998A5BD981C5}" type="presParOf" srcId="{75E3158A-9693-40C6-8F41-352A8BFBB59F}" destId="{FB095EF3-D22D-4FDA-92C4-6055D3412D69}" srcOrd="0" destOrd="0" presId="urn:microsoft.com/office/officeart/2005/8/layout/orgChart1"/>
    <dgm:cxn modelId="{622D99D5-6111-4F64-AAE0-1DEF007265E9}" type="presParOf" srcId="{75E3158A-9693-40C6-8F41-352A8BFBB59F}" destId="{D0C55049-E0EE-4695-AD75-199C9E6E8987}" srcOrd="1" destOrd="0" presId="urn:microsoft.com/office/officeart/2005/8/layout/orgChart1"/>
    <dgm:cxn modelId="{A0F68C94-5912-4354-A9F1-33CA4D954F12}" type="presParOf" srcId="{D0C55049-E0EE-4695-AD75-199C9E6E8987}" destId="{6488699E-C69C-4ABA-B00D-CC36A3A6B2FD}" srcOrd="0" destOrd="0" presId="urn:microsoft.com/office/officeart/2005/8/layout/orgChart1"/>
    <dgm:cxn modelId="{9EEFCEFD-79DA-40B2-9278-03D7BCC9F752}" type="presParOf" srcId="{6488699E-C69C-4ABA-B00D-CC36A3A6B2FD}" destId="{24E74BB8-203C-43B7-B187-32C0DF0BF55B}" srcOrd="0" destOrd="0" presId="urn:microsoft.com/office/officeart/2005/8/layout/orgChart1"/>
    <dgm:cxn modelId="{0D66957A-8A1B-447A-8F03-BEF797FFA9B7}" type="presParOf" srcId="{6488699E-C69C-4ABA-B00D-CC36A3A6B2FD}" destId="{B43D7E56-2A89-45BD-9CFA-CFCB903EF831}" srcOrd="1" destOrd="0" presId="urn:microsoft.com/office/officeart/2005/8/layout/orgChart1"/>
    <dgm:cxn modelId="{AC24B90F-DE3A-4B36-AE0F-500313AF4692}" type="presParOf" srcId="{D0C55049-E0EE-4695-AD75-199C9E6E8987}" destId="{79A1755B-FA41-4B51-AF35-1ABAFB515CC3}" srcOrd="1" destOrd="0" presId="urn:microsoft.com/office/officeart/2005/8/layout/orgChart1"/>
    <dgm:cxn modelId="{4EE2AEA1-FD90-4994-9704-A5F51C63CE49}" type="presParOf" srcId="{79A1755B-FA41-4B51-AF35-1ABAFB515CC3}" destId="{F2C3D9A5-D6C7-47D2-8204-4F0841A7EB94}" srcOrd="0" destOrd="0" presId="urn:microsoft.com/office/officeart/2005/8/layout/orgChart1"/>
    <dgm:cxn modelId="{C729E596-4AA8-43C9-90BC-D0AF38B3DA8F}" type="presParOf" srcId="{79A1755B-FA41-4B51-AF35-1ABAFB515CC3}" destId="{5C0D6E5F-A635-4C58-8E5B-DD346683B795}" srcOrd="1" destOrd="0" presId="urn:microsoft.com/office/officeart/2005/8/layout/orgChart1"/>
    <dgm:cxn modelId="{95276CFF-CD39-4A68-B1BE-589106BAE832}" type="presParOf" srcId="{5C0D6E5F-A635-4C58-8E5B-DD346683B795}" destId="{A3504348-1AD4-45F1-A85F-C2DF3E8AE5E4}" srcOrd="0" destOrd="0" presId="urn:microsoft.com/office/officeart/2005/8/layout/orgChart1"/>
    <dgm:cxn modelId="{F9CD4B3E-385A-47E8-9C28-5B85CEF642CD}" type="presParOf" srcId="{A3504348-1AD4-45F1-A85F-C2DF3E8AE5E4}" destId="{F83B79A8-0135-4E09-A009-5A481B890C27}" srcOrd="0" destOrd="0" presId="urn:microsoft.com/office/officeart/2005/8/layout/orgChart1"/>
    <dgm:cxn modelId="{488B057E-7D59-43A7-A5A5-7AB62814FA29}" type="presParOf" srcId="{A3504348-1AD4-45F1-A85F-C2DF3E8AE5E4}" destId="{9D30D3AB-37CA-4512-B038-C988AD8548F3}" srcOrd="1" destOrd="0" presId="urn:microsoft.com/office/officeart/2005/8/layout/orgChart1"/>
    <dgm:cxn modelId="{700E7A7F-ACD4-48AA-B96B-7DDA838481BB}" type="presParOf" srcId="{5C0D6E5F-A635-4C58-8E5B-DD346683B795}" destId="{2C73B32D-4829-43D4-9960-EC03D29FD76D}" srcOrd="1" destOrd="0" presId="urn:microsoft.com/office/officeart/2005/8/layout/orgChart1"/>
    <dgm:cxn modelId="{E83A11EF-13C5-48DB-A4FC-92C8D521AC77}" type="presParOf" srcId="{5C0D6E5F-A635-4C58-8E5B-DD346683B795}" destId="{2E7AE610-83B6-429C-843A-CCF95C632D14}" srcOrd="2" destOrd="0" presId="urn:microsoft.com/office/officeart/2005/8/layout/orgChart1"/>
    <dgm:cxn modelId="{E8292C9D-BEDF-4477-9ED2-26826E2049FD}" type="presParOf" srcId="{79A1755B-FA41-4B51-AF35-1ABAFB515CC3}" destId="{6BB34490-E447-47EF-AA66-D372E78FD626}" srcOrd="2" destOrd="0" presId="urn:microsoft.com/office/officeart/2005/8/layout/orgChart1"/>
    <dgm:cxn modelId="{167F40C3-15EC-4B97-8B08-9FE19F23FF51}" type="presParOf" srcId="{79A1755B-FA41-4B51-AF35-1ABAFB515CC3}" destId="{16772345-1DB6-4A7F-AB73-B5D6A01D41AF}" srcOrd="3" destOrd="0" presId="urn:microsoft.com/office/officeart/2005/8/layout/orgChart1"/>
    <dgm:cxn modelId="{2D39EE80-82FA-49D1-BC82-5DFD9CFC145B}" type="presParOf" srcId="{16772345-1DB6-4A7F-AB73-B5D6A01D41AF}" destId="{A71C512E-FD19-40CD-B042-A6E67373846E}" srcOrd="0" destOrd="0" presId="urn:microsoft.com/office/officeart/2005/8/layout/orgChart1"/>
    <dgm:cxn modelId="{EF2BB463-3C52-46D5-9243-DFEEB49FF866}" type="presParOf" srcId="{A71C512E-FD19-40CD-B042-A6E67373846E}" destId="{99637C63-BE28-4238-9BA9-0E732E3EE6B2}" srcOrd="0" destOrd="0" presId="urn:microsoft.com/office/officeart/2005/8/layout/orgChart1"/>
    <dgm:cxn modelId="{C03B81C9-805D-4C47-9E1B-FCB2FC5AC800}" type="presParOf" srcId="{A71C512E-FD19-40CD-B042-A6E67373846E}" destId="{B011B60A-C061-448D-AAC2-84B3261203BD}" srcOrd="1" destOrd="0" presId="urn:microsoft.com/office/officeart/2005/8/layout/orgChart1"/>
    <dgm:cxn modelId="{E953FC16-4874-4C77-9313-344FCBAD8892}" type="presParOf" srcId="{16772345-1DB6-4A7F-AB73-B5D6A01D41AF}" destId="{62EA1DBB-E33C-4CF8-BD44-40AA99CCFF92}" srcOrd="1" destOrd="0" presId="urn:microsoft.com/office/officeart/2005/8/layout/orgChart1"/>
    <dgm:cxn modelId="{379DCC6A-A37F-4DF7-BE33-7CCABDAC1A71}" type="presParOf" srcId="{16772345-1DB6-4A7F-AB73-B5D6A01D41AF}" destId="{8D1A7A55-59ED-494E-B0BE-2496BBF772F6}" srcOrd="2" destOrd="0" presId="urn:microsoft.com/office/officeart/2005/8/layout/orgChart1"/>
    <dgm:cxn modelId="{AA83416B-BEE0-454D-95C1-432AE78E2033}" type="presParOf" srcId="{79A1755B-FA41-4B51-AF35-1ABAFB515CC3}" destId="{93593E76-E304-4905-B6BE-8592EE7A321A}" srcOrd="4" destOrd="0" presId="urn:microsoft.com/office/officeart/2005/8/layout/orgChart1"/>
    <dgm:cxn modelId="{A6F21EED-5601-4D4E-905D-A9576C21BF65}" type="presParOf" srcId="{79A1755B-FA41-4B51-AF35-1ABAFB515CC3}" destId="{2DB5ECC4-D6C4-4D0B-BE52-154DE41001C1}" srcOrd="5" destOrd="0" presId="urn:microsoft.com/office/officeart/2005/8/layout/orgChart1"/>
    <dgm:cxn modelId="{2974375F-B462-4F0D-8579-6D33D2E55CB4}" type="presParOf" srcId="{2DB5ECC4-D6C4-4D0B-BE52-154DE41001C1}" destId="{A5B1D1C2-D278-4ADE-A17D-602B6B1123BA}" srcOrd="0" destOrd="0" presId="urn:microsoft.com/office/officeart/2005/8/layout/orgChart1"/>
    <dgm:cxn modelId="{78FCD453-FFBD-474E-958E-448ACB055465}" type="presParOf" srcId="{A5B1D1C2-D278-4ADE-A17D-602B6B1123BA}" destId="{CFE4A168-2DE1-4BFB-8010-98BA47AF324B}" srcOrd="0" destOrd="0" presId="urn:microsoft.com/office/officeart/2005/8/layout/orgChart1"/>
    <dgm:cxn modelId="{DFCABBE0-358D-42C2-8CDE-21BD00EE6828}" type="presParOf" srcId="{A5B1D1C2-D278-4ADE-A17D-602B6B1123BA}" destId="{B0F61100-99C5-47CA-AF28-DED22892783C}" srcOrd="1" destOrd="0" presId="urn:microsoft.com/office/officeart/2005/8/layout/orgChart1"/>
    <dgm:cxn modelId="{41202457-D3DA-40B7-865F-6292E417BDA5}" type="presParOf" srcId="{2DB5ECC4-D6C4-4D0B-BE52-154DE41001C1}" destId="{829D565F-29E1-46CD-AF71-5EFCC780191F}" srcOrd="1" destOrd="0" presId="urn:microsoft.com/office/officeart/2005/8/layout/orgChart1"/>
    <dgm:cxn modelId="{AC491BF2-4E16-449D-A224-078B75C0D674}" type="presParOf" srcId="{2DB5ECC4-D6C4-4D0B-BE52-154DE41001C1}" destId="{19F19498-D713-498C-BAF4-5FB7FC8F2341}" srcOrd="2" destOrd="0" presId="urn:microsoft.com/office/officeart/2005/8/layout/orgChart1"/>
    <dgm:cxn modelId="{756A0F26-BE3E-4BF1-9013-680FAD82A9B0}" type="presParOf" srcId="{D0C55049-E0EE-4695-AD75-199C9E6E8987}" destId="{6411DC7A-FC10-4128-9091-06711D2B6B8D}" srcOrd="2" destOrd="0" presId="urn:microsoft.com/office/officeart/2005/8/layout/orgChart1"/>
    <dgm:cxn modelId="{5B3AA574-3CF2-4A51-B1FC-904112BF421E}" type="presParOf" srcId="{75E3158A-9693-40C6-8F41-352A8BFBB59F}" destId="{9F8F79A1-9565-4071-9918-23F4D21C50D0}" srcOrd="2" destOrd="0" presId="urn:microsoft.com/office/officeart/2005/8/layout/orgChart1"/>
    <dgm:cxn modelId="{4AAC399A-E1E7-422A-8664-F53221095855}" type="presParOf" srcId="{75E3158A-9693-40C6-8F41-352A8BFBB59F}" destId="{C76DB919-6BF5-4CBC-BDBF-16B3D666815E}" srcOrd="3" destOrd="0" presId="urn:microsoft.com/office/officeart/2005/8/layout/orgChart1"/>
    <dgm:cxn modelId="{3FD48DC3-4AE3-4AC3-BF46-DE302A05BB0B}" type="presParOf" srcId="{C76DB919-6BF5-4CBC-BDBF-16B3D666815E}" destId="{1302F29C-DE29-4832-A630-1E48211C2A95}" srcOrd="0" destOrd="0" presId="urn:microsoft.com/office/officeart/2005/8/layout/orgChart1"/>
    <dgm:cxn modelId="{91E5F9B0-2F3D-421B-B900-8C2E61F3B1FE}" type="presParOf" srcId="{1302F29C-DE29-4832-A630-1E48211C2A95}" destId="{ABE2B10A-5671-4AA2-9CD5-F3108008CDEC}" srcOrd="0" destOrd="0" presId="urn:microsoft.com/office/officeart/2005/8/layout/orgChart1"/>
    <dgm:cxn modelId="{4DC2F58B-1972-412D-A04B-E28A362D55CC}" type="presParOf" srcId="{1302F29C-DE29-4832-A630-1E48211C2A95}" destId="{3EB7550B-0F8F-4739-83C9-AD20DB5D373E}" srcOrd="1" destOrd="0" presId="urn:microsoft.com/office/officeart/2005/8/layout/orgChart1"/>
    <dgm:cxn modelId="{95F809F4-DC60-402A-A704-4D523A158EC1}" type="presParOf" srcId="{C76DB919-6BF5-4CBC-BDBF-16B3D666815E}" destId="{F76ECA76-ACD0-43D5-8BC0-0872BABBAC85}" srcOrd="1" destOrd="0" presId="urn:microsoft.com/office/officeart/2005/8/layout/orgChart1"/>
    <dgm:cxn modelId="{A733B084-B556-4140-A87B-F404D13C5848}" type="presParOf" srcId="{F76ECA76-ACD0-43D5-8BC0-0872BABBAC85}" destId="{7BF2892E-356E-4B9A-81DE-080E92FFDBA0}" srcOrd="0" destOrd="0" presId="urn:microsoft.com/office/officeart/2005/8/layout/orgChart1"/>
    <dgm:cxn modelId="{C61FB058-3C56-4530-992E-BDCA91FEDB8F}" type="presParOf" srcId="{F76ECA76-ACD0-43D5-8BC0-0872BABBAC85}" destId="{21D18D11-E107-43E6-9AD9-CCCC9EB28C22}" srcOrd="1" destOrd="0" presId="urn:microsoft.com/office/officeart/2005/8/layout/orgChart1"/>
    <dgm:cxn modelId="{FDD01928-899D-441C-B8E0-3258549B9014}" type="presParOf" srcId="{21D18D11-E107-43E6-9AD9-CCCC9EB28C22}" destId="{5BE14733-1A74-4B04-879F-9A8F7346E077}" srcOrd="0" destOrd="0" presId="urn:microsoft.com/office/officeart/2005/8/layout/orgChart1"/>
    <dgm:cxn modelId="{D80FAE42-1975-405E-81E3-9A7D5DA4399C}" type="presParOf" srcId="{5BE14733-1A74-4B04-879F-9A8F7346E077}" destId="{36ECD344-6B20-4E50-A7EA-B0955E89465B}" srcOrd="0" destOrd="0" presId="urn:microsoft.com/office/officeart/2005/8/layout/orgChart1"/>
    <dgm:cxn modelId="{BA7DC72E-E23C-4900-BF43-B2ACF15495D5}" type="presParOf" srcId="{5BE14733-1A74-4B04-879F-9A8F7346E077}" destId="{8ED07658-DC5E-488F-BF0C-5F2ABF0E3BFE}" srcOrd="1" destOrd="0" presId="urn:microsoft.com/office/officeart/2005/8/layout/orgChart1"/>
    <dgm:cxn modelId="{A5E43899-98CE-41F9-B051-DA77A8898ACD}" type="presParOf" srcId="{21D18D11-E107-43E6-9AD9-CCCC9EB28C22}" destId="{3C2700C8-B06A-4A06-BAAC-C03DEF315BC4}" srcOrd="1" destOrd="0" presId="urn:microsoft.com/office/officeart/2005/8/layout/orgChart1"/>
    <dgm:cxn modelId="{D9E9801A-FA48-4710-A828-77802FFE1EF5}" type="presParOf" srcId="{21D18D11-E107-43E6-9AD9-CCCC9EB28C22}" destId="{399F0F7F-B692-4150-BC47-636735D88127}" srcOrd="2" destOrd="0" presId="urn:microsoft.com/office/officeart/2005/8/layout/orgChart1"/>
    <dgm:cxn modelId="{A127FE2A-34A0-4A69-9B6B-990DA531F497}" type="presParOf" srcId="{F76ECA76-ACD0-43D5-8BC0-0872BABBAC85}" destId="{3FBA3D25-1106-4319-976C-CEEC7E6B5B5D}" srcOrd="2" destOrd="0" presId="urn:microsoft.com/office/officeart/2005/8/layout/orgChart1"/>
    <dgm:cxn modelId="{B313290A-056C-41AB-AEA4-A0CEEB8F0EB2}" type="presParOf" srcId="{F76ECA76-ACD0-43D5-8BC0-0872BABBAC85}" destId="{CB519778-A3E3-4616-9ACC-C3C761D65436}" srcOrd="3" destOrd="0" presId="urn:microsoft.com/office/officeart/2005/8/layout/orgChart1"/>
    <dgm:cxn modelId="{6F5B9DEB-989A-40F7-9CFA-9A31919D730D}" type="presParOf" srcId="{CB519778-A3E3-4616-9ACC-C3C761D65436}" destId="{69DC0A91-8839-4181-A0E8-E1831E00F938}" srcOrd="0" destOrd="0" presId="urn:microsoft.com/office/officeart/2005/8/layout/orgChart1"/>
    <dgm:cxn modelId="{22384D33-9DEB-43DC-B7B5-0BCBD6267A5B}" type="presParOf" srcId="{69DC0A91-8839-4181-A0E8-E1831E00F938}" destId="{4EAB0420-95A4-41D7-9AD5-8D2F9D772698}" srcOrd="0" destOrd="0" presId="urn:microsoft.com/office/officeart/2005/8/layout/orgChart1"/>
    <dgm:cxn modelId="{9071C78D-E6EB-48D0-A7DC-07352BA9A7D7}" type="presParOf" srcId="{69DC0A91-8839-4181-A0E8-E1831E00F938}" destId="{8A662458-678F-4301-8FDB-A5A67D6CD435}" srcOrd="1" destOrd="0" presId="urn:microsoft.com/office/officeart/2005/8/layout/orgChart1"/>
    <dgm:cxn modelId="{E7A7D095-B3D1-4B2F-A840-D15A5F573ECE}" type="presParOf" srcId="{CB519778-A3E3-4616-9ACC-C3C761D65436}" destId="{0C5826C3-664D-4263-A987-8D09FF0867BC}" srcOrd="1" destOrd="0" presId="urn:microsoft.com/office/officeart/2005/8/layout/orgChart1"/>
    <dgm:cxn modelId="{1F36B0D3-FE01-46D8-89E7-6D078AC408AB}" type="presParOf" srcId="{CB519778-A3E3-4616-9ACC-C3C761D65436}" destId="{6AABC10E-8018-460B-8BD6-FEE21A49B828}" srcOrd="2" destOrd="0" presId="urn:microsoft.com/office/officeart/2005/8/layout/orgChart1"/>
    <dgm:cxn modelId="{B9CE7CFF-F0A0-4275-96AF-36A3397D4B92}" type="presParOf" srcId="{F76ECA76-ACD0-43D5-8BC0-0872BABBAC85}" destId="{9663C2EF-9BD2-4F84-AB03-6872F92C6417}" srcOrd="4" destOrd="0" presId="urn:microsoft.com/office/officeart/2005/8/layout/orgChart1"/>
    <dgm:cxn modelId="{F3216B8E-C5DE-4484-8EBE-BA44056B634E}" type="presParOf" srcId="{F76ECA76-ACD0-43D5-8BC0-0872BABBAC85}" destId="{ECE4C636-43F8-4934-812A-57228DCBAED9}" srcOrd="5" destOrd="0" presId="urn:microsoft.com/office/officeart/2005/8/layout/orgChart1"/>
    <dgm:cxn modelId="{13EE91B6-4057-493C-9453-7A842E044E2B}" type="presParOf" srcId="{ECE4C636-43F8-4934-812A-57228DCBAED9}" destId="{903B285C-8DF7-4044-AA48-BECF4198F7B9}" srcOrd="0" destOrd="0" presId="urn:microsoft.com/office/officeart/2005/8/layout/orgChart1"/>
    <dgm:cxn modelId="{16059732-EBA8-4634-9977-1A0ADE1B28DB}" type="presParOf" srcId="{903B285C-8DF7-4044-AA48-BECF4198F7B9}" destId="{F5D1710A-2251-4374-A3E1-7CD672165778}" srcOrd="0" destOrd="0" presId="urn:microsoft.com/office/officeart/2005/8/layout/orgChart1"/>
    <dgm:cxn modelId="{5C21824C-71C9-41F7-A03D-FDD54B933DF4}" type="presParOf" srcId="{903B285C-8DF7-4044-AA48-BECF4198F7B9}" destId="{A1B0506A-DA87-45AF-81AE-EB7832F5E738}" srcOrd="1" destOrd="0" presId="urn:microsoft.com/office/officeart/2005/8/layout/orgChart1"/>
    <dgm:cxn modelId="{C489F3D3-5BF5-45B2-882C-5937F444A78D}" type="presParOf" srcId="{ECE4C636-43F8-4934-812A-57228DCBAED9}" destId="{4A810887-3EB0-4D6A-ADD4-5DC5C64D5F4F}" srcOrd="1" destOrd="0" presId="urn:microsoft.com/office/officeart/2005/8/layout/orgChart1"/>
    <dgm:cxn modelId="{31E0143C-FA64-4187-8A67-49B3AE3CA354}" type="presParOf" srcId="{ECE4C636-43F8-4934-812A-57228DCBAED9}" destId="{9445DCB2-82C3-4A6E-AFD1-CA023EF6B493}" srcOrd="2" destOrd="0" presId="urn:microsoft.com/office/officeart/2005/8/layout/orgChart1"/>
    <dgm:cxn modelId="{AA143054-3DA4-4FFB-90F9-8EA4D100DBC0}" type="presParOf" srcId="{C76DB919-6BF5-4CBC-BDBF-16B3D666815E}" destId="{089035B4-7321-4C40-B048-4ACF3A5B99C3}" srcOrd="2" destOrd="0" presId="urn:microsoft.com/office/officeart/2005/8/layout/orgChart1"/>
    <dgm:cxn modelId="{80BEB4E1-0AF8-4709-8782-DE68F16AB693}" type="presParOf" srcId="{75E3158A-9693-40C6-8F41-352A8BFBB59F}" destId="{1343D8C3-2648-4155-815A-E3E4E708D058}" srcOrd="4" destOrd="0" presId="urn:microsoft.com/office/officeart/2005/8/layout/orgChart1"/>
    <dgm:cxn modelId="{E1EA9C9B-D62B-4346-8699-B647328ACA2C}" type="presParOf" srcId="{75E3158A-9693-40C6-8F41-352A8BFBB59F}" destId="{1C274AE1-5766-4BCD-9D2D-9A3B56FE78EF}" srcOrd="5" destOrd="0" presId="urn:microsoft.com/office/officeart/2005/8/layout/orgChart1"/>
    <dgm:cxn modelId="{F9912112-69A4-4B58-8B86-B91AB0DE66A0}" type="presParOf" srcId="{1C274AE1-5766-4BCD-9D2D-9A3B56FE78EF}" destId="{E87E5AF3-92EC-4300-846E-120A293073AD}" srcOrd="0" destOrd="0" presId="urn:microsoft.com/office/officeart/2005/8/layout/orgChart1"/>
    <dgm:cxn modelId="{89E2D895-0EBE-4382-B10F-18B589CB6889}" type="presParOf" srcId="{E87E5AF3-92EC-4300-846E-120A293073AD}" destId="{F0AA5696-D8F3-42C2-AC4F-85275BCE036B}" srcOrd="0" destOrd="0" presId="urn:microsoft.com/office/officeart/2005/8/layout/orgChart1"/>
    <dgm:cxn modelId="{00E0A2F4-16A4-4C50-A0DE-6112D697B118}" type="presParOf" srcId="{E87E5AF3-92EC-4300-846E-120A293073AD}" destId="{229D6981-F992-4568-97A9-EFDFBB7C7924}" srcOrd="1" destOrd="0" presId="urn:microsoft.com/office/officeart/2005/8/layout/orgChart1"/>
    <dgm:cxn modelId="{FA6DC938-C51E-4855-8A82-2AEAC69A8DC3}" type="presParOf" srcId="{1C274AE1-5766-4BCD-9D2D-9A3B56FE78EF}" destId="{4F2922D4-07B6-498D-9FCB-48E4DC5D6247}" srcOrd="1" destOrd="0" presId="urn:microsoft.com/office/officeart/2005/8/layout/orgChart1"/>
    <dgm:cxn modelId="{4822D34F-D555-4DF1-87C5-F34099120833}" type="presParOf" srcId="{4F2922D4-07B6-498D-9FCB-48E4DC5D6247}" destId="{1E88B903-86C9-487B-BC02-9BF8375EEBA1}" srcOrd="0" destOrd="0" presId="urn:microsoft.com/office/officeart/2005/8/layout/orgChart1"/>
    <dgm:cxn modelId="{2B72CF56-4363-49B1-9C21-6D063D995AE5}" type="presParOf" srcId="{4F2922D4-07B6-498D-9FCB-48E4DC5D6247}" destId="{1961637C-F739-48FA-A73B-742AFAB9AB9C}" srcOrd="1" destOrd="0" presId="urn:microsoft.com/office/officeart/2005/8/layout/orgChart1"/>
    <dgm:cxn modelId="{854BEC18-A2A8-4479-984C-DD315637B628}" type="presParOf" srcId="{1961637C-F739-48FA-A73B-742AFAB9AB9C}" destId="{71B29CA5-3528-45B1-AC2F-08DF8B283E82}" srcOrd="0" destOrd="0" presId="urn:microsoft.com/office/officeart/2005/8/layout/orgChart1"/>
    <dgm:cxn modelId="{C9DFAC4D-EADB-4145-8B93-8D0FE82617CE}" type="presParOf" srcId="{71B29CA5-3528-45B1-AC2F-08DF8B283E82}" destId="{D6850535-73C8-4506-B401-DF85CE020604}" srcOrd="0" destOrd="0" presId="urn:microsoft.com/office/officeart/2005/8/layout/orgChart1"/>
    <dgm:cxn modelId="{5F03BDFC-CCD2-42D5-94B6-663BA9CB5ED0}" type="presParOf" srcId="{71B29CA5-3528-45B1-AC2F-08DF8B283E82}" destId="{92003E58-B0F9-424C-9CD9-B631BD2933A6}" srcOrd="1" destOrd="0" presId="urn:microsoft.com/office/officeart/2005/8/layout/orgChart1"/>
    <dgm:cxn modelId="{7E239405-6B1D-4DD8-A9D7-0BA3C122E88D}" type="presParOf" srcId="{1961637C-F739-48FA-A73B-742AFAB9AB9C}" destId="{1F60BF6C-F6A4-4408-93DB-FC2FB4F329C9}" srcOrd="1" destOrd="0" presId="urn:microsoft.com/office/officeart/2005/8/layout/orgChart1"/>
    <dgm:cxn modelId="{087D84FD-A61A-4E36-BAAD-578EEC1C48A0}" type="presParOf" srcId="{1961637C-F739-48FA-A73B-742AFAB9AB9C}" destId="{755D8E75-8551-4890-AAB7-A01F0D2F2021}" srcOrd="2" destOrd="0" presId="urn:microsoft.com/office/officeart/2005/8/layout/orgChart1"/>
    <dgm:cxn modelId="{159869ED-EC27-4FD3-9D81-64660748C06D}" type="presParOf" srcId="{4F2922D4-07B6-498D-9FCB-48E4DC5D6247}" destId="{D33A4709-A9EA-4314-96D0-53F3F5A43F3D}" srcOrd="2" destOrd="0" presId="urn:microsoft.com/office/officeart/2005/8/layout/orgChart1"/>
    <dgm:cxn modelId="{84981841-BB22-4BB5-BB91-0AE599906AD5}" type="presParOf" srcId="{4F2922D4-07B6-498D-9FCB-48E4DC5D6247}" destId="{940408FE-CF18-4FE0-BCC3-E22B170364ED}" srcOrd="3" destOrd="0" presId="urn:microsoft.com/office/officeart/2005/8/layout/orgChart1"/>
    <dgm:cxn modelId="{CC6094AE-59EB-41EB-80A9-F2F38C373091}" type="presParOf" srcId="{940408FE-CF18-4FE0-BCC3-E22B170364ED}" destId="{9BA2CA38-BC00-447A-B2AF-AC402A8EEC70}" srcOrd="0" destOrd="0" presId="urn:microsoft.com/office/officeart/2005/8/layout/orgChart1"/>
    <dgm:cxn modelId="{79DD19A9-B683-44E9-A6A6-1A22F6CDDADB}" type="presParOf" srcId="{9BA2CA38-BC00-447A-B2AF-AC402A8EEC70}" destId="{D71212A5-F629-4955-BFCD-4410E15BA882}" srcOrd="0" destOrd="0" presId="urn:microsoft.com/office/officeart/2005/8/layout/orgChart1"/>
    <dgm:cxn modelId="{3774E268-1ED3-4F90-ADDD-3AEFA5899993}" type="presParOf" srcId="{9BA2CA38-BC00-447A-B2AF-AC402A8EEC70}" destId="{1A867CA2-723F-4A53-8EC0-6060224A5B54}" srcOrd="1" destOrd="0" presId="urn:microsoft.com/office/officeart/2005/8/layout/orgChart1"/>
    <dgm:cxn modelId="{995F618B-1BF8-426B-A74C-BDEB423AFB70}" type="presParOf" srcId="{940408FE-CF18-4FE0-BCC3-E22B170364ED}" destId="{2AF2B1B0-B7ED-49B4-B0BD-1400B9852D3B}" srcOrd="1" destOrd="0" presId="urn:microsoft.com/office/officeart/2005/8/layout/orgChart1"/>
    <dgm:cxn modelId="{4364F4C6-171E-4021-8DFA-BBB5B00C7E61}" type="presParOf" srcId="{940408FE-CF18-4FE0-BCC3-E22B170364ED}" destId="{532550D6-3977-409D-94C0-B29CB6227288}" srcOrd="2" destOrd="0" presId="urn:microsoft.com/office/officeart/2005/8/layout/orgChart1"/>
    <dgm:cxn modelId="{4DFC61BD-A9BB-4C24-BAF3-BF2F3CAC7DE9}" type="presParOf" srcId="{1C274AE1-5766-4BCD-9D2D-9A3B56FE78EF}" destId="{EA4727E9-8438-48C1-938E-EC7F361FD8E2}" srcOrd="2" destOrd="0" presId="urn:microsoft.com/office/officeart/2005/8/layout/orgChart1"/>
    <dgm:cxn modelId="{08FE9EAC-6FDD-4DD2-BE0D-6C835B35677C}" type="presParOf" srcId="{3926E167-AA01-4E38-B110-7920B8D32B48}" destId="{3C36AA1E-B554-4127-B026-E665060F1B1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A4709-A9EA-4314-96D0-53F3F5A43F3D}">
      <dsp:nvSpPr>
        <dsp:cNvPr id="0" name=""/>
        <dsp:cNvSpPr/>
      </dsp:nvSpPr>
      <dsp:spPr>
        <a:xfrm>
          <a:off x="5575918" y="1910255"/>
          <a:ext cx="408220" cy="1832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2932"/>
              </a:lnTo>
              <a:lnTo>
                <a:pt x="408220" y="1832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8B903-86C9-487B-BC02-9BF8375EEBA1}">
      <dsp:nvSpPr>
        <dsp:cNvPr id="0" name=""/>
        <dsp:cNvSpPr/>
      </dsp:nvSpPr>
      <dsp:spPr>
        <a:xfrm>
          <a:off x="5575918" y="1910255"/>
          <a:ext cx="414987" cy="687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7930"/>
              </a:lnTo>
              <a:lnTo>
                <a:pt x="414987" y="6879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3D8C3-2648-4155-815A-E3E4E708D058}">
      <dsp:nvSpPr>
        <dsp:cNvPr id="0" name=""/>
        <dsp:cNvSpPr/>
      </dsp:nvSpPr>
      <dsp:spPr>
        <a:xfrm>
          <a:off x="3890822" y="721365"/>
          <a:ext cx="2262187" cy="467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037"/>
              </a:lnTo>
              <a:lnTo>
                <a:pt x="2262187" y="316037"/>
              </a:lnTo>
              <a:lnTo>
                <a:pt x="2262187" y="4675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3C2EF-9BD2-4F84-AB03-6872F92C6417}">
      <dsp:nvSpPr>
        <dsp:cNvPr id="0" name=""/>
        <dsp:cNvSpPr/>
      </dsp:nvSpPr>
      <dsp:spPr>
        <a:xfrm>
          <a:off x="3268976" y="1910262"/>
          <a:ext cx="258450" cy="2550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0683"/>
              </a:lnTo>
              <a:lnTo>
                <a:pt x="258450" y="25506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A3D25-1106-4319-976C-CEEC7E6B5B5D}">
      <dsp:nvSpPr>
        <dsp:cNvPr id="0" name=""/>
        <dsp:cNvSpPr/>
      </dsp:nvSpPr>
      <dsp:spPr>
        <a:xfrm>
          <a:off x="3268976" y="1910262"/>
          <a:ext cx="258450" cy="1526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6344"/>
              </a:lnTo>
              <a:lnTo>
                <a:pt x="258450" y="15263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F2892E-356E-4B9A-81DE-080E92FFDBA0}">
      <dsp:nvSpPr>
        <dsp:cNvPr id="0" name=""/>
        <dsp:cNvSpPr/>
      </dsp:nvSpPr>
      <dsp:spPr>
        <a:xfrm>
          <a:off x="3268976" y="1910262"/>
          <a:ext cx="258450" cy="502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005"/>
              </a:lnTo>
              <a:lnTo>
                <a:pt x="258450" y="5020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8F79A1-9565-4071-9918-23F4D21C50D0}">
      <dsp:nvSpPr>
        <dsp:cNvPr id="0" name=""/>
        <dsp:cNvSpPr/>
      </dsp:nvSpPr>
      <dsp:spPr>
        <a:xfrm>
          <a:off x="3800349" y="721365"/>
          <a:ext cx="91440" cy="467531"/>
        </a:xfrm>
        <a:custGeom>
          <a:avLst/>
          <a:gdLst/>
          <a:ahLst/>
          <a:cxnLst/>
          <a:rect l="0" t="0" r="0" b="0"/>
          <a:pathLst>
            <a:path>
              <a:moveTo>
                <a:pt x="90473" y="0"/>
              </a:moveTo>
              <a:lnTo>
                <a:pt x="90473" y="316044"/>
              </a:lnTo>
              <a:lnTo>
                <a:pt x="45720" y="316044"/>
              </a:lnTo>
              <a:lnTo>
                <a:pt x="45720" y="4675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93E76-E304-4905-B6BE-8592EE7A321A}">
      <dsp:nvSpPr>
        <dsp:cNvPr id="0" name=""/>
        <dsp:cNvSpPr/>
      </dsp:nvSpPr>
      <dsp:spPr>
        <a:xfrm>
          <a:off x="588829" y="1919503"/>
          <a:ext cx="578477" cy="2543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3881"/>
              </a:lnTo>
              <a:lnTo>
                <a:pt x="578477" y="25438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34490-E447-47EF-AA66-D372E78FD626}">
      <dsp:nvSpPr>
        <dsp:cNvPr id="0" name=""/>
        <dsp:cNvSpPr/>
      </dsp:nvSpPr>
      <dsp:spPr>
        <a:xfrm>
          <a:off x="588829" y="1919503"/>
          <a:ext cx="578477" cy="1587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7473"/>
              </a:lnTo>
              <a:lnTo>
                <a:pt x="578477" y="15874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C3D9A5-D6C7-47D2-8204-4F0841A7EB94}">
      <dsp:nvSpPr>
        <dsp:cNvPr id="0" name=""/>
        <dsp:cNvSpPr/>
      </dsp:nvSpPr>
      <dsp:spPr>
        <a:xfrm>
          <a:off x="588829" y="1919503"/>
          <a:ext cx="578477" cy="509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9954"/>
              </a:lnTo>
              <a:lnTo>
                <a:pt x="578477" y="5099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95EF3-D22D-4FDA-92C4-6055D3412D69}">
      <dsp:nvSpPr>
        <dsp:cNvPr id="0" name=""/>
        <dsp:cNvSpPr/>
      </dsp:nvSpPr>
      <dsp:spPr>
        <a:xfrm>
          <a:off x="1165922" y="721365"/>
          <a:ext cx="2724900" cy="476772"/>
        </a:xfrm>
        <a:custGeom>
          <a:avLst/>
          <a:gdLst/>
          <a:ahLst/>
          <a:cxnLst/>
          <a:rect l="0" t="0" r="0" b="0"/>
          <a:pathLst>
            <a:path>
              <a:moveTo>
                <a:pt x="2724900" y="0"/>
              </a:moveTo>
              <a:lnTo>
                <a:pt x="2724900" y="325285"/>
              </a:lnTo>
              <a:lnTo>
                <a:pt x="0" y="325285"/>
              </a:lnTo>
              <a:lnTo>
                <a:pt x="0" y="4767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7553F-5970-478A-987F-D5A796F4CA69}">
      <dsp:nvSpPr>
        <dsp:cNvPr id="0" name=""/>
        <dsp:cNvSpPr/>
      </dsp:nvSpPr>
      <dsp:spPr>
        <a:xfrm>
          <a:off x="3169457" y="0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Telescope</a:t>
          </a:r>
          <a:endParaRPr lang="it-IT" sz="1700" kern="1200" dirty="0"/>
        </a:p>
      </dsp:txBody>
      <dsp:txXfrm>
        <a:off x="3169457" y="0"/>
        <a:ext cx="1442731" cy="721365"/>
      </dsp:txXfrm>
    </dsp:sp>
    <dsp:sp modelId="{24E74BB8-203C-43B7-B187-32C0DF0BF55B}">
      <dsp:nvSpPr>
        <dsp:cNvPr id="0" name=""/>
        <dsp:cNvSpPr/>
      </dsp:nvSpPr>
      <dsp:spPr>
        <a:xfrm>
          <a:off x="444556" y="1198137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Pointing</a:t>
          </a:r>
          <a:r>
            <a:rPr lang="it-IT" sz="1700" kern="1200" dirty="0" smtClean="0"/>
            <a:t> &amp; </a:t>
          </a:r>
          <a:r>
            <a:rPr lang="it-IT" sz="1700" kern="1200" dirty="0" err="1" smtClean="0"/>
            <a:t>Tracking</a:t>
          </a:r>
          <a:r>
            <a:rPr lang="it-IT" sz="1700" kern="1200" dirty="0" smtClean="0"/>
            <a:t> System</a:t>
          </a:r>
          <a:endParaRPr lang="it-IT" sz="1700" kern="1200" dirty="0"/>
        </a:p>
      </dsp:txBody>
      <dsp:txXfrm>
        <a:off x="444556" y="1198137"/>
        <a:ext cx="1442731" cy="721365"/>
      </dsp:txXfrm>
    </dsp:sp>
    <dsp:sp modelId="{F83B79A8-0135-4E09-A009-5A481B890C27}">
      <dsp:nvSpPr>
        <dsp:cNvPr id="0" name=""/>
        <dsp:cNvSpPr/>
      </dsp:nvSpPr>
      <dsp:spPr>
        <a:xfrm>
          <a:off x="1167307" y="2068775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Tracking</a:t>
          </a:r>
          <a:endParaRPr lang="it-IT" sz="1700" kern="1200" dirty="0"/>
        </a:p>
      </dsp:txBody>
      <dsp:txXfrm>
        <a:off x="1167307" y="2068775"/>
        <a:ext cx="1442731" cy="721365"/>
      </dsp:txXfrm>
    </dsp:sp>
    <dsp:sp modelId="{99637C63-BE28-4238-9BA9-0E732E3EE6B2}">
      <dsp:nvSpPr>
        <dsp:cNvPr id="0" name=""/>
        <dsp:cNvSpPr/>
      </dsp:nvSpPr>
      <dsp:spPr>
        <a:xfrm>
          <a:off x="1167307" y="3146293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Pointing</a:t>
          </a:r>
          <a:endParaRPr lang="it-IT" sz="1700" kern="1200" dirty="0"/>
        </a:p>
      </dsp:txBody>
      <dsp:txXfrm>
        <a:off x="1167307" y="3146293"/>
        <a:ext cx="1442731" cy="721365"/>
      </dsp:txXfrm>
    </dsp:sp>
    <dsp:sp modelId="{CFE4A168-2DE1-4BFB-8010-98BA47AF324B}">
      <dsp:nvSpPr>
        <dsp:cNvPr id="0" name=""/>
        <dsp:cNvSpPr/>
      </dsp:nvSpPr>
      <dsp:spPr>
        <a:xfrm>
          <a:off x="1167307" y="4102701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Autoguiding</a:t>
          </a:r>
          <a:endParaRPr lang="it-IT" sz="1700" kern="1200" dirty="0"/>
        </a:p>
      </dsp:txBody>
      <dsp:txXfrm>
        <a:off x="1167307" y="4102701"/>
        <a:ext cx="1442731" cy="721365"/>
      </dsp:txXfrm>
    </dsp:sp>
    <dsp:sp modelId="{ABE2B10A-5671-4AA2-9CD5-F3108008CDEC}">
      <dsp:nvSpPr>
        <dsp:cNvPr id="0" name=""/>
        <dsp:cNvSpPr/>
      </dsp:nvSpPr>
      <dsp:spPr>
        <a:xfrm>
          <a:off x="3124703" y="1188896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Active</a:t>
          </a:r>
          <a:r>
            <a:rPr lang="it-IT" sz="1700" kern="1200" dirty="0" smtClean="0"/>
            <a:t> Optics</a:t>
          </a:r>
          <a:endParaRPr lang="it-IT" sz="1700" kern="1200" dirty="0"/>
        </a:p>
      </dsp:txBody>
      <dsp:txXfrm>
        <a:off x="3124703" y="1188896"/>
        <a:ext cx="1442731" cy="721365"/>
      </dsp:txXfrm>
    </dsp:sp>
    <dsp:sp modelId="{36ECD344-6B20-4E50-A7EA-B0955E89465B}">
      <dsp:nvSpPr>
        <dsp:cNvPr id="0" name=""/>
        <dsp:cNvSpPr/>
      </dsp:nvSpPr>
      <dsp:spPr>
        <a:xfrm>
          <a:off x="3527427" y="2051585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M1 System</a:t>
          </a:r>
          <a:endParaRPr lang="it-IT" sz="1700" kern="1200" dirty="0"/>
        </a:p>
      </dsp:txBody>
      <dsp:txXfrm>
        <a:off x="3527427" y="2051585"/>
        <a:ext cx="1442731" cy="721365"/>
      </dsp:txXfrm>
    </dsp:sp>
    <dsp:sp modelId="{4EAB0420-95A4-41D7-9AD5-8D2F9D772698}">
      <dsp:nvSpPr>
        <dsp:cNvPr id="0" name=""/>
        <dsp:cNvSpPr/>
      </dsp:nvSpPr>
      <dsp:spPr>
        <a:xfrm>
          <a:off x="3527427" y="3075924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M2 System</a:t>
          </a:r>
          <a:endParaRPr lang="it-IT" sz="1700" kern="1200" dirty="0"/>
        </a:p>
      </dsp:txBody>
      <dsp:txXfrm>
        <a:off x="3527427" y="3075924"/>
        <a:ext cx="1442731" cy="721365"/>
      </dsp:txXfrm>
    </dsp:sp>
    <dsp:sp modelId="{F5D1710A-2251-4374-A3E1-7CD672165778}">
      <dsp:nvSpPr>
        <dsp:cNvPr id="0" name=""/>
        <dsp:cNvSpPr/>
      </dsp:nvSpPr>
      <dsp:spPr>
        <a:xfrm>
          <a:off x="3527427" y="4100263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Wavefront</a:t>
          </a:r>
          <a:r>
            <a:rPr lang="it-IT" sz="1700" kern="1200" dirty="0" smtClean="0"/>
            <a:t> </a:t>
          </a:r>
          <a:r>
            <a:rPr lang="it-IT" sz="1700" kern="1200" dirty="0" err="1" smtClean="0"/>
            <a:t>Sensing</a:t>
          </a:r>
          <a:endParaRPr lang="it-IT" sz="1700" kern="1200" dirty="0"/>
        </a:p>
      </dsp:txBody>
      <dsp:txXfrm>
        <a:off x="3527427" y="4100263"/>
        <a:ext cx="1442731" cy="721365"/>
      </dsp:txXfrm>
    </dsp:sp>
    <dsp:sp modelId="{F0AA5696-D8F3-42C2-AC4F-85275BCE036B}">
      <dsp:nvSpPr>
        <dsp:cNvPr id="0" name=""/>
        <dsp:cNvSpPr/>
      </dsp:nvSpPr>
      <dsp:spPr>
        <a:xfrm>
          <a:off x="5431645" y="1188889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Auxiliary</a:t>
          </a:r>
          <a:r>
            <a:rPr lang="it-IT" sz="1700" kern="1200" dirty="0" smtClean="0"/>
            <a:t> </a:t>
          </a:r>
          <a:r>
            <a:rPr lang="it-IT" sz="1700" kern="1200" dirty="0" err="1" smtClean="0"/>
            <a:t>Units</a:t>
          </a:r>
          <a:endParaRPr lang="it-IT" sz="1700" kern="1200" dirty="0"/>
        </a:p>
      </dsp:txBody>
      <dsp:txXfrm>
        <a:off x="5431645" y="1188889"/>
        <a:ext cx="1442731" cy="721365"/>
      </dsp:txXfrm>
    </dsp:sp>
    <dsp:sp modelId="{D6850535-73C8-4506-B401-DF85CE020604}">
      <dsp:nvSpPr>
        <dsp:cNvPr id="0" name=""/>
        <dsp:cNvSpPr/>
      </dsp:nvSpPr>
      <dsp:spPr>
        <a:xfrm>
          <a:off x="5990905" y="2237502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Probe</a:t>
          </a:r>
          <a:endParaRPr lang="it-IT" sz="1700" kern="1200" dirty="0"/>
        </a:p>
      </dsp:txBody>
      <dsp:txXfrm>
        <a:off x="5990905" y="2237502"/>
        <a:ext cx="1442731" cy="721365"/>
      </dsp:txXfrm>
    </dsp:sp>
    <dsp:sp modelId="{D71212A5-F629-4955-BFCD-4410E15BA882}">
      <dsp:nvSpPr>
        <dsp:cNvPr id="0" name=""/>
        <dsp:cNvSpPr/>
      </dsp:nvSpPr>
      <dsp:spPr>
        <a:xfrm>
          <a:off x="5984139" y="3382504"/>
          <a:ext cx="1442731" cy="7213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ADC</a:t>
          </a:r>
          <a:endParaRPr lang="it-IT" sz="1700" kern="1200" dirty="0"/>
        </a:p>
      </dsp:txBody>
      <dsp:txXfrm>
        <a:off x="5984139" y="3382504"/>
        <a:ext cx="1442731" cy="721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09F9AA5-01AB-4548-83C6-EB8D553E49AF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132C0DE-ED9E-4F4E-A9F7-CF8129238F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663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ED4139F-8A76-4096-BE8F-A8319D822A4B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F5229FA-FBBD-40E3-A869-FEAC86A0C458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4ABF2-2852-4B95-B7E8-DC1BE83DF529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3BDE5EC-D4F7-4451-9E8B-874F45019BF4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B4AC143-E79D-4BAC-A2AF-BC908776419C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2663388-CEA4-453C-BC6A-31C99F8B9818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7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62AF03E-09CE-475B-91C8-F3CB3E6E28E3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377B654-88AC-4FFD-B585-F4ECFF5FF4DF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9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C00679-699C-4ADE-A541-FB00CAE2C8B6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10C24C-A905-4148-8E1A-E485265B7662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41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36B05D7-EE7C-4BEA-AE2E-DD56A5F64DF2}" type="slidenum">
              <a:rPr lang="it-IT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70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C292A-B065-4D7B-BEE8-7EE14949E6F0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B6542-134D-4807-8C8B-AFDF6FC083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2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281E3-C604-4CC0-BA86-C9DC6B2498C4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311F4-E8C7-47D3-9C88-26FD8726E5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27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6308725"/>
            <a:ext cx="5508104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400" b="1" dirty="0" err="1" smtClean="0">
                <a:solidFill>
                  <a:schemeClr val="tx2"/>
                </a:solidFill>
                <a:latin typeface="Calibri" pitchFamily="34" charset="0"/>
              </a:rPr>
              <a:t>Feeding</a:t>
            </a:r>
            <a:r>
              <a:rPr lang="it-IT" sz="1400" b="1" dirty="0" smtClean="0">
                <a:solidFill>
                  <a:schemeClr val="tx2"/>
                </a:solidFill>
                <a:latin typeface="Calibri" pitchFamily="34" charset="0"/>
              </a:rPr>
              <a:t> the </a:t>
            </a:r>
            <a:r>
              <a:rPr lang="it-IT" sz="1400" b="1" dirty="0" err="1" smtClean="0">
                <a:solidFill>
                  <a:schemeClr val="tx2"/>
                </a:solidFill>
                <a:latin typeface="Calibri" pitchFamily="34" charset="0"/>
              </a:rPr>
              <a:t>Giants</a:t>
            </a:r>
            <a:r>
              <a:rPr lang="it-IT" sz="1400" b="1" dirty="0" smtClean="0">
                <a:solidFill>
                  <a:schemeClr val="tx2"/>
                </a:solidFill>
                <a:latin typeface="Calibri" pitchFamily="34" charset="0"/>
              </a:rPr>
              <a:t>: </a:t>
            </a:r>
            <a:r>
              <a:rPr lang="it-IT" sz="1400" b="1" dirty="0" err="1" smtClean="0">
                <a:solidFill>
                  <a:schemeClr val="tx2"/>
                </a:solidFill>
                <a:latin typeface="Calibri" pitchFamily="34" charset="0"/>
              </a:rPr>
              <a:t>ELTs</a:t>
            </a:r>
            <a:r>
              <a:rPr lang="it-IT" sz="1400" b="1" dirty="0" smtClean="0">
                <a:solidFill>
                  <a:schemeClr val="tx2"/>
                </a:solidFill>
                <a:latin typeface="Calibri" pitchFamily="34" charset="0"/>
              </a:rPr>
              <a:t> in the era of </a:t>
            </a:r>
            <a:r>
              <a:rPr lang="it-IT" sz="1400" b="1" dirty="0" err="1" smtClean="0">
                <a:solidFill>
                  <a:schemeClr val="tx2"/>
                </a:solidFill>
                <a:latin typeface="Calibri" pitchFamily="34" charset="0"/>
              </a:rPr>
              <a:t>surveys</a:t>
            </a:r>
            <a:r>
              <a:rPr lang="it-IT" sz="1400" b="1" dirty="0" smtClean="0">
                <a:solidFill>
                  <a:schemeClr val="tx2"/>
                </a:solidFill>
                <a:latin typeface="Calibri" pitchFamily="34" charset="0"/>
              </a:rPr>
              <a:t>, Ischia 29/08/2011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214313" y="6286500"/>
            <a:ext cx="871537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7524750" y="6308725"/>
            <a:ext cx="14271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400" b="1" smtClean="0">
                <a:solidFill>
                  <a:schemeClr val="tx2"/>
                </a:solidFill>
                <a:latin typeface="Calibri" pitchFamily="34" charset="0"/>
              </a:rPr>
              <a:t>Pietro Schipani</a:t>
            </a:r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250825" y="981075"/>
            <a:ext cx="871537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vstlitt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6207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84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980E0-9792-471E-8E6B-3F6C5DA8B57C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A2ADC-A19E-4E38-AA64-2BC36116DB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80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02184-4FCF-4DA3-84A2-CA85CAFC39BF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1489B-BDFD-4750-8216-5A829CC2BA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78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F218E-84CF-4FD3-9FB2-64B9F7350EC3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FDACA-440C-4368-BB16-D0C4911050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40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37F46-A5A5-48D3-9202-3C7EDB27E30B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F89F4-A2E3-43A2-B49D-352234EA3B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75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1F9E1-13A1-4167-80E7-47256BAEA790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7004-35E0-40C6-8AE3-873D3C74EC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50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423BD-69FE-46E6-BBEC-8894E5AAD776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15610-E78B-419A-835E-C6698AB610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09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06DDA-5D96-401C-B402-B3E737DCD048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ECF35-74DC-4B21-9972-2462D1A104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25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64999">
              <a:srgbClr val="F0EBD5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682318-1EBC-4A91-B3F9-81CB9A112B1A}" type="datetimeFigureOut">
              <a:rPr lang="it-IT"/>
              <a:pPr>
                <a:defRPr/>
              </a:pPr>
              <a:t>29/08/2011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16EDD6-DDA3-4127-8DBB-94563706C4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0825" y="171450"/>
            <a:ext cx="864235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 smtClean="0">
                <a:solidFill>
                  <a:schemeClr val="bg1"/>
                </a:solidFill>
              </a:rPr>
              <a:t>Commissioning</a:t>
            </a:r>
            <a:r>
              <a:rPr lang="it-IT" dirty="0" smtClean="0">
                <a:solidFill>
                  <a:schemeClr val="bg1"/>
                </a:solidFill>
              </a:rPr>
              <a:t> the VST: a new </a:t>
            </a:r>
            <a:r>
              <a:rPr lang="it-IT" dirty="0" err="1" smtClean="0">
                <a:solidFill>
                  <a:schemeClr val="bg1"/>
                </a:solidFill>
              </a:rPr>
              <a:t>survey</a:t>
            </a:r>
            <a:r>
              <a:rPr lang="it-IT" dirty="0" smtClean="0">
                <a:solidFill>
                  <a:schemeClr val="bg1"/>
                </a:solidFill>
              </a:rPr>
              <a:t> machine </a:t>
            </a:r>
            <a:r>
              <a:rPr lang="it-IT" dirty="0" err="1" smtClean="0">
                <a:solidFill>
                  <a:schemeClr val="bg1"/>
                </a:solidFill>
              </a:rPr>
              <a:t>at</a:t>
            </a:r>
            <a:r>
              <a:rPr lang="it-IT" dirty="0" smtClean="0">
                <a:solidFill>
                  <a:schemeClr val="bg1"/>
                </a:solidFill>
              </a:rPr>
              <a:t> ESO</a:t>
            </a:r>
            <a:br>
              <a:rPr lang="it-IT" dirty="0" smtClean="0">
                <a:solidFill>
                  <a:schemeClr val="bg1"/>
                </a:solidFill>
              </a:rPr>
            </a:b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4099" name="Rettangolo 8"/>
          <p:cNvSpPr>
            <a:spLocks noChangeArrowheads="1"/>
          </p:cNvSpPr>
          <p:nvPr/>
        </p:nvSpPr>
        <p:spPr bwMode="auto">
          <a:xfrm>
            <a:off x="250825" y="4364038"/>
            <a:ext cx="856932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srgbClr val="FFFF00"/>
                </a:solidFill>
                <a:latin typeface="Calibri" pitchFamily="34" charset="0"/>
              </a:rPr>
              <a:t>P. Schipani</a:t>
            </a:r>
            <a:r>
              <a:rPr lang="it-IT" sz="2800" baseline="30000">
                <a:solidFill>
                  <a:srgbClr val="FFFF00"/>
                </a:solidFill>
                <a:latin typeface="Calibri" pitchFamily="34" charset="0"/>
              </a:rPr>
              <a:t>1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M. Capaccioli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C. Arcidiacono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J. Argomedo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M. Dall’Ora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S. D’Orsi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J. Farinato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D. Magrin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L. Marty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R. Ragazzoni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, G. Umbriaco</a:t>
            </a:r>
            <a:r>
              <a:rPr lang="it-IT" sz="2800" baseline="30000">
                <a:solidFill>
                  <a:schemeClr val="bg1"/>
                </a:solidFill>
                <a:latin typeface="Calibri" pitchFamily="34" charset="0"/>
              </a:rPr>
              <a:t>5</a:t>
            </a:r>
          </a:p>
          <a:p>
            <a:pPr algn="ctr"/>
            <a:endParaRPr lang="it-IT" sz="2000" baseline="3000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it-IT" sz="2000" baseline="30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it-IT" sz="2000" i="1">
                <a:solidFill>
                  <a:schemeClr val="bg1"/>
                </a:solidFill>
                <a:latin typeface="Calibri" pitchFamily="34" charset="0"/>
              </a:rPr>
              <a:t>INAF - OACN, </a:t>
            </a:r>
            <a:r>
              <a:rPr lang="it-IT" sz="2000" baseline="3000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it-IT" sz="2000" i="1">
                <a:solidFill>
                  <a:schemeClr val="bg1"/>
                </a:solidFill>
                <a:latin typeface="Calibri" pitchFamily="34" charset="0"/>
              </a:rPr>
              <a:t>University Federico II of Naples, </a:t>
            </a:r>
            <a:r>
              <a:rPr lang="it-IT" sz="2000" baseline="3000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it-IT" sz="2000" i="1">
                <a:solidFill>
                  <a:schemeClr val="bg1"/>
                </a:solidFill>
                <a:latin typeface="Calibri" pitchFamily="34" charset="0"/>
              </a:rPr>
              <a:t>INAF-Arcetri, </a:t>
            </a:r>
            <a:r>
              <a:rPr lang="it-IT" sz="2000" baseline="3000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it-IT" sz="2000" i="1">
                <a:solidFill>
                  <a:schemeClr val="bg1"/>
                </a:solidFill>
                <a:latin typeface="Calibri" pitchFamily="34" charset="0"/>
              </a:rPr>
              <a:t>INAF-OAPD, </a:t>
            </a:r>
            <a:r>
              <a:rPr lang="it-IT" sz="2000" baseline="30000">
                <a:solidFill>
                  <a:schemeClr val="bg1"/>
                </a:solidFill>
                <a:latin typeface="Calibri" pitchFamily="34" charset="0"/>
              </a:rPr>
              <a:t>5</a:t>
            </a:r>
            <a:r>
              <a:rPr lang="it-IT" sz="2000" i="1">
                <a:solidFill>
                  <a:schemeClr val="bg1"/>
                </a:solidFill>
                <a:latin typeface="Calibri" pitchFamily="34" charset="0"/>
              </a:rPr>
              <a:t>University of Padua</a:t>
            </a:r>
            <a:endParaRPr lang="it-IT" sz="2000" i="1">
              <a:latin typeface="Calibri" pitchFamily="34" charset="0"/>
            </a:endParaRPr>
          </a:p>
        </p:txBody>
      </p:sp>
      <p:pic>
        <p:nvPicPr>
          <p:cNvPr id="5" name="Segnaposto contenuto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0"/>
          <a:stretch/>
        </p:blipFill>
        <p:spPr bwMode="auto">
          <a:xfrm>
            <a:off x="3254581" y="1267753"/>
            <a:ext cx="2736303" cy="309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 </a:t>
            </a:r>
            <a:r>
              <a:rPr lang="it-IT" sz="3600" b="1" dirty="0" err="1" smtClean="0">
                <a:solidFill>
                  <a:srgbClr val="0070C0"/>
                </a:solidFill>
              </a:rPr>
              <a:t>Commissioning</a:t>
            </a:r>
            <a:r>
              <a:rPr lang="it-IT" sz="3600" b="1" dirty="0" smtClean="0">
                <a:solidFill>
                  <a:srgbClr val="0070C0"/>
                </a:solidFill>
              </a:rPr>
              <a:t> team</a:t>
            </a: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251520" y="1084571"/>
            <a:ext cx="871296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it-IT" sz="2400" dirty="0" smtClean="0">
                <a:cs typeface="Times New Roman" pitchFamily="18" charset="0"/>
              </a:rPr>
              <a:t>Small. ~5 </a:t>
            </a:r>
            <a:r>
              <a:rPr lang="it-IT" sz="2400" dirty="0">
                <a:cs typeface="Times New Roman" pitchFamily="18" charset="0"/>
              </a:rPr>
              <a:t>FTE (</a:t>
            </a:r>
            <a:r>
              <a:rPr lang="it-IT" sz="2400" dirty="0" err="1">
                <a:cs typeface="Times New Roman" pitchFamily="18" charset="0"/>
              </a:rPr>
              <a:t>most</a:t>
            </a:r>
            <a:r>
              <a:rPr lang="it-IT" sz="2400" dirty="0">
                <a:cs typeface="Times New Roman" pitchFamily="18" charset="0"/>
              </a:rPr>
              <a:t> of the </a:t>
            </a:r>
            <a:r>
              <a:rPr lang="it-IT" sz="2400" dirty="0" err="1">
                <a:cs typeface="Times New Roman" pitchFamily="18" charset="0"/>
              </a:rPr>
              <a:t>people</a:t>
            </a:r>
            <a:r>
              <a:rPr lang="it-IT" sz="2400" dirty="0">
                <a:cs typeface="Times New Roman" pitchFamily="18" charset="0"/>
              </a:rPr>
              <a:t> </a:t>
            </a:r>
            <a:r>
              <a:rPr lang="it-IT" sz="2400" dirty="0" smtClean="0">
                <a:cs typeface="Times New Roman" pitchFamily="18" charset="0"/>
              </a:rPr>
              <a:t>part-time </a:t>
            </a:r>
            <a:r>
              <a:rPr lang="it-IT" sz="2400" dirty="0" err="1" smtClean="0">
                <a:cs typeface="Times New Roman" pitchFamily="18" charset="0"/>
              </a:rPr>
              <a:t>available</a:t>
            </a:r>
            <a:r>
              <a:rPr lang="it-IT" sz="2400" dirty="0" smtClean="0">
                <a:cs typeface="Times New Roman" pitchFamily="18" charset="0"/>
              </a:rPr>
              <a:t> and </a:t>
            </a:r>
            <a:r>
              <a:rPr lang="it-IT" sz="2400" dirty="0" err="1" smtClean="0">
                <a:cs typeface="Times New Roman" pitchFamily="18" charset="0"/>
              </a:rPr>
              <a:t>relatively</a:t>
            </a:r>
            <a:r>
              <a:rPr lang="it-IT" sz="2400" dirty="0" smtClean="0">
                <a:cs typeface="Times New Roman" pitchFamily="18" charset="0"/>
              </a:rPr>
              <a:t> new to the </a:t>
            </a:r>
            <a:r>
              <a:rPr lang="it-IT" sz="2400" dirty="0" err="1" smtClean="0">
                <a:cs typeface="Times New Roman" pitchFamily="18" charset="0"/>
              </a:rPr>
              <a:t>project</a:t>
            </a:r>
            <a:r>
              <a:rPr lang="it-IT" sz="2400" dirty="0" smtClean="0">
                <a:cs typeface="Times New Roman" pitchFamily="18" charset="0"/>
              </a:rPr>
              <a:t>)</a:t>
            </a:r>
            <a:endParaRPr lang="it-IT" sz="2400" dirty="0">
              <a:cs typeface="Times New Roman" pitchFamily="18" charset="0"/>
            </a:endParaRPr>
          </a:p>
          <a:p>
            <a:pPr algn="just" eaLnBrk="0" hangingPunct="0"/>
            <a:endParaRPr lang="it-IT" sz="2400" dirty="0">
              <a:cs typeface="Times New Roman" pitchFamily="18" charset="0"/>
            </a:endParaRPr>
          </a:p>
          <a:p>
            <a:pPr algn="just" eaLnBrk="0" hangingPunct="0"/>
            <a:r>
              <a:rPr lang="it-IT" sz="2400" dirty="0">
                <a:cs typeface="Times New Roman" pitchFamily="18" charset="0"/>
              </a:rPr>
              <a:t>Laurent Marty (Napoli)</a:t>
            </a:r>
            <a:endParaRPr lang="it-IT" sz="2400" dirty="0"/>
          </a:p>
          <a:p>
            <a:pPr algn="just" eaLnBrk="0" hangingPunct="0"/>
            <a:r>
              <a:rPr lang="it-IT" sz="2400" dirty="0">
                <a:cs typeface="Times New Roman" pitchFamily="18" charset="0"/>
              </a:rPr>
              <a:t>Sergio D’Orsi (Napoli)</a:t>
            </a:r>
          </a:p>
          <a:p>
            <a:pPr algn="just" eaLnBrk="0" hangingPunct="0"/>
            <a:r>
              <a:rPr lang="en-US" sz="2400" dirty="0" err="1">
                <a:cs typeface="Times New Roman" pitchFamily="18" charset="0"/>
              </a:rPr>
              <a:t>Pietro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Schipani</a:t>
            </a:r>
            <a:r>
              <a:rPr lang="en-US" sz="2400" dirty="0">
                <a:cs typeface="Times New Roman" pitchFamily="18" charset="0"/>
              </a:rPr>
              <a:t> (Napoli)  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VST-C Project Manager</a:t>
            </a:r>
            <a:endParaRPr lang="it-IT" sz="2400" b="1" dirty="0">
              <a:solidFill>
                <a:srgbClr val="0070C0"/>
              </a:solidFill>
            </a:endParaRPr>
          </a:p>
          <a:p>
            <a:pPr algn="just" eaLnBrk="0" hangingPunct="0"/>
            <a:r>
              <a:rPr lang="it-IT" sz="2400" dirty="0">
                <a:cs typeface="Times New Roman" pitchFamily="18" charset="0"/>
              </a:rPr>
              <a:t>Massimo Dall’Ora (Napoli)</a:t>
            </a:r>
            <a:endParaRPr lang="it-IT" sz="2400" dirty="0"/>
          </a:p>
          <a:p>
            <a:pPr algn="just" eaLnBrk="0" hangingPunct="0"/>
            <a:r>
              <a:rPr lang="it-IT" sz="2400" dirty="0">
                <a:cs typeface="Times New Roman" pitchFamily="18" charset="0"/>
              </a:rPr>
              <a:t>Jacopo </a:t>
            </a:r>
            <a:r>
              <a:rPr lang="it-IT" sz="2400" dirty="0" err="1">
                <a:cs typeface="Times New Roman" pitchFamily="18" charset="0"/>
              </a:rPr>
              <a:t>Farinato</a:t>
            </a:r>
            <a:r>
              <a:rPr lang="it-IT" sz="2400" dirty="0">
                <a:cs typeface="Times New Roman" pitchFamily="18" charset="0"/>
              </a:rPr>
              <a:t> (Padova)</a:t>
            </a:r>
            <a:endParaRPr lang="it-IT" sz="2400" dirty="0"/>
          </a:p>
          <a:p>
            <a:pPr algn="just" eaLnBrk="0" hangingPunct="0"/>
            <a:r>
              <a:rPr lang="it-IT" sz="2400" dirty="0">
                <a:cs typeface="Times New Roman" pitchFamily="18" charset="0"/>
              </a:rPr>
              <a:t>Gabriele </a:t>
            </a:r>
            <a:r>
              <a:rPr lang="it-IT" sz="2400" dirty="0" err="1">
                <a:cs typeface="Times New Roman" pitchFamily="18" charset="0"/>
              </a:rPr>
              <a:t>Umbriaco</a:t>
            </a:r>
            <a:r>
              <a:rPr lang="it-IT" sz="2400" dirty="0">
                <a:cs typeface="Times New Roman" pitchFamily="18" charset="0"/>
              </a:rPr>
              <a:t> (Padova)</a:t>
            </a:r>
            <a:endParaRPr lang="it-IT" sz="2400" dirty="0"/>
          </a:p>
          <a:p>
            <a:pPr algn="just" eaLnBrk="0" hangingPunct="0"/>
            <a:r>
              <a:rPr lang="it-IT" sz="2400" dirty="0">
                <a:cs typeface="Times New Roman" pitchFamily="18" charset="0"/>
              </a:rPr>
              <a:t>Roberto Ragazzoni (Padova)</a:t>
            </a:r>
          </a:p>
          <a:p>
            <a:pPr algn="just" eaLnBrk="0" hangingPunct="0"/>
            <a:r>
              <a:rPr lang="en-US" sz="2400" dirty="0">
                <a:cs typeface="Times New Roman" pitchFamily="18" charset="0"/>
              </a:rPr>
              <a:t>Demetrio </a:t>
            </a:r>
            <a:r>
              <a:rPr lang="en-US" sz="2400" dirty="0" err="1">
                <a:cs typeface="Times New Roman" pitchFamily="18" charset="0"/>
              </a:rPr>
              <a:t>Magrin</a:t>
            </a:r>
            <a:r>
              <a:rPr lang="en-US" sz="2400" dirty="0">
                <a:cs typeface="Times New Roman" pitchFamily="18" charset="0"/>
              </a:rPr>
              <a:t> (</a:t>
            </a:r>
            <a:r>
              <a:rPr lang="en-US" sz="2400" dirty="0" err="1">
                <a:cs typeface="Times New Roman" pitchFamily="18" charset="0"/>
              </a:rPr>
              <a:t>Padova</a:t>
            </a:r>
            <a:r>
              <a:rPr lang="en-US" sz="2400" dirty="0">
                <a:cs typeface="Times New Roman" pitchFamily="18" charset="0"/>
              </a:rPr>
              <a:t>)</a:t>
            </a:r>
            <a:endParaRPr lang="it-IT" sz="2400" dirty="0"/>
          </a:p>
          <a:p>
            <a:pPr algn="just" eaLnBrk="0" hangingPunct="0"/>
            <a:r>
              <a:rPr lang="it-IT" sz="2400" dirty="0">
                <a:cs typeface="Times New Roman" pitchFamily="18" charset="0"/>
              </a:rPr>
              <a:t>Carmelo Arcidiacono (Padova-Arcetri-Bologna)</a:t>
            </a:r>
            <a:endParaRPr lang="it-IT" sz="2400" dirty="0"/>
          </a:p>
          <a:p>
            <a:pPr algn="just" eaLnBrk="0" hangingPunct="0"/>
            <a:r>
              <a:rPr lang="it-IT" sz="2400" dirty="0">
                <a:cs typeface="Times New Roman" pitchFamily="18" charset="0"/>
              </a:rPr>
              <a:t>Javier </a:t>
            </a:r>
            <a:r>
              <a:rPr lang="it-IT" sz="2400" dirty="0" err="1">
                <a:cs typeface="Times New Roman" pitchFamily="18" charset="0"/>
              </a:rPr>
              <a:t>Argomedo</a:t>
            </a:r>
            <a:r>
              <a:rPr lang="it-IT" sz="2400" dirty="0">
                <a:cs typeface="Times New Roman" pitchFamily="18" charset="0"/>
              </a:rPr>
              <a:t> (</a:t>
            </a:r>
            <a:r>
              <a:rPr lang="it-IT" sz="2400" dirty="0">
                <a:solidFill>
                  <a:srgbClr val="FF0000"/>
                </a:solidFill>
                <a:cs typeface="Times New Roman" pitchFamily="18" charset="0"/>
              </a:rPr>
              <a:t>ESO</a:t>
            </a:r>
            <a:r>
              <a:rPr lang="it-IT" sz="2400" dirty="0">
                <a:cs typeface="Times New Roman" pitchFamily="18" charset="0"/>
              </a:rPr>
              <a:t>-Arcetri)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31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3316" name="Picture 2" descr="P10306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390" y="0"/>
            <a:ext cx="9686926" cy="73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asellaDiTesto 4"/>
          <p:cNvSpPr txBox="1">
            <a:spLocks noChangeArrowheads="1"/>
          </p:cNvSpPr>
          <p:nvPr/>
        </p:nvSpPr>
        <p:spPr bwMode="auto">
          <a:xfrm>
            <a:off x="971600" y="58511"/>
            <a:ext cx="77042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6000" b="1" dirty="0" smtClean="0">
                <a:solidFill>
                  <a:srgbClr val="0070C0"/>
                </a:solidFill>
                <a:latin typeface="Calibri" pitchFamily="34" charset="0"/>
              </a:rPr>
              <a:t>Small team, </a:t>
            </a:r>
            <a:r>
              <a:rPr lang="it-IT" sz="6000" b="1" dirty="0" err="1" smtClean="0">
                <a:solidFill>
                  <a:srgbClr val="0070C0"/>
                </a:solidFill>
                <a:latin typeface="Calibri" pitchFamily="34" charset="0"/>
              </a:rPr>
              <a:t>but</a:t>
            </a:r>
            <a:r>
              <a:rPr lang="it-IT" sz="6000" b="1" dirty="0" smtClean="0">
                <a:solidFill>
                  <a:srgbClr val="0070C0"/>
                </a:solidFill>
                <a:latin typeface="Calibri" pitchFamily="34" charset="0"/>
              </a:rPr>
              <a:t> strong</a:t>
            </a:r>
            <a:endParaRPr lang="it-IT" sz="6000" b="1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4339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0"/>
            <a:ext cx="102981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5363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0" y="-4763"/>
            <a:ext cx="10302875" cy="6862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 err="1" smtClean="0"/>
              <a:t>Tracking</a:t>
            </a:r>
            <a:r>
              <a:rPr lang="it-IT" sz="2400" dirty="0" smtClean="0"/>
              <a:t> </a:t>
            </a:r>
            <a:r>
              <a:rPr lang="it-IT" sz="2400" dirty="0" err="1" smtClean="0"/>
              <a:t>system</a:t>
            </a:r>
            <a:endParaRPr lang="it-IT" sz="2400" dirty="0" smtClean="0"/>
          </a:p>
          <a:p>
            <a:r>
              <a:rPr lang="it-IT" sz="2400" dirty="0" err="1" smtClean="0"/>
              <a:t>Pointing</a:t>
            </a:r>
            <a:r>
              <a:rPr lang="it-IT" sz="2400" dirty="0" smtClean="0"/>
              <a:t> </a:t>
            </a:r>
          </a:p>
          <a:p>
            <a:r>
              <a:rPr lang="it-IT" sz="2400" dirty="0" err="1" smtClean="0"/>
              <a:t>Tracking</a:t>
            </a:r>
            <a:endParaRPr lang="it-IT" sz="2400" dirty="0" smtClean="0"/>
          </a:p>
          <a:p>
            <a:r>
              <a:rPr lang="it-IT" sz="2400" dirty="0" err="1" smtClean="0"/>
              <a:t>Autoguiding</a:t>
            </a:r>
            <a:endParaRPr lang="it-IT" sz="2400" dirty="0" smtClean="0"/>
          </a:p>
          <a:p>
            <a:pPr marL="0" indent="0">
              <a:buNone/>
            </a:pPr>
            <a:r>
              <a:rPr lang="it-IT" sz="2400" dirty="0" err="1" smtClean="0"/>
              <a:t>Alignment</a:t>
            </a: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Active </a:t>
            </a:r>
            <a:r>
              <a:rPr lang="it-IT" sz="2400" dirty="0" err="1" smtClean="0"/>
              <a:t>Optics</a:t>
            </a:r>
            <a:endParaRPr lang="it-IT" sz="2400" dirty="0" smtClean="0"/>
          </a:p>
          <a:p>
            <a:r>
              <a:rPr lang="it-IT" sz="2400" dirty="0" err="1" smtClean="0"/>
              <a:t>Primary</a:t>
            </a:r>
            <a:r>
              <a:rPr lang="it-IT" sz="2400" dirty="0" smtClean="0"/>
              <a:t> </a:t>
            </a:r>
            <a:r>
              <a:rPr lang="it-IT" sz="2400" dirty="0" err="1" smtClean="0"/>
              <a:t>mirror</a:t>
            </a:r>
            <a:r>
              <a:rPr lang="it-IT" sz="2400" dirty="0" smtClean="0"/>
              <a:t> </a:t>
            </a:r>
            <a:r>
              <a:rPr lang="it-IT" sz="2400" dirty="0" err="1" smtClean="0"/>
              <a:t>system</a:t>
            </a:r>
            <a:r>
              <a:rPr lang="it-IT" sz="2400" dirty="0" smtClean="0"/>
              <a:t> </a:t>
            </a:r>
          </a:p>
          <a:p>
            <a:r>
              <a:rPr lang="it-IT" sz="2400" dirty="0" err="1" smtClean="0"/>
              <a:t>Secondary</a:t>
            </a:r>
            <a:r>
              <a:rPr lang="it-IT" sz="2400" dirty="0" smtClean="0"/>
              <a:t> </a:t>
            </a:r>
            <a:r>
              <a:rPr lang="it-IT" sz="2400" dirty="0" err="1" smtClean="0"/>
              <a:t>mirror</a:t>
            </a:r>
            <a:r>
              <a:rPr lang="it-IT" sz="2400" dirty="0" smtClean="0"/>
              <a:t> </a:t>
            </a:r>
            <a:r>
              <a:rPr lang="it-IT" sz="2400" dirty="0" err="1" smtClean="0"/>
              <a:t>system</a:t>
            </a:r>
            <a:endParaRPr lang="it-IT" sz="2400" dirty="0" smtClean="0"/>
          </a:p>
          <a:p>
            <a:r>
              <a:rPr lang="it-IT" sz="2400" dirty="0" err="1" smtClean="0"/>
              <a:t>Shack-Hartmann</a:t>
            </a: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Probe</a:t>
            </a:r>
          </a:p>
          <a:p>
            <a:pPr marL="0" indent="0">
              <a:buNone/>
            </a:pPr>
            <a:r>
              <a:rPr lang="it-IT" sz="2400" dirty="0" smtClean="0"/>
              <a:t>ADC</a:t>
            </a:r>
          </a:p>
          <a:p>
            <a:pPr marL="0" indent="0">
              <a:buNone/>
            </a:pPr>
            <a:r>
              <a:rPr lang="it-IT" sz="2400" dirty="0" err="1" smtClean="0"/>
              <a:t>Interfaces</a:t>
            </a:r>
            <a:r>
              <a:rPr lang="it-IT" sz="2400" dirty="0" smtClean="0"/>
              <a:t> with camera (</a:t>
            </a:r>
            <a:r>
              <a:rPr lang="it-IT" sz="2400" dirty="0" err="1" smtClean="0"/>
              <a:t>sw</a:t>
            </a:r>
            <a:r>
              <a:rPr lang="it-IT" sz="2400" dirty="0" smtClean="0"/>
              <a:t>, </a:t>
            </a:r>
            <a:r>
              <a:rPr lang="it-IT" sz="2400" dirty="0" err="1" smtClean="0"/>
              <a:t>electromechanics</a:t>
            </a:r>
            <a:r>
              <a:rPr lang="it-IT" sz="2400" dirty="0" smtClean="0"/>
              <a:t>)</a:t>
            </a:r>
          </a:p>
          <a:p>
            <a:endParaRPr lang="it-IT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Commissioning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activities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17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Pointing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Model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6502465" cy="50511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772816"/>
            <a:ext cx="24117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Pointing</a:t>
            </a:r>
            <a:r>
              <a:rPr lang="it-IT" sz="2400" dirty="0" smtClean="0"/>
              <a:t> </a:t>
            </a:r>
            <a:r>
              <a:rPr lang="it-IT" sz="2400" dirty="0" err="1" smtClean="0"/>
              <a:t>error</a:t>
            </a:r>
            <a:endParaRPr lang="it-IT" sz="2400" dirty="0"/>
          </a:p>
          <a:p>
            <a:r>
              <a:rPr lang="it-IT" sz="2400" dirty="0" smtClean="0"/>
              <a:t>~1 </a:t>
            </a:r>
            <a:r>
              <a:rPr lang="it-IT" sz="2400" dirty="0" err="1" smtClean="0"/>
              <a:t>arcsec</a:t>
            </a:r>
            <a:r>
              <a:rPr lang="it-IT" sz="2400" dirty="0" smtClean="0"/>
              <a:t> RMS</a:t>
            </a:r>
          </a:p>
          <a:p>
            <a:endParaRPr lang="it-IT" sz="2400" dirty="0" smtClean="0"/>
          </a:p>
          <a:p>
            <a:r>
              <a:rPr lang="it-IT" sz="2400" dirty="0" err="1" smtClean="0"/>
              <a:t>Fit</a:t>
            </a:r>
            <a:r>
              <a:rPr lang="it-IT" sz="2400" dirty="0" smtClean="0"/>
              <a:t> </a:t>
            </a:r>
            <a:r>
              <a:rPr lang="it-IT" sz="2400" dirty="0" err="1" smtClean="0"/>
              <a:t>results</a:t>
            </a:r>
            <a:r>
              <a:rPr lang="it-IT" sz="2400" dirty="0" smtClean="0"/>
              <a:t> </a:t>
            </a:r>
            <a:r>
              <a:rPr lang="it-IT" sz="2400" dirty="0" err="1" smtClean="0"/>
              <a:t>typically</a:t>
            </a:r>
            <a:r>
              <a:rPr lang="it-IT" sz="2400" dirty="0" smtClean="0"/>
              <a:t>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0.8 and 1.1 </a:t>
            </a:r>
            <a:r>
              <a:rPr lang="it-IT" sz="2400" dirty="0" err="1" smtClean="0"/>
              <a:t>arcsec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A model with 40 </a:t>
            </a:r>
            <a:r>
              <a:rPr lang="it-IT" sz="2400" dirty="0" err="1" smtClean="0"/>
              <a:t>stars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built</a:t>
            </a:r>
            <a:r>
              <a:rPr lang="it-IT" sz="2400" dirty="0" smtClean="0"/>
              <a:t> in </a:t>
            </a:r>
            <a:r>
              <a:rPr lang="it-IT" sz="2400" dirty="0" err="1" smtClean="0"/>
              <a:t>less</a:t>
            </a:r>
            <a:r>
              <a:rPr lang="it-IT" sz="2400" dirty="0" smtClean="0"/>
              <a:t> </a:t>
            </a:r>
            <a:r>
              <a:rPr lang="it-IT" sz="2400" dirty="0" err="1" smtClean="0"/>
              <a:t>than</a:t>
            </a:r>
            <a:r>
              <a:rPr lang="it-IT" sz="2400" dirty="0" smtClean="0"/>
              <a:t> 1 hour</a:t>
            </a:r>
          </a:p>
          <a:p>
            <a:endParaRPr lang="it-IT" sz="2400" dirty="0"/>
          </a:p>
          <a:p>
            <a:endParaRPr lang="it-IT" sz="2400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1619672" y="2564904"/>
            <a:ext cx="1368152" cy="22322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Tracking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Map</a:t>
            </a:r>
            <a:r>
              <a:rPr lang="it-IT" b="1" dirty="0" smtClean="0">
                <a:solidFill>
                  <a:srgbClr val="0070C0"/>
                </a:solidFill>
              </a:rPr>
              <a:t> in a </a:t>
            </a:r>
            <a:r>
              <a:rPr lang="it-IT" b="1" dirty="0" err="1" smtClean="0">
                <a:solidFill>
                  <a:srgbClr val="0070C0"/>
                </a:solidFill>
              </a:rPr>
              <a:t>windy</a:t>
            </a:r>
            <a:r>
              <a:rPr lang="it-IT" b="1" dirty="0" smtClean="0">
                <a:solidFill>
                  <a:srgbClr val="0070C0"/>
                </a:solidFill>
              </a:rPr>
              <a:t> night</a:t>
            </a:r>
            <a:endParaRPr lang="it-IT" dirty="0"/>
          </a:p>
        </p:txBody>
      </p:sp>
      <p:pic>
        <p:nvPicPr>
          <p:cNvPr id="17413" name="Immagin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7538"/>
            <a:ext cx="39528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38004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magin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17" y="2420888"/>
            <a:ext cx="38195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Tracking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Map</a:t>
            </a:r>
            <a:endParaRPr lang="it-IT" dirty="0"/>
          </a:p>
        </p:txBody>
      </p:sp>
      <p:pic>
        <p:nvPicPr>
          <p:cNvPr id="5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4" t="8989" r="35310" b="45160"/>
          <a:stretch>
            <a:fillRect/>
          </a:stretch>
        </p:blipFill>
        <p:spPr bwMode="auto">
          <a:xfrm>
            <a:off x="3347864" y="1229229"/>
            <a:ext cx="5472608" cy="488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1240543"/>
            <a:ext cx="30243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With </a:t>
            </a:r>
            <a:r>
              <a:rPr lang="it-IT" sz="2800" dirty="0" err="1" smtClean="0"/>
              <a:t>proper</a:t>
            </a:r>
            <a:r>
              <a:rPr lang="it-IT" sz="2800" dirty="0" smtClean="0"/>
              <a:t> </a:t>
            </a:r>
            <a:r>
              <a:rPr lang="it-IT" sz="2800" dirty="0" err="1" smtClean="0"/>
              <a:t>setting</a:t>
            </a:r>
            <a:r>
              <a:rPr lang="it-IT" sz="2800" dirty="0" smtClean="0"/>
              <a:t> of the </a:t>
            </a:r>
            <a:r>
              <a:rPr lang="it-IT" sz="2800" dirty="0" err="1" smtClean="0"/>
              <a:t>enclosure</a:t>
            </a:r>
            <a:r>
              <a:rPr lang="it-IT" sz="2800" dirty="0" smtClean="0"/>
              <a:t> the </a:t>
            </a:r>
            <a:r>
              <a:rPr lang="it-IT" sz="2800" dirty="0" err="1" smtClean="0"/>
              <a:t>telescope</a:t>
            </a:r>
            <a:r>
              <a:rPr lang="it-IT" sz="2800" dirty="0" smtClean="0"/>
              <a:t> performance </a:t>
            </a:r>
            <a:r>
              <a:rPr lang="it-IT" sz="2800" dirty="0" err="1" smtClean="0"/>
              <a:t>is</a:t>
            </a:r>
            <a:r>
              <a:rPr lang="it-IT" sz="2800" dirty="0" smtClean="0"/>
              <a:t> </a:t>
            </a:r>
            <a:r>
              <a:rPr lang="it-IT" sz="2800" dirty="0" err="1" smtClean="0"/>
              <a:t>unaffected</a:t>
            </a:r>
            <a:r>
              <a:rPr lang="it-IT" sz="2800" dirty="0" smtClean="0"/>
              <a:t>  </a:t>
            </a:r>
            <a:r>
              <a:rPr lang="it-IT" sz="2800" dirty="0" err="1" smtClean="0"/>
              <a:t>also</a:t>
            </a:r>
            <a:r>
              <a:rPr lang="it-IT" sz="2800" dirty="0" smtClean="0"/>
              <a:t> in </a:t>
            </a:r>
            <a:r>
              <a:rPr lang="it-IT" sz="2800" dirty="0" err="1" smtClean="0"/>
              <a:t>windy</a:t>
            </a:r>
            <a:r>
              <a:rPr lang="it-IT" sz="2800" dirty="0" smtClean="0"/>
              <a:t> </a:t>
            </a:r>
            <a:r>
              <a:rPr lang="it-IT" sz="2800" dirty="0" err="1" smtClean="0"/>
              <a:t>nights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66922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Autoguiding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operational</a:t>
            </a:r>
            <a:endParaRPr lang="it-IT" dirty="0"/>
          </a:p>
        </p:txBody>
      </p:sp>
      <p:pic>
        <p:nvPicPr>
          <p:cNvPr id="18435" name="Picture 3" descr="ia_ag_in_oper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060575"/>
            <a:ext cx="54006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snapshot-vstguiA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54006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400675" y="1124744"/>
            <a:ext cx="3563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TCCD </a:t>
            </a:r>
          </a:p>
          <a:p>
            <a:r>
              <a:rPr lang="it-IT" sz="2400" dirty="0" smtClean="0"/>
              <a:t>Probe </a:t>
            </a:r>
            <a:r>
              <a:rPr lang="it-IT" sz="2400" dirty="0" err="1" smtClean="0"/>
              <a:t>system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5555647"/>
            <a:ext cx="35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PII controller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40768"/>
            <a:ext cx="4525963" cy="4525963"/>
          </a:xfr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Autoguiding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1412776"/>
            <a:ext cx="360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it-IT" sz="2800" dirty="0" err="1" smtClean="0"/>
              <a:t>Tracking</a:t>
            </a:r>
            <a:r>
              <a:rPr lang="it-IT" sz="2800" dirty="0" smtClean="0"/>
              <a:t> performance </a:t>
            </a:r>
            <a:r>
              <a:rPr lang="it-IT" sz="2800" dirty="0" err="1" smtClean="0"/>
              <a:t>as</a:t>
            </a:r>
            <a:r>
              <a:rPr lang="it-IT" sz="2800" dirty="0" smtClean="0"/>
              <a:t> </a:t>
            </a:r>
            <a:r>
              <a:rPr lang="it-IT" sz="2800" dirty="0" err="1" smtClean="0"/>
              <a:t>measured</a:t>
            </a:r>
            <a:r>
              <a:rPr lang="it-IT" sz="2800" dirty="0" smtClean="0"/>
              <a:t> on the guide probe </a:t>
            </a:r>
            <a:r>
              <a:rPr lang="it-IT" sz="2800" dirty="0" err="1" smtClean="0"/>
              <a:t>is</a:t>
            </a:r>
            <a:r>
              <a:rPr lang="it-IT" sz="2800" dirty="0" smtClean="0"/>
              <a:t> ≤ 0.1 </a:t>
            </a:r>
            <a:r>
              <a:rPr lang="it-IT" sz="2800" dirty="0" err="1" smtClean="0"/>
              <a:t>arcsec</a:t>
            </a:r>
            <a:r>
              <a:rPr lang="it-IT" sz="2800" dirty="0" smtClean="0"/>
              <a:t> RMS (</a:t>
            </a:r>
            <a:r>
              <a:rPr lang="it-IT" sz="2800" dirty="0" err="1" smtClean="0"/>
              <a:t>within</a:t>
            </a:r>
            <a:r>
              <a:rPr lang="it-IT" sz="2800" dirty="0" smtClean="0"/>
              <a:t> </a:t>
            </a:r>
            <a:r>
              <a:rPr lang="it-IT" sz="2800" dirty="0" err="1" smtClean="0"/>
              <a:t>spec</a:t>
            </a:r>
            <a:r>
              <a:rPr lang="it-IT" sz="2800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289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7171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172" name="CasellaDiTesto 1"/>
          <p:cNvSpPr txBox="1">
            <a:spLocks noChangeArrowheads="1"/>
          </p:cNvSpPr>
          <p:nvPr/>
        </p:nvSpPr>
        <p:spPr bwMode="auto">
          <a:xfrm>
            <a:off x="467544" y="549275"/>
            <a:ext cx="84970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3200" b="1" dirty="0" err="1">
                <a:solidFill>
                  <a:schemeClr val="bg1"/>
                </a:solidFill>
              </a:rPr>
              <a:t>Telescopes</a:t>
            </a:r>
            <a:r>
              <a:rPr lang="it-IT" sz="3200" b="1" dirty="0">
                <a:solidFill>
                  <a:schemeClr val="bg1"/>
                </a:solidFill>
              </a:rPr>
              <a:t> @</a:t>
            </a:r>
            <a:r>
              <a:rPr lang="it-IT" sz="3200" b="1" dirty="0" err="1">
                <a:solidFill>
                  <a:schemeClr val="bg1"/>
                </a:solidFill>
              </a:rPr>
              <a:t>Paranal</a:t>
            </a:r>
            <a:r>
              <a:rPr lang="it-IT" sz="3200" b="1" dirty="0">
                <a:solidFill>
                  <a:schemeClr val="bg1"/>
                </a:solidFill>
              </a:rPr>
              <a:t>: </a:t>
            </a:r>
          </a:p>
          <a:p>
            <a:pPr algn="ctr" eaLnBrk="1" hangingPunct="1"/>
            <a:r>
              <a:rPr lang="it-IT" sz="3200" b="1" dirty="0">
                <a:solidFill>
                  <a:schemeClr val="bg1"/>
                </a:solidFill>
              </a:rPr>
              <a:t>4 </a:t>
            </a:r>
            <a:r>
              <a:rPr lang="it-IT" sz="3200" b="1" dirty="0" err="1">
                <a:solidFill>
                  <a:schemeClr val="bg1"/>
                </a:solidFill>
              </a:rPr>
              <a:t>UTs</a:t>
            </a:r>
            <a:r>
              <a:rPr lang="it-IT" sz="3200" b="1" dirty="0">
                <a:solidFill>
                  <a:schemeClr val="bg1"/>
                </a:solidFill>
              </a:rPr>
              <a:t> + 4 </a:t>
            </a:r>
            <a:r>
              <a:rPr lang="it-IT" sz="3200" b="1" dirty="0" err="1">
                <a:solidFill>
                  <a:schemeClr val="bg1"/>
                </a:solidFill>
              </a:rPr>
              <a:t>ATs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smtClean="0">
                <a:solidFill>
                  <a:schemeClr val="bg1"/>
                </a:solidFill>
              </a:rPr>
              <a:t> (ESO) +</a:t>
            </a:r>
            <a:endParaRPr lang="it-IT" sz="32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it-IT" sz="3200" b="1" dirty="0" err="1">
                <a:solidFill>
                  <a:schemeClr val="bg1"/>
                </a:solidFill>
              </a:rPr>
              <a:t>Survey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Telescopes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smtClean="0">
                <a:solidFill>
                  <a:schemeClr val="bg1"/>
                </a:solidFill>
              </a:rPr>
              <a:t>VISTA (UK) + VST (IT)</a:t>
            </a:r>
            <a:endParaRPr lang="it-IT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Active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Optics</a:t>
            </a:r>
            <a:endParaRPr lang="it-IT" dirty="0"/>
          </a:p>
        </p:txBody>
      </p:sp>
      <p:pic>
        <p:nvPicPr>
          <p:cNvPr id="19459" name="Picture 2" descr="shConStellaSuRef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957387" cy="39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graphicFrame>
        <p:nvGraphicFramePr>
          <p:cNvPr id="1946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080135"/>
              </p:ext>
            </p:extLst>
          </p:nvPr>
        </p:nvGraphicFramePr>
        <p:xfrm>
          <a:off x="4986338" y="2708920"/>
          <a:ext cx="4157662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3" name="Visio" r:id="rId5" imgW="2305507" imgH="2075993" progId="Visio.Drawing.11">
                  <p:embed/>
                </p:oleObj>
              </mc:Choice>
              <mc:Fallback>
                <p:oleObj name="Visio" r:id="rId5" imgW="2305507" imgH="2075993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38" y="2708920"/>
                        <a:ext cx="4157662" cy="374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364088" y="1196752"/>
            <a:ext cx="3779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M1 </a:t>
            </a:r>
            <a:r>
              <a:rPr lang="it-IT" sz="2800" dirty="0" err="1" smtClean="0"/>
              <a:t>system</a:t>
            </a:r>
            <a:endParaRPr lang="it-IT" sz="2800" dirty="0" smtClean="0"/>
          </a:p>
          <a:p>
            <a:r>
              <a:rPr lang="it-IT" sz="2800" dirty="0" smtClean="0"/>
              <a:t>M2 </a:t>
            </a:r>
            <a:r>
              <a:rPr lang="it-IT" sz="2800" dirty="0" err="1" smtClean="0"/>
              <a:t>system</a:t>
            </a:r>
            <a:endParaRPr lang="it-IT" sz="2800" dirty="0" smtClean="0"/>
          </a:p>
          <a:p>
            <a:r>
              <a:rPr lang="it-IT" sz="2800" dirty="0" err="1" smtClean="0"/>
              <a:t>Shack-Hartmann</a:t>
            </a:r>
            <a:endParaRPr lang="it-IT" sz="2800" dirty="0" smtClean="0"/>
          </a:p>
          <a:p>
            <a:r>
              <a:rPr lang="it-IT" sz="2800" dirty="0" smtClean="0"/>
              <a:t>Software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9388" y="5229200"/>
            <a:ext cx="5688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Conversion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CCD </a:t>
            </a:r>
            <a:r>
              <a:rPr lang="it-IT" sz="2400" dirty="0" err="1" smtClean="0"/>
              <a:t>angles</a:t>
            </a:r>
            <a:r>
              <a:rPr lang="it-IT" sz="2400" dirty="0" smtClean="0"/>
              <a:t> to M1 &amp; M2 </a:t>
            </a:r>
            <a:r>
              <a:rPr lang="it-IT" sz="2400" dirty="0" err="1" smtClean="0"/>
              <a:t>system</a:t>
            </a:r>
            <a:r>
              <a:rPr lang="it-IT" sz="2400" dirty="0" smtClean="0"/>
              <a:t> </a:t>
            </a:r>
            <a:r>
              <a:rPr lang="it-IT" sz="2400" dirty="0" err="1" smtClean="0"/>
              <a:t>angles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512" y="1340768"/>
            <a:ext cx="35283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M1 </a:t>
            </a:r>
            <a:r>
              <a:rPr lang="it-IT" sz="2800" dirty="0" err="1" smtClean="0"/>
              <a:t>support</a:t>
            </a:r>
            <a:r>
              <a:rPr lang="it-IT" sz="2800" dirty="0" smtClean="0"/>
              <a:t> </a:t>
            </a:r>
            <a:r>
              <a:rPr lang="it-IT" sz="2800" dirty="0" err="1" smtClean="0"/>
              <a:t>system</a:t>
            </a:r>
            <a:r>
              <a:rPr lang="it-IT" sz="2800" dirty="0" smtClean="0"/>
              <a:t> </a:t>
            </a:r>
            <a:r>
              <a:rPr lang="it-IT" sz="2800" dirty="0" err="1" smtClean="0"/>
              <a:t>not</a:t>
            </a:r>
            <a:r>
              <a:rPr lang="it-IT" sz="2800" dirty="0" smtClean="0"/>
              <a:t> </a:t>
            </a:r>
            <a:r>
              <a:rPr lang="it-IT" sz="2800" dirty="0" err="1" smtClean="0"/>
              <a:t>astatic</a:t>
            </a:r>
            <a:r>
              <a:rPr lang="it-IT" sz="2800" dirty="0" smtClean="0"/>
              <a:t>: </a:t>
            </a:r>
            <a:r>
              <a:rPr lang="it-IT" sz="2800" dirty="0" err="1" smtClean="0"/>
              <a:t>trefoil</a:t>
            </a:r>
            <a:r>
              <a:rPr lang="it-IT" sz="2800" dirty="0" smtClean="0"/>
              <a:t> to be </a:t>
            </a:r>
            <a:r>
              <a:rPr lang="it-IT" sz="2800" dirty="0" err="1" smtClean="0"/>
              <a:t>controlled</a:t>
            </a:r>
            <a:r>
              <a:rPr lang="it-IT" sz="2800" dirty="0" smtClean="0"/>
              <a:t> and </a:t>
            </a:r>
            <a:r>
              <a:rPr lang="it-IT" sz="2800" dirty="0" err="1" smtClean="0"/>
              <a:t>removed</a:t>
            </a:r>
            <a:r>
              <a:rPr lang="it-IT" sz="2800" dirty="0" smtClean="0"/>
              <a:t> (</a:t>
            </a:r>
            <a:r>
              <a:rPr lang="it-IT" sz="2800" dirty="0" err="1" smtClean="0"/>
              <a:t>not</a:t>
            </a:r>
            <a:r>
              <a:rPr lang="it-IT" sz="2800" dirty="0" smtClean="0"/>
              <a:t> </a:t>
            </a:r>
            <a:r>
              <a:rPr lang="it-IT" sz="2800" dirty="0" err="1" smtClean="0"/>
              <a:t>surprisingly</a:t>
            </a:r>
            <a:r>
              <a:rPr lang="it-IT" sz="2800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it-IT" sz="2800" dirty="0"/>
          </a:p>
          <a:p>
            <a:r>
              <a:rPr lang="it-IT" sz="2800" dirty="0" err="1" smtClean="0"/>
              <a:t>Aberrations</a:t>
            </a:r>
            <a:r>
              <a:rPr lang="it-IT" sz="2800" dirty="0" smtClean="0"/>
              <a:t> </a:t>
            </a:r>
            <a:r>
              <a:rPr lang="it-IT" sz="2800" dirty="0" err="1" smtClean="0"/>
              <a:t>discovered</a:t>
            </a:r>
            <a:r>
              <a:rPr lang="it-IT" sz="2800" dirty="0" smtClean="0"/>
              <a:t> inside the </a:t>
            </a:r>
            <a:r>
              <a:rPr lang="it-IT" sz="2800" dirty="0" err="1" smtClean="0"/>
              <a:t>Shack-Hartmann</a:t>
            </a:r>
            <a:r>
              <a:rPr lang="it-IT" sz="2800" dirty="0" smtClean="0"/>
              <a:t> </a:t>
            </a:r>
            <a:r>
              <a:rPr lang="it-IT" sz="2800" dirty="0" err="1" smtClean="0"/>
              <a:t>system</a:t>
            </a:r>
            <a:r>
              <a:rPr lang="it-IT" sz="2800" dirty="0" smtClean="0"/>
              <a:t> (non common </a:t>
            </a:r>
            <a:r>
              <a:rPr lang="it-IT" sz="2800" dirty="0" err="1" smtClean="0"/>
              <a:t>path</a:t>
            </a:r>
            <a:r>
              <a:rPr lang="it-IT" sz="2800" dirty="0"/>
              <a:t>)</a:t>
            </a:r>
          </a:p>
        </p:txBody>
      </p:sp>
      <p:pic>
        <p:nvPicPr>
          <p:cNvPr id="20482" name="Picture 2" descr="tre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r="6410" b="50000"/>
          <a:stretch/>
        </p:blipFill>
        <p:spPr bwMode="auto">
          <a:xfrm>
            <a:off x="3599780" y="1196752"/>
            <a:ext cx="55245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astSH2607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88" y="3671626"/>
            <a:ext cx="3300181" cy="247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/>
          <p:cNvCxnSpPr/>
          <p:nvPr/>
        </p:nvCxnSpPr>
        <p:spPr>
          <a:xfrm>
            <a:off x="3419872" y="1988840"/>
            <a:ext cx="122341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2411760" y="4149080"/>
            <a:ext cx="190785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 Active </a:t>
            </a:r>
            <a:r>
              <a:rPr lang="it-IT" sz="3600" b="1" dirty="0" err="1" smtClean="0">
                <a:solidFill>
                  <a:srgbClr val="0070C0"/>
                </a:solidFill>
              </a:rPr>
              <a:t>Optics</a:t>
            </a:r>
            <a:endParaRPr lang="it-IT" sz="36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Active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Optics</a:t>
            </a:r>
            <a:endParaRPr lang="it-IT" dirty="0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20484" name="Picture 3" descr="bestM2everAg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3" y="1125537"/>
            <a:ext cx="40671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coeffsgoo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638" y="3284984"/>
            <a:ext cx="7133363" cy="294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218399" y="1268760"/>
            <a:ext cx="4925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Active </a:t>
            </a:r>
            <a:r>
              <a:rPr lang="it-IT" sz="2800" dirty="0" err="1" smtClean="0"/>
              <a:t>optics</a:t>
            </a:r>
            <a:r>
              <a:rPr lang="it-IT" sz="2800" dirty="0" smtClean="0"/>
              <a:t> </a:t>
            </a:r>
            <a:r>
              <a:rPr lang="it-IT" sz="2800" dirty="0" err="1" smtClean="0"/>
              <a:t>converges</a:t>
            </a:r>
            <a:r>
              <a:rPr lang="it-IT" sz="2800" dirty="0" smtClean="0"/>
              <a:t> </a:t>
            </a:r>
            <a:r>
              <a:rPr lang="it-IT" sz="2800" dirty="0" err="1" smtClean="0"/>
              <a:t>normally</a:t>
            </a:r>
            <a:r>
              <a:rPr lang="it-IT" sz="2800" dirty="0" smtClean="0"/>
              <a:t> with:</a:t>
            </a:r>
          </a:p>
          <a:p>
            <a:r>
              <a:rPr lang="it-IT" sz="2800" dirty="0" smtClean="0"/>
              <a:t>1 open </a:t>
            </a:r>
            <a:r>
              <a:rPr lang="it-IT" sz="2800" dirty="0" err="1" smtClean="0"/>
              <a:t>loop</a:t>
            </a:r>
            <a:r>
              <a:rPr lang="it-IT" sz="2800" dirty="0" smtClean="0"/>
              <a:t> </a:t>
            </a:r>
            <a:r>
              <a:rPr lang="it-IT" sz="2800" dirty="0" err="1" smtClean="0"/>
              <a:t>correction</a:t>
            </a:r>
            <a:r>
              <a:rPr lang="it-IT" sz="2800" dirty="0" smtClean="0"/>
              <a:t> </a:t>
            </a:r>
          </a:p>
          <a:p>
            <a:r>
              <a:rPr lang="it-IT" sz="2800" dirty="0" smtClean="0"/>
              <a:t>+ 1-2 </a:t>
            </a:r>
            <a:r>
              <a:rPr lang="it-IT" sz="2800" dirty="0" err="1" smtClean="0"/>
              <a:t>closed</a:t>
            </a:r>
            <a:r>
              <a:rPr lang="it-IT" sz="2800" dirty="0" smtClean="0"/>
              <a:t> </a:t>
            </a:r>
            <a:r>
              <a:rPr lang="it-IT" sz="2800" dirty="0" err="1" smtClean="0"/>
              <a:t>loop</a:t>
            </a:r>
            <a:r>
              <a:rPr lang="it-IT" sz="2800" dirty="0" smtClean="0"/>
              <a:t> </a:t>
            </a:r>
            <a:r>
              <a:rPr lang="it-IT" sz="2800" dirty="0" err="1" smtClean="0"/>
              <a:t>corrections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068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093" y="1124744"/>
            <a:ext cx="9073008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Optical </a:t>
            </a:r>
            <a:r>
              <a:rPr lang="it-IT" dirty="0" err="1" smtClean="0"/>
              <a:t>system</a:t>
            </a:r>
            <a:r>
              <a:rPr lang="it-IT" dirty="0" smtClean="0"/>
              <a:t> to be </a:t>
            </a:r>
            <a:r>
              <a:rPr lang="it-IT" dirty="0" err="1" smtClean="0"/>
              <a:t>aligned</a:t>
            </a:r>
            <a:r>
              <a:rPr lang="it-IT" dirty="0" smtClean="0"/>
              <a:t>: M1+M2+lenses+camera</a:t>
            </a:r>
          </a:p>
          <a:p>
            <a:r>
              <a:rPr lang="it-IT" dirty="0" smtClean="0"/>
              <a:t>M1 vs M2 </a:t>
            </a:r>
            <a:r>
              <a:rPr lang="it-IT" dirty="0" err="1" smtClean="0"/>
              <a:t>Alignment</a:t>
            </a:r>
            <a:r>
              <a:rPr lang="it-IT" dirty="0" smtClean="0"/>
              <a:t> </a:t>
            </a:r>
            <a:r>
              <a:rPr lang="it-IT" dirty="0" err="1" smtClean="0"/>
              <a:t>corrected</a:t>
            </a:r>
            <a:r>
              <a:rPr lang="it-IT" dirty="0" smtClean="0"/>
              <a:t> in </a:t>
            </a:r>
            <a:r>
              <a:rPr lang="it-IT" dirty="0" err="1" smtClean="0"/>
              <a:t>February</a:t>
            </a:r>
            <a:r>
              <a:rPr lang="it-IT" dirty="0" smtClean="0"/>
              <a:t> </a:t>
            </a:r>
            <a:r>
              <a:rPr lang="it-IT" dirty="0" err="1" smtClean="0"/>
              <a:t>rotating</a:t>
            </a:r>
            <a:r>
              <a:rPr lang="it-IT" dirty="0" smtClean="0"/>
              <a:t> M2 </a:t>
            </a:r>
            <a:r>
              <a:rPr lang="it-IT" dirty="0" err="1" smtClean="0"/>
              <a:t>around</a:t>
            </a:r>
            <a:r>
              <a:rPr lang="it-IT" dirty="0" smtClean="0"/>
              <a:t> </a:t>
            </a:r>
            <a:r>
              <a:rPr lang="it-IT" dirty="0" err="1" smtClean="0"/>
              <a:t>its</a:t>
            </a:r>
            <a:r>
              <a:rPr lang="it-IT" dirty="0" smtClean="0"/>
              <a:t> coma-free </a:t>
            </a:r>
            <a:r>
              <a:rPr lang="it-IT" dirty="0" err="1" smtClean="0"/>
              <a:t>point</a:t>
            </a:r>
            <a:r>
              <a:rPr lang="it-IT" dirty="0" smtClean="0"/>
              <a:t> (off-</a:t>
            </a:r>
            <a:r>
              <a:rPr lang="it-IT" dirty="0" err="1" smtClean="0"/>
              <a:t>axis</a:t>
            </a:r>
            <a:r>
              <a:rPr lang="it-IT" dirty="0" smtClean="0"/>
              <a:t> </a:t>
            </a:r>
            <a:r>
              <a:rPr lang="it-IT" dirty="0" err="1" smtClean="0"/>
              <a:t>astigmatism</a:t>
            </a:r>
            <a:r>
              <a:rPr lang="it-IT" dirty="0" smtClean="0"/>
              <a:t> </a:t>
            </a:r>
            <a:r>
              <a:rPr lang="it-IT" dirty="0" err="1" smtClean="0"/>
              <a:t>removed</a:t>
            </a:r>
            <a:r>
              <a:rPr lang="it-IT" dirty="0" smtClean="0"/>
              <a:t>)</a:t>
            </a:r>
          </a:p>
          <a:p>
            <a:r>
              <a:rPr lang="it-IT" dirty="0" smtClean="0"/>
              <a:t>Camera tilt </a:t>
            </a:r>
            <a:r>
              <a:rPr lang="it-IT" dirty="0" err="1" smtClean="0"/>
              <a:t>removed</a:t>
            </a:r>
            <a:r>
              <a:rPr lang="it-IT" dirty="0" smtClean="0"/>
              <a:t> (by </a:t>
            </a:r>
            <a:r>
              <a:rPr lang="it-IT" dirty="0" err="1" smtClean="0"/>
              <a:t>OmegaCAM</a:t>
            </a:r>
            <a:r>
              <a:rPr lang="it-IT" dirty="0" smtClean="0"/>
              <a:t> </a:t>
            </a:r>
            <a:r>
              <a:rPr lang="it-IT" dirty="0" err="1" smtClean="0"/>
              <a:t>consortium</a:t>
            </a:r>
            <a:r>
              <a:rPr lang="it-IT" dirty="0" smtClean="0"/>
              <a:t>) by </a:t>
            </a:r>
            <a:r>
              <a:rPr lang="it-IT" dirty="0" err="1" smtClean="0"/>
              <a:t>shims</a:t>
            </a:r>
            <a:r>
              <a:rPr lang="it-IT" dirty="0" smtClean="0"/>
              <a:t> (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rotating</a:t>
            </a:r>
            <a:r>
              <a:rPr lang="it-IT" dirty="0" smtClean="0"/>
              <a:t> </a:t>
            </a:r>
            <a:r>
              <a:rPr lang="it-IT" dirty="0" err="1" smtClean="0"/>
              <a:t>defocus</a:t>
            </a:r>
            <a:r>
              <a:rPr lang="it-IT" dirty="0" smtClean="0"/>
              <a:t> </a:t>
            </a:r>
            <a:r>
              <a:rPr lang="it-IT" dirty="0" err="1" smtClean="0"/>
              <a:t>removed</a:t>
            </a:r>
            <a:r>
              <a:rPr lang="it-IT" dirty="0" smtClean="0"/>
              <a:t>)</a:t>
            </a:r>
          </a:p>
          <a:p>
            <a:r>
              <a:rPr lang="it-IT" dirty="0" smtClean="0"/>
              <a:t>Rotator </a:t>
            </a:r>
            <a:r>
              <a:rPr lang="it-IT" dirty="0" err="1" smtClean="0"/>
              <a:t>axis</a:t>
            </a:r>
            <a:r>
              <a:rPr lang="it-IT" dirty="0" smtClean="0"/>
              <a:t> tilt </a:t>
            </a:r>
            <a:r>
              <a:rPr lang="it-IT" dirty="0" err="1" smtClean="0"/>
              <a:t>removed</a:t>
            </a:r>
            <a:r>
              <a:rPr lang="it-IT" dirty="0" smtClean="0"/>
              <a:t> by </a:t>
            </a:r>
            <a:r>
              <a:rPr lang="it-IT" dirty="0" err="1" smtClean="0"/>
              <a:t>shims</a:t>
            </a:r>
            <a:r>
              <a:rPr lang="it-IT" dirty="0" smtClean="0"/>
              <a:t>,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enough</a:t>
            </a:r>
            <a:r>
              <a:rPr lang="it-IT" dirty="0" smtClean="0"/>
              <a:t> </a:t>
            </a:r>
            <a:r>
              <a:rPr lang="it-IT" dirty="0" err="1" smtClean="0"/>
              <a:t>range</a:t>
            </a:r>
            <a:r>
              <a:rPr lang="it-IT" dirty="0" smtClean="0"/>
              <a:t> with </a:t>
            </a:r>
            <a:r>
              <a:rPr lang="it-IT" dirty="0" err="1" smtClean="0"/>
              <a:t>mirrors</a:t>
            </a:r>
            <a:r>
              <a:rPr lang="it-IT" dirty="0" smtClean="0"/>
              <a:t> (</a:t>
            </a:r>
            <a:r>
              <a:rPr lang="it-IT" dirty="0" err="1" smtClean="0"/>
              <a:t>rotating</a:t>
            </a:r>
            <a:r>
              <a:rPr lang="it-IT" dirty="0" smtClean="0"/>
              <a:t> </a:t>
            </a:r>
            <a:r>
              <a:rPr lang="it-IT" dirty="0" err="1" smtClean="0"/>
              <a:t>defocus</a:t>
            </a:r>
            <a:r>
              <a:rPr lang="it-IT" dirty="0" smtClean="0"/>
              <a:t> </a:t>
            </a:r>
            <a:r>
              <a:rPr lang="it-IT" dirty="0" err="1" smtClean="0"/>
              <a:t>removed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r>
              <a:rPr lang="it-IT" dirty="0" smtClean="0"/>
              <a:t>       </a:t>
            </a:r>
            <a:r>
              <a:rPr lang="it-IT" dirty="0" err="1" smtClean="0"/>
              <a:t>Unexpected</a:t>
            </a:r>
            <a:r>
              <a:rPr lang="it-IT" dirty="0" smtClean="0"/>
              <a:t> </a:t>
            </a:r>
            <a:r>
              <a:rPr lang="it-IT" dirty="0" err="1" smtClean="0"/>
              <a:t>additional</a:t>
            </a:r>
            <a:r>
              <a:rPr lang="it-IT" dirty="0" smtClean="0"/>
              <a:t> work-</a:t>
            </a:r>
            <a:r>
              <a:rPr lang="it-IT" dirty="0" err="1" smtClean="0"/>
              <a:t>shift</a:t>
            </a:r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Alignment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endParaRPr lang="it-IT" dirty="0"/>
          </a:p>
        </p:txBody>
      </p:sp>
      <p:sp>
        <p:nvSpPr>
          <p:cNvPr id="5" name="Freccia a destra 4"/>
          <p:cNvSpPr/>
          <p:nvPr/>
        </p:nvSpPr>
        <p:spPr>
          <a:xfrm>
            <a:off x="15494" y="5619832"/>
            <a:ext cx="61156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3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196752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Active </a:t>
            </a:r>
            <a:r>
              <a:rPr lang="it-IT" dirty="0" err="1" smtClean="0"/>
              <a:t>optics</a:t>
            </a:r>
            <a:endParaRPr lang="it-IT" dirty="0" smtClean="0"/>
          </a:p>
          <a:p>
            <a:r>
              <a:rPr lang="it-IT" dirty="0" err="1" smtClean="0"/>
              <a:t>Shack-Hartmann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aberrations</a:t>
            </a:r>
            <a:r>
              <a:rPr lang="it-IT" dirty="0" smtClean="0"/>
              <a:t> (</a:t>
            </a:r>
            <a:r>
              <a:rPr lang="it-IT" dirty="0" err="1" smtClean="0"/>
              <a:t>February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r>
              <a:rPr lang="it-IT" dirty="0" err="1" smtClean="0"/>
              <a:t>Alignment</a:t>
            </a:r>
            <a:endParaRPr lang="it-IT" dirty="0" smtClean="0"/>
          </a:p>
          <a:p>
            <a:r>
              <a:rPr lang="it-IT" dirty="0" smtClean="0"/>
              <a:t>Tilt of the camera (</a:t>
            </a:r>
            <a:r>
              <a:rPr lang="it-IT" dirty="0" err="1" smtClean="0"/>
              <a:t>smaller</a:t>
            </a:r>
            <a:r>
              <a:rPr lang="it-IT" dirty="0" smtClean="0"/>
              <a:t>, </a:t>
            </a:r>
            <a:r>
              <a:rPr lang="it-IT" dirty="0" err="1" smtClean="0"/>
              <a:t>June</a:t>
            </a:r>
            <a:r>
              <a:rPr lang="it-IT" dirty="0" smtClean="0"/>
              <a:t>)</a:t>
            </a:r>
          </a:p>
          <a:p>
            <a:r>
              <a:rPr lang="it-IT" dirty="0" smtClean="0"/>
              <a:t>Tilt of the rotator </a:t>
            </a:r>
            <a:r>
              <a:rPr lang="it-IT" dirty="0" err="1" smtClean="0"/>
              <a:t>axis</a:t>
            </a:r>
            <a:r>
              <a:rPr lang="it-IT" dirty="0" smtClean="0"/>
              <a:t> (</a:t>
            </a:r>
            <a:r>
              <a:rPr lang="it-IT" dirty="0" err="1" smtClean="0"/>
              <a:t>larger</a:t>
            </a:r>
            <a:r>
              <a:rPr lang="it-IT" dirty="0" smtClean="0"/>
              <a:t>, </a:t>
            </a:r>
            <a:r>
              <a:rPr lang="it-IT" dirty="0" err="1" smtClean="0"/>
              <a:t>July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r>
              <a:rPr lang="it-IT" dirty="0" err="1" smtClean="0"/>
              <a:t>Cabling</a:t>
            </a:r>
            <a:endParaRPr lang="it-IT" dirty="0" smtClean="0"/>
          </a:p>
          <a:p>
            <a:r>
              <a:rPr lang="it-IT" dirty="0" err="1" smtClean="0"/>
              <a:t>cables</a:t>
            </a:r>
            <a:r>
              <a:rPr lang="it-IT" dirty="0" smtClean="0"/>
              <a:t> </a:t>
            </a:r>
            <a:r>
              <a:rPr lang="it-IT" dirty="0" err="1" smtClean="0"/>
              <a:t>broken</a:t>
            </a:r>
            <a:r>
              <a:rPr lang="it-IT" dirty="0" smtClean="0"/>
              <a:t> on </a:t>
            </a:r>
            <a:r>
              <a:rPr lang="it-IT" dirty="0" err="1" smtClean="0"/>
              <a:t>systems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tested</a:t>
            </a:r>
            <a:r>
              <a:rPr lang="it-IT" dirty="0" smtClean="0"/>
              <a:t> </a:t>
            </a:r>
            <a:r>
              <a:rPr lang="it-IT" dirty="0" err="1" smtClean="0"/>
              <a:t>enough</a:t>
            </a:r>
            <a:r>
              <a:rPr lang="it-IT" dirty="0" smtClean="0"/>
              <a:t> in </a:t>
            </a:r>
            <a:r>
              <a:rPr lang="it-IT" dirty="0" err="1" smtClean="0"/>
              <a:t>Italy</a:t>
            </a:r>
            <a:r>
              <a:rPr lang="it-IT" dirty="0" smtClean="0"/>
              <a:t> (</a:t>
            </a:r>
            <a:r>
              <a:rPr lang="it-IT" dirty="0" err="1" smtClean="0"/>
              <a:t>lesson</a:t>
            </a:r>
            <a:r>
              <a:rPr lang="it-IT" dirty="0" smtClean="0"/>
              <a:t> </a:t>
            </a:r>
            <a:r>
              <a:rPr lang="it-IT" dirty="0" err="1" smtClean="0"/>
              <a:t>learned</a:t>
            </a:r>
            <a:r>
              <a:rPr lang="it-IT" dirty="0" smtClean="0"/>
              <a:t>: </a:t>
            </a:r>
            <a:r>
              <a:rPr lang="it-IT" dirty="0" err="1" smtClean="0"/>
              <a:t>shipping</a:t>
            </a:r>
            <a:r>
              <a:rPr lang="it-IT" dirty="0" smtClean="0"/>
              <a:t> in </a:t>
            </a:r>
            <a:r>
              <a:rPr lang="it-IT" dirty="0" err="1" smtClean="0"/>
              <a:t>advance</a:t>
            </a:r>
            <a:r>
              <a:rPr lang="it-IT" dirty="0" smtClean="0"/>
              <a:t>… </a:t>
            </a:r>
            <a:r>
              <a:rPr lang="it-IT" dirty="0" err="1" smtClean="0"/>
              <a:t>means</a:t>
            </a:r>
            <a:r>
              <a:rPr lang="it-IT" dirty="0" smtClean="0"/>
              <a:t> time </a:t>
            </a:r>
            <a:r>
              <a:rPr lang="it-IT" dirty="0" err="1" smtClean="0"/>
              <a:t>lost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 Technical </a:t>
            </a:r>
            <a:r>
              <a:rPr lang="it-IT" sz="3600" b="1" dirty="0" err="1" smtClean="0">
                <a:solidFill>
                  <a:srgbClr val="0070C0"/>
                </a:solidFill>
              </a:rPr>
              <a:t>problems</a:t>
            </a:r>
            <a:r>
              <a:rPr lang="it-IT" sz="3600" b="1" dirty="0">
                <a:solidFill>
                  <a:srgbClr val="0070C0"/>
                </a:solidFill>
              </a:rPr>
              <a:t>!</a:t>
            </a:r>
            <a:endParaRPr lang="it-IT" sz="36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805923090"/>
              </p:ext>
            </p:extLst>
          </p:nvPr>
        </p:nvGraphicFramePr>
        <p:xfrm>
          <a:off x="1475656" y="1268760"/>
          <a:ext cx="81369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Work-</a:t>
            </a:r>
            <a:r>
              <a:rPr lang="it-IT" sz="3600" b="1" dirty="0" err="1" smtClean="0">
                <a:solidFill>
                  <a:srgbClr val="0070C0"/>
                </a:solidFill>
              </a:rPr>
              <a:t>sharing</a:t>
            </a:r>
            <a:r>
              <a:rPr lang="it-IT" sz="3600" b="1" dirty="0" smtClean="0">
                <a:solidFill>
                  <a:srgbClr val="0070C0"/>
                </a:solidFill>
              </a:rPr>
              <a:t>…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1124743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(</a:t>
            </a:r>
            <a:r>
              <a:rPr lang="it-IT" sz="2800" dirty="0" err="1" smtClean="0"/>
              <a:t>Different</a:t>
            </a:r>
            <a:r>
              <a:rPr lang="it-IT" sz="2800" dirty="0" smtClean="0"/>
              <a:t>) </a:t>
            </a:r>
            <a:r>
              <a:rPr lang="it-IT" sz="2800" dirty="0" err="1" smtClean="0"/>
              <a:t>responsibles</a:t>
            </a:r>
            <a:r>
              <a:rPr lang="it-IT" sz="2800" dirty="0" smtClean="0"/>
              <a:t> </a:t>
            </a:r>
            <a:r>
              <a:rPr lang="it-IT" sz="2800" dirty="0" err="1" smtClean="0"/>
              <a:t>needed</a:t>
            </a:r>
            <a:r>
              <a:rPr lang="it-IT" sz="2800" dirty="0" smtClean="0"/>
              <a:t> </a:t>
            </a:r>
            <a:r>
              <a:rPr lang="it-IT" sz="2800" dirty="0" err="1" smtClean="0"/>
              <a:t>at</a:t>
            </a:r>
            <a:r>
              <a:rPr lang="it-IT" sz="2800" dirty="0" smtClean="0"/>
              <a:t> </a:t>
            </a:r>
            <a:r>
              <a:rPr lang="it-IT" sz="2800" dirty="0" err="1" smtClean="0"/>
              <a:t>subsystem</a:t>
            </a:r>
            <a:r>
              <a:rPr lang="it-IT" sz="2800" dirty="0" smtClean="0"/>
              <a:t> </a:t>
            </a:r>
            <a:r>
              <a:rPr lang="it-IT" sz="2800" dirty="0" err="1" smtClean="0"/>
              <a:t>level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9840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egnaposto contenuto 6"/>
          <p:cNvSpPr>
            <a:spLocks noGrp="1"/>
          </p:cNvSpPr>
          <p:nvPr>
            <p:ph idx="1"/>
          </p:nvPr>
        </p:nvSpPr>
        <p:spPr>
          <a:xfrm>
            <a:off x="0" y="1052736"/>
            <a:ext cx="8964488" cy="4968552"/>
          </a:xfrm>
        </p:spPr>
        <p:txBody>
          <a:bodyPr/>
          <a:lstStyle/>
          <a:p>
            <a:pPr eaLnBrk="1" hangingPunct="1"/>
            <a:r>
              <a:rPr lang="it-IT" dirty="0" smtClean="0"/>
              <a:t>Strong team </a:t>
            </a:r>
            <a:r>
              <a:rPr lang="it-IT" dirty="0" err="1" smtClean="0"/>
              <a:t>spirit</a:t>
            </a:r>
            <a:r>
              <a:rPr lang="it-IT" dirty="0" smtClean="0"/>
              <a:t> </a:t>
            </a:r>
            <a:r>
              <a:rPr lang="it-IT" dirty="0" err="1" smtClean="0"/>
              <a:t>within</a:t>
            </a:r>
            <a:r>
              <a:rPr lang="it-IT" dirty="0" smtClean="0"/>
              <a:t> the </a:t>
            </a:r>
            <a:r>
              <a:rPr lang="it-IT" dirty="0" err="1" smtClean="0"/>
              <a:t>commissioning</a:t>
            </a:r>
            <a:r>
              <a:rPr lang="it-IT" dirty="0" smtClean="0"/>
              <a:t> team.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people</a:t>
            </a:r>
            <a:r>
              <a:rPr lang="it-IT" dirty="0" smtClean="0"/>
              <a:t> </a:t>
            </a:r>
            <a:r>
              <a:rPr lang="it-IT" dirty="0" err="1" smtClean="0"/>
              <a:t>available</a:t>
            </a:r>
            <a:r>
              <a:rPr lang="it-IT" dirty="0" smtClean="0"/>
              <a:t> to help in </a:t>
            </a:r>
            <a:r>
              <a:rPr lang="it-IT" dirty="0" err="1" smtClean="0"/>
              <a:t>areas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under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own</a:t>
            </a:r>
            <a:r>
              <a:rPr lang="it-IT" dirty="0" smtClean="0"/>
              <a:t> </a:t>
            </a:r>
            <a:r>
              <a:rPr lang="it-IT" dirty="0" err="1" smtClean="0"/>
              <a:t>responsibility</a:t>
            </a:r>
            <a:r>
              <a:rPr lang="it-IT" dirty="0" smtClean="0"/>
              <a:t>. </a:t>
            </a:r>
            <a:r>
              <a:rPr lang="it-IT" u="sng" dirty="0" smtClean="0"/>
              <a:t>Great</a:t>
            </a:r>
            <a:r>
              <a:rPr lang="it-IT" dirty="0" smtClean="0"/>
              <a:t> </a:t>
            </a:r>
            <a:r>
              <a:rPr lang="it-IT" dirty="0" err="1" smtClean="0"/>
              <a:t>people</a:t>
            </a:r>
            <a:r>
              <a:rPr lang="it-IT" dirty="0" smtClean="0"/>
              <a:t>.</a:t>
            </a:r>
          </a:p>
          <a:p>
            <a:pPr eaLnBrk="1" hangingPunct="1"/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good</a:t>
            </a:r>
            <a:r>
              <a:rPr lang="it-IT" dirty="0"/>
              <a:t> </a:t>
            </a:r>
            <a:r>
              <a:rPr lang="it-IT" dirty="0" err="1"/>
              <a:t>collaboration</a:t>
            </a:r>
            <a:r>
              <a:rPr lang="it-IT" dirty="0"/>
              <a:t> with ESO and </a:t>
            </a:r>
            <a:r>
              <a:rPr lang="it-IT" dirty="0" err="1"/>
              <a:t>OmegaCAM</a:t>
            </a:r>
            <a:r>
              <a:rPr lang="it-IT" dirty="0"/>
              <a:t> </a:t>
            </a:r>
            <a:r>
              <a:rPr lang="it-IT" dirty="0" smtClean="0"/>
              <a:t>teams</a:t>
            </a:r>
          </a:p>
          <a:p>
            <a:pPr eaLnBrk="1" hangingPunct="1"/>
            <a:r>
              <a:rPr lang="it-IT" dirty="0" err="1"/>
              <a:t>Support</a:t>
            </a:r>
            <a:r>
              <a:rPr lang="it-IT" dirty="0"/>
              <a:t> from ESO </a:t>
            </a:r>
            <a:r>
              <a:rPr lang="it-IT" dirty="0" err="1"/>
              <a:t>Paranal</a:t>
            </a:r>
            <a:r>
              <a:rPr lang="it-IT" dirty="0"/>
              <a:t> and </a:t>
            </a:r>
            <a:r>
              <a:rPr lang="it-IT" dirty="0" err="1" smtClean="0"/>
              <a:t>Garching</a:t>
            </a:r>
            <a:endParaRPr lang="it-IT" dirty="0" smtClean="0"/>
          </a:p>
          <a:p>
            <a:pPr eaLnBrk="1" hangingPunct="1"/>
            <a:r>
              <a:rPr lang="it-IT" dirty="0" smtClean="0"/>
              <a:t>Accurate and </a:t>
            </a:r>
            <a:r>
              <a:rPr lang="it-IT" dirty="0" err="1" smtClean="0"/>
              <a:t>realistic</a:t>
            </a:r>
            <a:r>
              <a:rPr lang="it-IT" dirty="0" smtClean="0"/>
              <a:t> </a:t>
            </a:r>
            <a:r>
              <a:rPr lang="it-IT" dirty="0" err="1" smtClean="0"/>
              <a:t>preparation</a:t>
            </a:r>
            <a:r>
              <a:rPr lang="it-IT" dirty="0" smtClean="0"/>
              <a:t> of the </a:t>
            </a:r>
            <a:r>
              <a:rPr lang="it-IT" dirty="0" err="1" smtClean="0"/>
              <a:t>commissioning</a:t>
            </a:r>
            <a:r>
              <a:rPr lang="it-IT" dirty="0" smtClean="0"/>
              <a:t>. </a:t>
            </a:r>
            <a:r>
              <a:rPr lang="it-IT" dirty="0" err="1" smtClean="0"/>
              <a:t>Few</a:t>
            </a:r>
            <a:r>
              <a:rPr lang="it-IT" dirty="0" smtClean="0"/>
              <a:t> </a:t>
            </a:r>
            <a:r>
              <a:rPr lang="it-IT" dirty="0" err="1" smtClean="0"/>
              <a:t>surprises</a:t>
            </a:r>
            <a:r>
              <a:rPr lang="it-IT" dirty="0"/>
              <a:t> </a:t>
            </a:r>
            <a:r>
              <a:rPr lang="it-IT" dirty="0" smtClean="0"/>
              <a:t>and schedule </a:t>
            </a:r>
            <a:r>
              <a:rPr lang="it-IT" dirty="0" err="1" smtClean="0"/>
              <a:t>basically</a:t>
            </a:r>
            <a:r>
              <a:rPr lang="it-IT" dirty="0" smtClean="0"/>
              <a:t> </a:t>
            </a:r>
            <a:r>
              <a:rPr lang="it-IT" dirty="0" err="1" smtClean="0"/>
              <a:t>respected</a:t>
            </a:r>
            <a:r>
              <a:rPr lang="it-IT" dirty="0" smtClean="0"/>
              <a:t>.</a:t>
            </a:r>
          </a:p>
          <a:p>
            <a:pPr eaLnBrk="1" hangingPunct="1"/>
            <a:endParaRPr lang="it-IT" dirty="0" smtClean="0"/>
          </a:p>
          <a:p>
            <a:pPr eaLnBrk="1" hangingPunct="1"/>
            <a:endParaRPr lang="it-IT" dirty="0" smtClean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…</a:t>
            </a:r>
            <a:r>
              <a:rPr lang="it-IT" sz="3600" b="1" dirty="0" err="1" smtClean="0">
                <a:solidFill>
                  <a:srgbClr val="0070C0"/>
                </a:solidFill>
              </a:rPr>
              <a:t>overcome</a:t>
            </a:r>
            <a:r>
              <a:rPr lang="it-IT" sz="3600" b="1" dirty="0" smtClean="0">
                <a:solidFill>
                  <a:srgbClr val="0070C0"/>
                </a:solidFill>
              </a:rPr>
              <a:t> with: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1177" y="1951226"/>
            <a:ext cx="2557462" cy="3841750"/>
          </a:xfrm>
        </p:spPr>
      </p:pic>
      <p:sp>
        <p:nvSpPr>
          <p:cNvPr id="22531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it-IT" b="1" dirty="0" smtClean="0">
                <a:solidFill>
                  <a:schemeClr val="accent1"/>
                </a:solidFill>
              </a:rPr>
              <a:t>Image </a:t>
            </a:r>
            <a:r>
              <a:rPr lang="it-IT" b="1" dirty="0" err="1" smtClean="0">
                <a:solidFill>
                  <a:schemeClr val="accent1"/>
                </a:solidFill>
              </a:rPr>
              <a:t>quality</a:t>
            </a:r>
            <a:endParaRPr lang="it-IT" b="1" dirty="0" smtClean="0">
              <a:solidFill>
                <a:schemeClr val="accent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7950" y="1268413"/>
            <a:ext cx="64802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dirty="0"/>
              <a:t>Wide-</a:t>
            </a:r>
            <a:r>
              <a:rPr lang="it-IT" sz="2400" dirty="0" err="1"/>
              <a:t>field</a:t>
            </a:r>
            <a:r>
              <a:rPr lang="it-IT" sz="2400" dirty="0"/>
              <a:t> </a:t>
            </a:r>
            <a:r>
              <a:rPr lang="it-IT" sz="2400" dirty="0" err="1"/>
              <a:t>telescope</a:t>
            </a:r>
            <a:r>
              <a:rPr lang="it-IT" sz="2400" dirty="0"/>
              <a:t> more </a:t>
            </a:r>
            <a:r>
              <a:rPr lang="it-IT" sz="2400" dirty="0" err="1"/>
              <a:t>complicated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«</a:t>
            </a:r>
            <a:r>
              <a:rPr lang="it-IT" sz="2400" dirty="0" err="1"/>
              <a:t>normal</a:t>
            </a:r>
            <a:r>
              <a:rPr lang="it-IT" sz="2400" dirty="0"/>
              <a:t>» </a:t>
            </a:r>
            <a:r>
              <a:rPr lang="it-IT" sz="2400" dirty="0" err="1"/>
              <a:t>ones</a:t>
            </a:r>
            <a:r>
              <a:rPr lang="it-IT" sz="2400" dirty="0"/>
              <a:t>. </a:t>
            </a:r>
            <a:r>
              <a:rPr lang="it-IT" sz="2400" dirty="0" err="1" smtClean="0"/>
              <a:t>Normally</a:t>
            </a:r>
            <a:r>
              <a:rPr lang="it-IT" sz="2400" dirty="0" smtClean="0"/>
              <a:t> </a:t>
            </a:r>
            <a:r>
              <a:rPr lang="it-IT" sz="2400" dirty="0" err="1" smtClean="0"/>
              <a:t>negligible</a:t>
            </a:r>
            <a:r>
              <a:rPr lang="it-IT" sz="2400" dirty="0" smtClean="0"/>
              <a:t> </a:t>
            </a:r>
            <a:r>
              <a:rPr lang="it-IT" sz="2400" dirty="0" err="1" smtClean="0"/>
              <a:t>alignment</a:t>
            </a:r>
            <a:r>
              <a:rPr lang="it-IT" sz="2400" dirty="0" smtClean="0"/>
              <a:t> </a:t>
            </a:r>
            <a:r>
              <a:rPr lang="it-IT" sz="2400" dirty="0" err="1"/>
              <a:t>problems</a:t>
            </a:r>
            <a:r>
              <a:rPr lang="it-IT" sz="2400" dirty="0"/>
              <a:t> </a:t>
            </a:r>
            <a:r>
              <a:rPr lang="it-IT" sz="2400" dirty="0" smtClean="0"/>
              <a:t>are </a:t>
            </a:r>
            <a:r>
              <a:rPr lang="it-IT" sz="2400" dirty="0" err="1" smtClean="0"/>
              <a:t>here</a:t>
            </a:r>
            <a:r>
              <a:rPr lang="it-IT" sz="2400" dirty="0" smtClean="0"/>
              <a:t> </a:t>
            </a:r>
            <a:r>
              <a:rPr lang="it-IT" sz="2400" dirty="0" err="1" smtClean="0"/>
              <a:t>visible</a:t>
            </a:r>
            <a:r>
              <a:rPr lang="it-IT" sz="2400" dirty="0" smtClean="0"/>
              <a:t> </a:t>
            </a:r>
            <a:r>
              <a:rPr lang="it-IT" sz="2400" dirty="0"/>
              <a:t>on the </a:t>
            </a:r>
            <a:r>
              <a:rPr lang="it-IT" sz="2400" dirty="0" err="1"/>
              <a:t>outer</a:t>
            </a:r>
            <a:r>
              <a:rPr lang="it-IT" sz="2400" dirty="0"/>
              <a:t> </a:t>
            </a:r>
            <a:r>
              <a:rPr lang="it-IT" sz="2400" dirty="0" err="1"/>
              <a:t>edge</a:t>
            </a:r>
            <a:r>
              <a:rPr lang="it-IT" sz="2400" dirty="0"/>
              <a:t> of the </a:t>
            </a:r>
            <a:r>
              <a:rPr lang="it-IT" sz="2400" dirty="0" err="1" smtClean="0"/>
              <a:t>field</a:t>
            </a:r>
            <a:r>
              <a:rPr lang="it-IT" sz="2400" dirty="0"/>
              <a:t>.</a:t>
            </a:r>
          </a:p>
          <a:p>
            <a:pPr>
              <a:defRPr/>
            </a:pPr>
            <a:r>
              <a:rPr lang="it-IT" sz="2400" dirty="0" smtClean="0"/>
              <a:t>(</a:t>
            </a:r>
            <a:r>
              <a:rPr lang="it-IT" sz="2400" dirty="0" err="1" smtClean="0"/>
              <a:t>plan</a:t>
            </a:r>
            <a:r>
              <a:rPr lang="it-IT" sz="2400" dirty="0" smtClean="0"/>
              <a:t> HUGE </a:t>
            </a:r>
            <a:r>
              <a:rPr lang="it-IT" sz="2400" dirty="0" err="1" smtClean="0"/>
              <a:t>alignment</a:t>
            </a:r>
            <a:r>
              <a:rPr lang="it-IT" sz="2400" dirty="0" smtClean="0"/>
              <a:t> </a:t>
            </a:r>
            <a:r>
              <a:rPr lang="it-IT" sz="2400" dirty="0" err="1" smtClean="0"/>
              <a:t>correction</a:t>
            </a:r>
            <a:r>
              <a:rPr lang="it-IT" sz="2400" dirty="0" smtClean="0"/>
              <a:t> </a:t>
            </a:r>
            <a:r>
              <a:rPr lang="it-IT" sz="2400" dirty="0" err="1" smtClean="0"/>
              <a:t>capabilities</a:t>
            </a:r>
            <a:r>
              <a:rPr lang="it-IT" sz="2400" dirty="0" smtClean="0"/>
              <a:t>!)</a:t>
            </a:r>
          </a:p>
          <a:p>
            <a:pPr>
              <a:defRPr/>
            </a:pPr>
            <a:endParaRPr lang="it-IT" sz="2400" dirty="0"/>
          </a:p>
          <a:p>
            <a:pPr>
              <a:defRPr/>
            </a:pPr>
            <a:r>
              <a:rPr lang="it-IT" sz="2400" dirty="0"/>
              <a:t>Image </a:t>
            </a:r>
            <a:r>
              <a:rPr lang="it-IT" sz="2400" dirty="0" err="1"/>
              <a:t>quality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to be </a:t>
            </a:r>
            <a:r>
              <a:rPr lang="it-IT" sz="2400" dirty="0" err="1"/>
              <a:t>assessed</a:t>
            </a:r>
            <a:r>
              <a:rPr lang="it-IT" sz="2400" dirty="0"/>
              <a:t> over the </a:t>
            </a:r>
            <a:r>
              <a:rPr lang="it-IT" sz="2400" dirty="0" err="1"/>
              <a:t>whole</a:t>
            </a:r>
            <a:r>
              <a:rPr lang="it-IT" sz="2400" dirty="0"/>
              <a:t> </a:t>
            </a:r>
            <a:r>
              <a:rPr lang="it-IT" sz="2400" dirty="0" err="1"/>
              <a:t>field</a:t>
            </a:r>
            <a:r>
              <a:rPr lang="it-IT" sz="2400" dirty="0"/>
              <a:t>:</a:t>
            </a:r>
          </a:p>
          <a:p>
            <a:pPr>
              <a:defRPr/>
            </a:pPr>
            <a:endParaRPr lang="it-IT" sz="2400" dirty="0"/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2400" dirty="0"/>
              <a:t>PSF </a:t>
            </a:r>
            <a:r>
              <a:rPr lang="it-IT" sz="2400" dirty="0" err="1"/>
              <a:t>Anisotropy</a:t>
            </a:r>
            <a:endParaRPr lang="it-IT" sz="2400" dirty="0"/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2400" dirty="0"/>
              <a:t>FWHM </a:t>
            </a:r>
            <a:r>
              <a:rPr lang="it-IT" sz="2400" dirty="0" err="1"/>
              <a:t>map</a:t>
            </a:r>
            <a:endParaRPr lang="it-IT" sz="2400" dirty="0"/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2400" dirty="0" err="1"/>
              <a:t>Ellipticity</a:t>
            </a:r>
            <a:r>
              <a:rPr lang="it-IT" sz="2400" dirty="0"/>
              <a:t> </a:t>
            </a:r>
            <a:r>
              <a:rPr lang="it-IT" sz="2400" dirty="0" err="1"/>
              <a:t>map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t="16071" r="11205" b="6250"/>
          <a:stretch/>
        </p:blipFill>
        <p:spPr bwMode="auto">
          <a:xfrm>
            <a:off x="1043608" y="2060848"/>
            <a:ext cx="7116181" cy="399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it-IT" b="1" dirty="0" smtClean="0">
                <a:solidFill>
                  <a:schemeClr val="accent1"/>
                </a:solidFill>
              </a:rPr>
              <a:t>PSF </a:t>
            </a:r>
            <a:r>
              <a:rPr lang="it-IT" b="1" dirty="0" err="1" smtClean="0">
                <a:solidFill>
                  <a:schemeClr val="accent1"/>
                </a:solidFill>
              </a:rPr>
              <a:t>Anisotropy</a:t>
            </a:r>
            <a:r>
              <a:rPr lang="it-IT" b="1" dirty="0" smtClean="0">
                <a:solidFill>
                  <a:schemeClr val="accent1"/>
                </a:solidFill>
              </a:rPr>
              <a:t> </a:t>
            </a:r>
            <a:r>
              <a:rPr lang="it-IT" b="1" dirty="0" err="1" smtClean="0">
                <a:solidFill>
                  <a:schemeClr val="accent1"/>
                </a:solidFill>
              </a:rPr>
              <a:t>before</a:t>
            </a:r>
            <a:r>
              <a:rPr lang="it-IT" b="1" dirty="0" smtClean="0">
                <a:solidFill>
                  <a:schemeClr val="accent1"/>
                </a:solidFill>
              </a:rPr>
              <a:t> </a:t>
            </a:r>
            <a:r>
              <a:rPr lang="it-IT" b="1" dirty="0" err="1" smtClean="0">
                <a:solidFill>
                  <a:schemeClr val="accent1"/>
                </a:solidFill>
              </a:rPr>
              <a:t>shimming</a:t>
            </a:r>
            <a:endParaRPr lang="it-IT" b="1" dirty="0" smtClean="0">
              <a:solidFill>
                <a:schemeClr val="accent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895093" y="112474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Degradation</a:t>
            </a:r>
            <a:r>
              <a:rPr lang="it-IT" sz="2800" dirty="0"/>
              <a:t> </a:t>
            </a:r>
            <a:r>
              <a:rPr lang="it-IT" sz="2800" dirty="0" smtClean="0"/>
              <a:t>on </a:t>
            </a:r>
            <a:r>
              <a:rPr lang="it-IT" sz="2800" dirty="0" err="1" smtClean="0"/>
              <a:t>one</a:t>
            </a:r>
            <a:r>
              <a:rPr lang="it-IT" sz="2800" dirty="0" smtClean="0"/>
              <a:t> side / corner </a:t>
            </a:r>
            <a:endParaRPr lang="it-IT" sz="2800" dirty="0"/>
          </a:p>
        </p:txBody>
      </p:sp>
      <p:cxnSp>
        <p:nvCxnSpPr>
          <p:cNvPr id="7" name="Connettore 2 6"/>
          <p:cNvCxnSpPr/>
          <p:nvPr/>
        </p:nvCxnSpPr>
        <p:spPr>
          <a:xfrm flipH="1">
            <a:off x="2339752" y="1647964"/>
            <a:ext cx="1368152" cy="36532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3923928" y="1647964"/>
            <a:ext cx="2808312" cy="3365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21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t="15477" r="10648" b="6250"/>
          <a:stretch>
            <a:fillRect/>
          </a:stretch>
        </p:blipFill>
        <p:spPr bwMode="auto">
          <a:xfrm>
            <a:off x="179388" y="1052513"/>
            <a:ext cx="8713787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it-IT" b="1" dirty="0" err="1" smtClean="0">
                <a:solidFill>
                  <a:schemeClr val="accent1"/>
                </a:solidFill>
              </a:rPr>
              <a:t>After</a:t>
            </a:r>
            <a:r>
              <a:rPr lang="it-IT" b="1" dirty="0" smtClean="0">
                <a:solidFill>
                  <a:schemeClr val="accent1"/>
                </a:solidFill>
              </a:rPr>
              <a:t> the </a:t>
            </a:r>
            <a:r>
              <a:rPr lang="it-IT" b="1" dirty="0" err="1" smtClean="0">
                <a:solidFill>
                  <a:schemeClr val="accent1"/>
                </a:solidFill>
              </a:rPr>
              <a:t>shimming</a:t>
            </a:r>
            <a:endParaRPr lang="it-IT" b="1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contenuto 2"/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4525963"/>
          </a:xfrm>
        </p:spPr>
        <p:txBody>
          <a:bodyPr/>
          <a:lstStyle/>
          <a:p>
            <a:r>
              <a:rPr lang="it-IT" dirty="0" smtClean="0"/>
              <a:t>Joint venture (1998) </a:t>
            </a:r>
            <a:r>
              <a:rPr lang="it-IT" dirty="0" err="1" smtClean="0"/>
              <a:t>between</a:t>
            </a:r>
            <a:r>
              <a:rPr lang="it-IT" dirty="0" smtClean="0"/>
              <a:t> ESO and OAC (Osservatorio Astronomico Capodimonte) =&gt; INAF</a:t>
            </a:r>
          </a:p>
          <a:p>
            <a:r>
              <a:rPr lang="it-IT" dirty="0" smtClean="0"/>
              <a:t>OAC </a:t>
            </a:r>
            <a:r>
              <a:rPr lang="it-IT" dirty="0" err="1" smtClean="0"/>
              <a:t>provides</a:t>
            </a:r>
            <a:r>
              <a:rPr lang="it-IT" dirty="0" smtClean="0"/>
              <a:t> the </a:t>
            </a:r>
            <a:r>
              <a:rPr lang="it-IT" dirty="0" err="1" smtClean="0"/>
              <a:t>telescope</a:t>
            </a:r>
            <a:r>
              <a:rPr lang="it-IT" dirty="0" smtClean="0"/>
              <a:t>, ESO </a:t>
            </a:r>
            <a:r>
              <a:rPr lang="it-IT" dirty="0" err="1" smtClean="0"/>
              <a:t>provides</a:t>
            </a:r>
            <a:r>
              <a:rPr lang="it-IT" dirty="0" smtClean="0"/>
              <a:t> the </a:t>
            </a:r>
            <a:r>
              <a:rPr lang="it-IT" dirty="0" err="1" smtClean="0"/>
              <a:t>enclosure</a:t>
            </a:r>
            <a:r>
              <a:rPr lang="it-IT" dirty="0" smtClean="0"/>
              <a:t> and </a:t>
            </a:r>
            <a:r>
              <a:rPr lang="it-IT" dirty="0" err="1" smtClean="0"/>
              <a:t>operates</a:t>
            </a:r>
            <a:r>
              <a:rPr lang="it-IT" dirty="0" smtClean="0"/>
              <a:t> the </a:t>
            </a:r>
            <a:r>
              <a:rPr lang="it-IT" dirty="0" err="1" smtClean="0"/>
              <a:t>telescope</a:t>
            </a:r>
            <a:r>
              <a:rPr lang="it-IT" dirty="0" smtClean="0"/>
              <a:t> for T≥10 </a:t>
            </a:r>
            <a:r>
              <a:rPr lang="it-IT" dirty="0" err="1" smtClean="0"/>
              <a:t>years</a:t>
            </a:r>
            <a:endParaRPr lang="it-IT" dirty="0" smtClean="0"/>
          </a:p>
          <a:p>
            <a:r>
              <a:rPr lang="it-IT" dirty="0" err="1" smtClean="0"/>
              <a:t>OmegaCAM</a:t>
            </a:r>
            <a:r>
              <a:rPr lang="it-IT" dirty="0" smtClean="0"/>
              <a:t> </a:t>
            </a:r>
            <a:r>
              <a:rPr lang="it-IT" dirty="0" err="1" smtClean="0"/>
              <a:t>consortium</a:t>
            </a:r>
            <a:r>
              <a:rPr lang="it-IT" dirty="0" smtClean="0"/>
              <a:t> (Netherlands, Germany, </a:t>
            </a:r>
            <a:r>
              <a:rPr lang="it-IT" dirty="0" err="1" smtClean="0"/>
              <a:t>Italy</a:t>
            </a:r>
            <a:r>
              <a:rPr lang="it-IT" dirty="0" smtClean="0"/>
              <a:t>, ESO) </a:t>
            </a:r>
            <a:r>
              <a:rPr lang="it-IT" dirty="0" err="1" smtClean="0"/>
              <a:t>provides</a:t>
            </a:r>
            <a:r>
              <a:rPr lang="it-IT" dirty="0" smtClean="0"/>
              <a:t> the </a:t>
            </a:r>
            <a:r>
              <a:rPr lang="it-IT" dirty="0" err="1" smtClean="0"/>
              <a:t>OmegaCAM</a:t>
            </a:r>
            <a:r>
              <a:rPr lang="it-IT" dirty="0" smtClean="0"/>
              <a:t> camera</a:t>
            </a:r>
          </a:p>
        </p:txBody>
      </p:sp>
      <p:sp>
        <p:nvSpPr>
          <p:cNvPr id="5123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 The VST </a:t>
            </a:r>
            <a:r>
              <a:rPr lang="it-IT" sz="3600" b="1" dirty="0" err="1" smtClean="0">
                <a:solidFill>
                  <a:srgbClr val="0070C0"/>
                </a:solidFill>
              </a:rPr>
              <a:t>project</a:t>
            </a:r>
            <a:endParaRPr lang="it-IT" sz="36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2" t="16667" r="20686" b="9920"/>
          <a:stretch>
            <a:fillRect/>
          </a:stretch>
        </p:blipFill>
        <p:spPr bwMode="auto">
          <a:xfrm>
            <a:off x="1554163" y="1149350"/>
            <a:ext cx="6119812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chemeClr val="accent1"/>
                </a:solidFill>
              </a:rPr>
              <a:t>FWHM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16866" r="20798" b="8731"/>
          <a:stretch>
            <a:fillRect/>
          </a:stretch>
        </p:blipFill>
        <p:spPr bwMode="auto">
          <a:xfrm>
            <a:off x="1835150" y="1052513"/>
            <a:ext cx="6108700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chemeClr val="accent1"/>
                </a:solidFill>
              </a:rPr>
              <a:t>Ellipticity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6627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-1684338"/>
            <a:ext cx="9151938" cy="91535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7651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" y="-1323975"/>
            <a:ext cx="9182100" cy="9183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8675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0025" y="0"/>
            <a:ext cx="9344025" cy="7564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it-IT" u="sng" dirty="0" smtClean="0"/>
              <a:t>ESO Public </a:t>
            </a:r>
            <a:r>
              <a:rPr lang="it-IT" u="sng" dirty="0" err="1" smtClean="0"/>
              <a:t>surveys</a:t>
            </a:r>
            <a:r>
              <a:rPr lang="it-IT" dirty="0" smtClean="0"/>
              <a:t>: </a:t>
            </a:r>
          </a:p>
          <a:p>
            <a:pPr>
              <a:defRPr/>
            </a:pPr>
            <a:r>
              <a:rPr lang="it-IT" dirty="0" smtClean="0"/>
              <a:t>KIDS (Kilo-</a:t>
            </a:r>
            <a:r>
              <a:rPr lang="it-IT" dirty="0" err="1" smtClean="0"/>
              <a:t>Degree</a:t>
            </a:r>
            <a:r>
              <a:rPr lang="it-IT" dirty="0" smtClean="0"/>
              <a:t> </a:t>
            </a:r>
            <a:r>
              <a:rPr lang="it-IT" dirty="0" err="1" smtClean="0"/>
              <a:t>Survey</a:t>
            </a:r>
            <a:r>
              <a:rPr lang="it-IT" dirty="0" smtClean="0"/>
              <a:t>)</a:t>
            </a:r>
          </a:p>
          <a:p>
            <a:pPr>
              <a:defRPr/>
            </a:pPr>
            <a:r>
              <a:rPr lang="it-IT" dirty="0" smtClean="0"/>
              <a:t>ATLAS (</a:t>
            </a:r>
            <a:r>
              <a:rPr lang="it-IT" dirty="0" err="1" smtClean="0"/>
              <a:t>Sky</a:t>
            </a:r>
            <a:r>
              <a:rPr lang="it-IT" dirty="0" smtClean="0"/>
              <a:t> Atlas with VST)</a:t>
            </a:r>
          </a:p>
          <a:p>
            <a:pPr>
              <a:defRPr/>
            </a:pPr>
            <a:r>
              <a:rPr lang="it-IT" dirty="0" smtClean="0"/>
              <a:t>VPHAS+ (VST </a:t>
            </a:r>
            <a:r>
              <a:rPr lang="it-IT" dirty="0" err="1" smtClean="0"/>
              <a:t>Photometric</a:t>
            </a:r>
            <a:r>
              <a:rPr lang="it-IT" dirty="0" smtClean="0"/>
              <a:t> H-</a:t>
            </a:r>
            <a:r>
              <a:rPr lang="it-IT" dirty="0" smtClean="0">
                <a:latin typeface="Symbol" pitchFamily="18" charset="2"/>
              </a:rPr>
              <a:t>a</a:t>
            </a:r>
            <a:r>
              <a:rPr lang="it-IT" dirty="0" smtClean="0"/>
              <a:t> </a:t>
            </a:r>
            <a:r>
              <a:rPr lang="it-IT" dirty="0" err="1" smtClean="0"/>
              <a:t>Survey</a:t>
            </a:r>
            <a:r>
              <a:rPr lang="it-IT" dirty="0" smtClean="0"/>
              <a:t> of the Southern </a:t>
            </a:r>
            <a:r>
              <a:rPr lang="it-IT" dirty="0" err="1" smtClean="0"/>
              <a:t>Galactic</a:t>
            </a:r>
            <a:r>
              <a:rPr lang="it-IT" dirty="0" smtClean="0"/>
              <a:t> </a:t>
            </a:r>
            <a:r>
              <a:rPr lang="it-IT" dirty="0" err="1" smtClean="0"/>
              <a:t>Plane</a:t>
            </a:r>
            <a:r>
              <a:rPr lang="it-IT" dirty="0" smtClean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it-IT" u="sng" dirty="0" smtClean="0"/>
              <a:t>GTO </a:t>
            </a:r>
            <a:r>
              <a:rPr lang="it-IT" u="sng" dirty="0" err="1" smtClean="0"/>
              <a:t>based</a:t>
            </a:r>
            <a:r>
              <a:rPr lang="it-IT" u="sng" dirty="0" smtClean="0"/>
              <a:t> </a:t>
            </a:r>
            <a:r>
              <a:rPr lang="it-IT" u="sng" dirty="0" err="1" smtClean="0"/>
              <a:t>surveys</a:t>
            </a:r>
            <a:r>
              <a:rPr lang="it-IT" dirty="0" smtClean="0"/>
              <a:t>: </a:t>
            </a:r>
          </a:p>
          <a:p>
            <a:pPr>
              <a:defRPr/>
            </a:pPr>
            <a:r>
              <a:rPr lang="it-IT" dirty="0" smtClean="0"/>
              <a:t>Strega, </a:t>
            </a:r>
            <a:r>
              <a:rPr lang="it-IT" dirty="0" err="1" smtClean="0"/>
              <a:t>Step</a:t>
            </a:r>
            <a:r>
              <a:rPr lang="it-IT" dirty="0" smtClean="0"/>
              <a:t>, Access, Vegas, Voice, Sudare, U-</a:t>
            </a:r>
            <a:r>
              <a:rPr lang="it-IT" dirty="0" err="1" smtClean="0"/>
              <a:t>Wings</a:t>
            </a:r>
            <a:r>
              <a:rPr lang="it-IT" dirty="0" smtClean="0"/>
              <a:t>, Local Group, …</a:t>
            </a:r>
          </a:p>
        </p:txBody>
      </p:sp>
      <p:sp>
        <p:nvSpPr>
          <p:cNvPr id="30723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smtClean="0">
                <a:solidFill>
                  <a:srgbClr val="0070C0"/>
                </a:solidFill>
              </a:rPr>
              <a:t> Planned surveys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1084263"/>
            <a:ext cx="3970338" cy="4525962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MOU: 1998</a:t>
            </a:r>
          </a:p>
          <a:p>
            <a:pPr>
              <a:defRPr/>
            </a:pPr>
            <a:r>
              <a:rPr lang="it-IT" dirty="0" err="1" smtClean="0"/>
              <a:t>Final</a:t>
            </a:r>
            <a:r>
              <a:rPr lang="it-IT" dirty="0" smtClean="0"/>
              <a:t> </a:t>
            </a:r>
            <a:r>
              <a:rPr lang="it-IT" dirty="0" err="1" smtClean="0"/>
              <a:t>agreement</a:t>
            </a:r>
            <a:r>
              <a:rPr lang="it-IT" dirty="0" smtClean="0"/>
              <a:t>: 15/06/2011</a:t>
            </a:r>
          </a:p>
          <a:p>
            <a:pPr>
              <a:defRPr/>
            </a:pPr>
            <a:endParaRPr lang="it-IT" dirty="0" smtClean="0"/>
          </a:p>
          <a:p>
            <a:pPr marL="0" indent="0">
              <a:buFont typeface="Arial" charset="0"/>
              <a:buNone/>
              <a:defRPr/>
            </a:pPr>
            <a:r>
              <a:rPr lang="it-IT" dirty="0" smtClean="0"/>
              <a:t>VST GTO </a:t>
            </a:r>
            <a:r>
              <a:rPr lang="it-IT" dirty="0" err="1" smtClean="0"/>
              <a:t>returns</a:t>
            </a:r>
            <a:r>
              <a:rPr lang="it-IT" dirty="0" smtClean="0"/>
              <a:t>: </a:t>
            </a:r>
          </a:p>
          <a:p>
            <a:pPr marL="0" indent="0">
              <a:buFont typeface="Arial" charset="0"/>
              <a:buNone/>
              <a:defRPr/>
            </a:pPr>
            <a:r>
              <a:rPr lang="it-IT" dirty="0" smtClean="0"/>
              <a:t>10% for </a:t>
            </a:r>
            <a:r>
              <a:rPr lang="it-IT" dirty="0" err="1" smtClean="0"/>
              <a:t>years</a:t>
            </a:r>
            <a:r>
              <a:rPr lang="it-IT" dirty="0" smtClean="0"/>
              <a:t> 1-2-3-4, </a:t>
            </a:r>
          </a:p>
          <a:p>
            <a:pPr marL="0" indent="0">
              <a:buFont typeface="Arial" charset="0"/>
              <a:buNone/>
              <a:defRPr/>
            </a:pPr>
            <a:r>
              <a:rPr lang="it-IT" dirty="0" smtClean="0"/>
              <a:t>15% for </a:t>
            </a:r>
            <a:r>
              <a:rPr lang="it-IT" dirty="0" err="1" smtClean="0"/>
              <a:t>years</a:t>
            </a:r>
            <a:r>
              <a:rPr lang="it-IT" dirty="0" smtClean="0"/>
              <a:t> 5-6, </a:t>
            </a:r>
          </a:p>
          <a:p>
            <a:pPr marL="0" indent="0">
              <a:buFont typeface="Arial" charset="0"/>
              <a:buNone/>
              <a:defRPr/>
            </a:pPr>
            <a:r>
              <a:rPr lang="it-IT" dirty="0" smtClean="0"/>
              <a:t>20% for </a:t>
            </a:r>
            <a:r>
              <a:rPr lang="it-IT" dirty="0" err="1" smtClean="0"/>
              <a:t>years</a:t>
            </a:r>
            <a:r>
              <a:rPr lang="it-IT" dirty="0" smtClean="0"/>
              <a:t> 7-8-9-10 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0" t="19444" r="31731" b="9325"/>
          <a:stretch>
            <a:fillRect/>
          </a:stretch>
        </p:blipFill>
        <p:spPr bwMode="auto">
          <a:xfrm>
            <a:off x="4284663" y="1052513"/>
            <a:ext cx="451961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smtClean="0">
                <a:solidFill>
                  <a:srgbClr val="0070C0"/>
                </a:solidFill>
              </a:rPr>
              <a:t> GTO agreement</a:t>
            </a:r>
          </a:p>
        </p:txBody>
      </p:sp>
      <p:cxnSp>
        <p:nvCxnSpPr>
          <p:cNvPr id="8" name="Connettore 2 7"/>
          <p:cNvCxnSpPr/>
          <p:nvPr/>
        </p:nvCxnSpPr>
        <p:spPr>
          <a:xfrm>
            <a:off x="3105150" y="2420938"/>
            <a:ext cx="1538288" cy="32385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3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Official</a:t>
            </a:r>
            <a:r>
              <a:rPr lang="it-IT" dirty="0" smtClean="0"/>
              <a:t> start of </a:t>
            </a:r>
            <a:r>
              <a:rPr lang="it-IT" dirty="0" err="1" smtClean="0"/>
              <a:t>operations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October</a:t>
            </a:r>
            <a:r>
              <a:rPr lang="it-IT" dirty="0" smtClean="0"/>
              <a:t>, 1</a:t>
            </a:r>
          </a:p>
          <a:p>
            <a:r>
              <a:rPr lang="it-IT" dirty="0" smtClean="0"/>
              <a:t>Dry </a:t>
            </a:r>
            <a:r>
              <a:rPr lang="it-IT" dirty="0" err="1" smtClean="0"/>
              <a:t>runs</a:t>
            </a:r>
            <a:r>
              <a:rPr lang="it-IT" dirty="0" smtClean="0"/>
              <a:t> </a:t>
            </a:r>
          </a:p>
          <a:p>
            <a:r>
              <a:rPr lang="it-IT" dirty="0" smtClean="0"/>
              <a:t>Science data </a:t>
            </a:r>
            <a:r>
              <a:rPr lang="it-IT" dirty="0" err="1" smtClean="0"/>
              <a:t>taken</a:t>
            </a:r>
            <a:r>
              <a:rPr lang="it-IT" dirty="0" smtClean="0"/>
              <a:t> in </a:t>
            </a:r>
            <a:r>
              <a:rPr lang="it-IT" dirty="0" err="1" smtClean="0"/>
              <a:t>shared</a:t>
            </a:r>
            <a:r>
              <a:rPr lang="it-IT" dirty="0" smtClean="0"/>
              <a:t> </a:t>
            </a:r>
            <a:r>
              <a:rPr lang="it-IT" dirty="0" err="1" smtClean="0"/>
              <a:t>risk</a:t>
            </a:r>
            <a:r>
              <a:rPr lang="it-IT" dirty="0" smtClean="0"/>
              <a:t> 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b="1" dirty="0" smtClean="0"/>
              <a:t>SURVEY DATA COMING SOON</a:t>
            </a:r>
          </a:p>
        </p:txBody>
      </p:sp>
      <p:sp>
        <p:nvSpPr>
          <p:cNvPr id="31747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 Start of </a:t>
            </a:r>
            <a:r>
              <a:rPr lang="it-IT" sz="3600" b="1" dirty="0" err="1" smtClean="0">
                <a:solidFill>
                  <a:srgbClr val="0070C0"/>
                </a:solidFill>
              </a:rPr>
              <a:t>operations</a:t>
            </a:r>
            <a:endParaRPr lang="it-IT" sz="36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it-IT" b="1" dirty="0" smtClean="0">
                <a:solidFill>
                  <a:schemeClr val="accent1"/>
                </a:solidFill>
              </a:rPr>
              <a:t>A big </a:t>
            </a:r>
            <a:r>
              <a:rPr lang="it-IT" b="1" dirty="0" err="1" smtClean="0">
                <a:solidFill>
                  <a:schemeClr val="accent1"/>
                </a:solidFill>
              </a:rPr>
              <a:t>challenge</a:t>
            </a:r>
            <a:r>
              <a:rPr lang="it-IT" b="1" dirty="0" smtClean="0">
                <a:solidFill>
                  <a:schemeClr val="accent1"/>
                </a:solidFill>
              </a:rPr>
              <a:t> for </a:t>
            </a:r>
            <a:r>
              <a:rPr lang="it-IT" b="1" dirty="0" err="1" smtClean="0">
                <a:solidFill>
                  <a:schemeClr val="accent1"/>
                </a:solidFill>
              </a:rPr>
              <a:t>Italy</a:t>
            </a:r>
            <a:endParaRPr lang="it-IT" b="1" dirty="0" smtClean="0">
              <a:solidFill>
                <a:schemeClr val="accent1"/>
              </a:solidFill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267030" y="978421"/>
            <a:ext cx="75612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800" dirty="0">
                <a:latin typeface="Calibri" pitchFamily="34" charset="0"/>
              </a:rPr>
              <a:t>VST </a:t>
            </a:r>
            <a:r>
              <a:rPr lang="it-IT" sz="2800" dirty="0" err="1">
                <a:latin typeface="Calibri" pitchFamily="34" charset="0"/>
              </a:rPr>
              <a:t>is</a:t>
            </a:r>
            <a:r>
              <a:rPr lang="it-IT" sz="2800" dirty="0">
                <a:latin typeface="Calibri" pitchFamily="34" charset="0"/>
              </a:rPr>
              <a:t> the </a:t>
            </a:r>
            <a:r>
              <a:rPr lang="it-IT" sz="2800" dirty="0" smtClean="0">
                <a:latin typeface="Calibri" pitchFamily="34" charset="0"/>
              </a:rPr>
              <a:t>first </a:t>
            </a:r>
            <a:r>
              <a:rPr lang="it-IT" sz="2800" dirty="0" err="1" smtClean="0">
                <a:latin typeface="Calibri" pitchFamily="34" charset="0"/>
              </a:rPr>
              <a:t>ground-based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active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optics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telescope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designed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>
                <a:latin typeface="Calibri" pitchFamily="34" charset="0"/>
              </a:rPr>
              <a:t>from scratch by </a:t>
            </a:r>
            <a:r>
              <a:rPr lang="it-IT" sz="2800" dirty="0" err="1">
                <a:latin typeface="Calibri" pitchFamily="34" charset="0"/>
              </a:rPr>
              <a:t>Italian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research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institutes</a:t>
            </a:r>
            <a:r>
              <a:rPr lang="it-IT" sz="2800" dirty="0" smtClean="0">
                <a:latin typeface="Calibri" pitchFamily="34" charset="0"/>
              </a:rPr>
              <a:t>, </a:t>
            </a:r>
            <a:r>
              <a:rPr lang="it-IT" sz="2800" dirty="0" err="1" smtClean="0">
                <a:latin typeface="Calibri" pitchFamily="34" charset="0"/>
              </a:rPr>
              <a:t>not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based</a:t>
            </a:r>
            <a:r>
              <a:rPr lang="it-IT" sz="2800" dirty="0" smtClean="0">
                <a:latin typeface="Calibri" pitchFamily="34" charset="0"/>
              </a:rPr>
              <a:t> on </a:t>
            </a:r>
            <a:r>
              <a:rPr lang="it-IT" sz="2800" dirty="0" err="1" smtClean="0">
                <a:latin typeface="Calibri" pitchFamily="34" charset="0"/>
              </a:rPr>
              <a:t>replicas</a:t>
            </a:r>
            <a:r>
              <a:rPr lang="it-IT" sz="2800" dirty="0" smtClean="0">
                <a:latin typeface="Calibri" pitchFamily="34" charset="0"/>
              </a:rPr>
              <a:t> of </a:t>
            </a:r>
            <a:r>
              <a:rPr lang="it-IT" sz="2800" dirty="0" err="1" smtClean="0">
                <a:latin typeface="Calibri" pitchFamily="34" charset="0"/>
              </a:rPr>
              <a:t>other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telescopes</a:t>
            </a:r>
            <a:r>
              <a:rPr lang="it-IT" sz="2800" dirty="0" smtClean="0">
                <a:latin typeface="Calibri" pitchFamily="34" charset="0"/>
              </a:rPr>
              <a:t>. For the </a:t>
            </a:r>
            <a:r>
              <a:rPr lang="it-IT" sz="2800" dirty="0" err="1" smtClean="0">
                <a:latin typeface="Calibri" pitchFamily="34" charset="0"/>
              </a:rPr>
              <a:t>Italian</a:t>
            </a:r>
            <a:r>
              <a:rPr lang="it-IT" sz="2800" dirty="0" smtClean="0">
                <a:latin typeface="Calibri" pitchFamily="34" charset="0"/>
              </a:rPr>
              <a:t> community </a:t>
            </a:r>
            <a:r>
              <a:rPr lang="it-IT" sz="2800" dirty="0" err="1" smtClean="0">
                <a:latin typeface="Calibri" pitchFamily="34" charset="0"/>
              </a:rPr>
              <a:t>many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things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were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novelties</a:t>
            </a:r>
            <a:r>
              <a:rPr lang="it-IT" sz="2800" dirty="0" smtClean="0">
                <a:latin typeface="Calibri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800" dirty="0" smtClean="0">
                <a:latin typeface="Calibri" pitchFamily="34" charset="0"/>
              </a:rPr>
              <a:t>The </a:t>
            </a:r>
            <a:r>
              <a:rPr lang="it-IT" sz="2800" dirty="0" err="1">
                <a:latin typeface="Calibri" pitchFamily="34" charset="0"/>
              </a:rPr>
              <a:t>customer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is</a:t>
            </a:r>
            <a:r>
              <a:rPr lang="it-IT" sz="2800" dirty="0">
                <a:latin typeface="Calibri" pitchFamily="34" charset="0"/>
              </a:rPr>
              <a:t> ESO, the </a:t>
            </a:r>
            <a:r>
              <a:rPr lang="it-IT" sz="2800" dirty="0" smtClean="0">
                <a:latin typeface="Calibri" pitchFamily="34" charset="0"/>
              </a:rPr>
              <a:t>leader </a:t>
            </a:r>
            <a:r>
              <a:rPr lang="it-IT" sz="2800" dirty="0" err="1">
                <a:latin typeface="Calibri" pitchFamily="34" charset="0"/>
              </a:rPr>
              <a:t>organization</a:t>
            </a:r>
            <a:r>
              <a:rPr lang="it-IT" sz="2800" dirty="0">
                <a:latin typeface="Calibri" pitchFamily="34" charset="0"/>
              </a:rPr>
              <a:t> to </a:t>
            </a:r>
            <a:r>
              <a:rPr lang="it-IT" sz="2800" dirty="0" err="1">
                <a:latin typeface="Calibri" pitchFamily="34" charset="0"/>
              </a:rPr>
              <a:t>build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ground-based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telescopes</a:t>
            </a:r>
            <a:r>
              <a:rPr lang="it-IT" sz="2800" dirty="0">
                <a:latin typeface="Calibri" pitchFamily="34" charset="0"/>
              </a:rPr>
              <a:t>. A new </a:t>
            </a:r>
            <a:r>
              <a:rPr lang="it-IT" sz="2800" dirty="0" err="1">
                <a:latin typeface="Calibri" pitchFamily="34" charset="0"/>
              </a:rPr>
              <a:t>telescope</a:t>
            </a:r>
            <a:r>
              <a:rPr lang="it-IT" sz="2800" dirty="0">
                <a:latin typeface="Calibri" pitchFamily="34" charset="0"/>
              </a:rPr>
              <a:t> in </a:t>
            </a:r>
            <a:r>
              <a:rPr lang="it-IT" sz="2800" dirty="0" err="1">
                <a:latin typeface="Calibri" pitchFamily="34" charset="0"/>
              </a:rPr>
              <a:t>Paranal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is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expected</a:t>
            </a:r>
            <a:r>
              <a:rPr lang="it-IT" sz="2800" dirty="0">
                <a:latin typeface="Calibri" pitchFamily="34" charset="0"/>
              </a:rPr>
              <a:t> to work </a:t>
            </a:r>
            <a:r>
              <a:rPr lang="it-IT" sz="2800" dirty="0" err="1">
                <a:latin typeface="Calibri" pitchFamily="34" charset="0"/>
              </a:rPr>
              <a:t>as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well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as</a:t>
            </a:r>
            <a:r>
              <a:rPr lang="it-IT" sz="2800" dirty="0">
                <a:latin typeface="Calibri" pitchFamily="34" charset="0"/>
              </a:rPr>
              <a:t> the </a:t>
            </a:r>
            <a:r>
              <a:rPr lang="it-IT" sz="2800" dirty="0" err="1">
                <a:latin typeface="Calibri" pitchFamily="34" charset="0"/>
              </a:rPr>
              <a:t>existing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ones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(</a:t>
            </a:r>
            <a:r>
              <a:rPr lang="it-IT" sz="2800" dirty="0" err="1" smtClean="0">
                <a:solidFill>
                  <a:srgbClr val="FF0000"/>
                </a:solidFill>
                <a:latin typeface="Calibri" pitchFamily="34" charset="0"/>
              </a:rPr>
              <a:t>selling</a:t>
            </a: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alibri" pitchFamily="34" charset="0"/>
              </a:rPr>
              <a:t>watches</a:t>
            </a:r>
            <a:r>
              <a:rPr lang="it-IT" sz="2800" dirty="0">
                <a:solidFill>
                  <a:srgbClr val="FF0000"/>
                </a:solidFill>
                <a:latin typeface="Calibri" pitchFamily="34" charset="0"/>
              </a:rPr>
              <a:t> to </a:t>
            </a: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Rolex?).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800" dirty="0" smtClean="0">
                <a:latin typeface="Calibri" pitchFamily="34" charset="0"/>
              </a:rPr>
              <a:t>VST </a:t>
            </a:r>
            <a:r>
              <a:rPr lang="it-IT" sz="2800" dirty="0" err="1">
                <a:latin typeface="Calibri" pitchFamily="34" charset="0"/>
              </a:rPr>
              <a:t>is</a:t>
            </a:r>
            <a:r>
              <a:rPr lang="it-IT" sz="2800" dirty="0">
                <a:latin typeface="Calibri" pitchFamily="34" charset="0"/>
              </a:rPr>
              <a:t> the </a:t>
            </a:r>
            <a:r>
              <a:rPr lang="it-IT" sz="2800" dirty="0" err="1">
                <a:latin typeface="Calibri" pitchFamily="34" charset="0"/>
              </a:rPr>
              <a:t>largest</a:t>
            </a:r>
            <a:r>
              <a:rPr lang="it-IT" sz="2800" dirty="0">
                <a:latin typeface="Calibri" pitchFamily="34" charset="0"/>
              </a:rPr>
              <a:t> INAF </a:t>
            </a:r>
            <a:r>
              <a:rPr lang="it-IT" sz="2800" dirty="0" err="1">
                <a:latin typeface="Calibri" pitchFamily="34" charset="0"/>
              </a:rPr>
              <a:t>project</a:t>
            </a:r>
            <a:r>
              <a:rPr lang="it-IT" sz="2800" dirty="0">
                <a:latin typeface="Calibri" pitchFamily="34" charset="0"/>
              </a:rPr>
              <a:t> for ESO, </a:t>
            </a:r>
            <a:r>
              <a:rPr lang="it-IT" sz="2800" dirty="0" err="1">
                <a:latin typeface="Calibri" pitchFamily="34" charset="0"/>
              </a:rPr>
              <a:t>all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smtClean="0">
                <a:latin typeface="Calibri" pitchFamily="34" charset="0"/>
              </a:rPr>
              <a:t>time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800" dirty="0" err="1" smtClean="0">
                <a:latin typeface="Calibri" pitchFamily="34" charset="0"/>
              </a:rPr>
              <a:t>Very</a:t>
            </a:r>
            <a:r>
              <a:rPr lang="it-IT" sz="2800" dirty="0" smtClean="0">
                <a:latin typeface="Calibri" pitchFamily="34" charset="0"/>
              </a:rPr>
              <a:t> small </a:t>
            </a:r>
            <a:r>
              <a:rPr lang="it-IT" sz="2800" dirty="0" err="1">
                <a:latin typeface="Calibri" pitchFamily="34" charset="0"/>
              </a:rPr>
              <a:t>engineering</a:t>
            </a:r>
            <a:r>
              <a:rPr lang="it-IT" sz="2800" dirty="0">
                <a:latin typeface="Calibri" pitchFamily="34" charset="0"/>
              </a:rPr>
              <a:t> staff </a:t>
            </a:r>
            <a:r>
              <a:rPr lang="it-IT" sz="2800" dirty="0" err="1" smtClean="0">
                <a:latin typeface="Calibri" pitchFamily="34" charset="0"/>
              </a:rPr>
              <a:t>compared</a:t>
            </a:r>
            <a:r>
              <a:rPr lang="it-IT" sz="2800" dirty="0" smtClean="0">
                <a:latin typeface="Calibri" pitchFamily="34" charset="0"/>
              </a:rPr>
              <a:t> to </a:t>
            </a:r>
            <a:r>
              <a:rPr lang="it-IT" sz="2800" dirty="0" err="1" smtClean="0">
                <a:latin typeface="Calibri" pitchFamily="34" charset="0"/>
              </a:rPr>
              <a:t>similar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projects</a:t>
            </a:r>
            <a:endParaRPr lang="it-IT" sz="2800" dirty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it-IT" sz="3200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it-IT" sz="3200" dirty="0">
              <a:latin typeface="Calibri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14" y="2996952"/>
            <a:ext cx="1144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contenuto 2"/>
          <p:cNvSpPr>
            <a:spLocks noGrp="1"/>
          </p:cNvSpPr>
          <p:nvPr>
            <p:ph idx="1"/>
          </p:nvPr>
        </p:nvSpPr>
        <p:spPr>
          <a:xfrm>
            <a:off x="179388" y="1125538"/>
            <a:ext cx="8856662" cy="4525962"/>
          </a:xfrm>
        </p:spPr>
        <p:txBody>
          <a:bodyPr/>
          <a:lstStyle/>
          <a:p>
            <a:r>
              <a:rPr lang="it-IT" sz="2400" b="1" dirty="0" err="1" smtClean="0"/>
              <a:t>Primary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mirror</a:t>
            </a:r>
            <a:r>
              <a:rPr lang="it-IT" sz="2400" b="1" dirty="0" smtClean="0"/>
              <a:t>: 2.6m</a:t>
            </a:r>
          </a:p>
          <a:p>
            <a:r>
              <a:rPr lang="it-IT" sz="2400" b="1" dirty="0" err="1" smtClean="0"/>
              <a:t>Secondary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mirror</a:t>
            </a:r>
            <a:r>
              <a:rPr lang="it-IT" sz="2400" b="1" dirty="0" smtClean="0"/>
              <a:t>: 0.9m</a:t>
            </a:r>
          </a:p>
          <a:p>
            <a:r>
              <a:rPr lang="it-IT" sz="2400" b="1" dirty="0" smtClean="0"/>
              <a:t>F# 5.5</a:t>
            </a:r>
          </a:p>
          <a:p>
            <a:r>
              <a:rPr lang="it-IT" sz="2400" b="1" dirty="0" smtClean="0"/>
              <a:t>Field </a:t>
            </a:r>
            <a:r>
              <a:rPr lang="it-IT" sz="2400" b="1" dirty="0" err="1" smtClean="0"/>
              <a:t>corrector</a:t>
            </a:r>
            <a:r>
              <a:rPr lang="it-IT" sz="2400" b="1" dirty="0" smtClean="0"/>
              <a:t> with 3 </a:t>
            </a:r>
            <a:r>
              <a:rPr lang="it-IT" sz="2400" b="1" dirty="0" err="1" smtClean="0"/>
              <a:t>lenses</a:t>
            </a:r>
            <a:r>
              <a:rPr lang="it-IT" sz="2400" b="1" dirty="0" smtClean="0"/>
              <a:t> (2 in the </a:t>
            </a:r>
            <a:r>
              <a:rPr lang="it-IT" sz="2400" b="1" dirty="0" err="1" smtClean="0"/>
              <a:t>telescope</a:t>
            </a:r>
            <a:r>
              <a:rPr lang="it-IT" sz="2400" b="1" dirty="0" smtClean="0"/>
              <a:t> + 1 in the camera)</a:t>
            </a:r>
          </a:p>
          <a:p>
            <a:r>
              <a:rPr lang="it-IT" sz="2400" b="1" dirty="0" smtClean="0"/>
              <a:t>Field: 1° x 1°  </a:t>
            </a:r>
          </a:p>
          <a:p>
            <a:r>
              <a:rPr lang="it-IT" sz="2400" b="1" dirty="0" err="1" smtClean="0"/>
              <a:t>Shack-Hartmann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wavefront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sensor</a:t>
            </a:r>
            <a:r>
              <a:rPr lang="it-IT" sz="2400" b="1" dirty="0" smtClean="0"/>
              <a:t> </a:t>
            </a:r>
          </a:p>
          <a:p>
            <a:r>
              <a:rPr lang="it-IT" sz="2400" b="1" dirty="0" smtClean="0"/>
              <a:t>Active M1 </a:t>
            </a:r>
            <a:r>
              <a:rPr lang="it-IT" sz="2400" b="1" dirty="0" err="1" smtClean="0"/>
              <a:t>shape</a:t>
            </a:r>
            <a:r>
              <a:rPr lang="it-IT" sz="2400" b="1" dirty="0" smtClean="0"/>
              <a:t> control (81 </a:t>
            </a:r>
            <a:r>
              <a:rPr lang="it-IT" sz="2400" b="1" dirty="0" err="1" smtClean="0"/>
              <a:t>active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axial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support</a:t>
            </a:r>
            <a:r>
              <a:rPr lang="it-IT" sz="2400" b="1" dirty="0" smtClean="0"/>
              <a:t> + 3 </a:t>
            </a:r>
            <a:r>
              <a:rPr lang="it-IT" sz="2400" b="1" dirty="0" err="1" smtClean="0"/>
              <a:t>axial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fixed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points</a:t>
            </a:r>
            <a:r>
              <a:rPr lang="it-IT" sz="2400" b="1" dirty="0" smtClean="0"/>
              <a:t>)</a:t>
            </a:r>
          </a:p>
          <a:p>
            <a:r>
              <a:rPr lang="it-IT" sz="2400" b="1" dirty="0" smtClean="0"/>
              <a:t>Active M2 </a:t>
            </a:r>
            <a:r>
              <a:rPr lang="it-IT" sz="2400" b="1" dirty="0" err="1" smtClean="0"/>
              <a:t>positioning</a:t>
            </a:r>
            <a:r>
              <a:rPr lang="it-IT" sz="2400" b="1" dirty="0" smtClean="0"/>
              <a:t> in 5 </a:t>
            </a:r>
            <a:r>
              <a:rPr lang="it-IT" sz="2400" b="1" dirty="0" err="1" smtClean="0"/>
              <a:t>dof</a:t>
            </a:r>
            <a:r>
              <a:rPr lang="it-IT" sz="2400" b="1" dirty="0" smtClean="0"/>
              <a:t> (</a:t>
            </a:r>
            <a:r>
              <a:rPr lang="it-IT" sz="2400" b="1" dirty="0" err="1" smtClean="0"/>
              <a:t>hexapod</a:t>
            </a:r>
            <a:r>
              <a:rPr lang="it-IT" sz="2400" b="1" dirty="0" smtClean="0"/>
              <a:t>)</a:t>
            </a:r>
          </a:p>
          <a:p>
            <a:r>
              <a:rPr lang="it-IT" sz="2400" b="1" dirty="0" err="1" smtClean="0"/>
              <a:t>Autoguiding</a:t>
            </a:r>
            <a:r>
              <a:rPr lang="it-IT" sz="2400" b="1" dirty="0" smtClean="0"/>
              <a:t> with probe in </a:t>
            </a:r>
            <a:r>
              <a:rPr lang="it-IT" sz="2400" b="1" dirty="0" err="1" smtClean="0"/>
              <a:t>polar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coordinates</a:t>
            </a:r>
            <a:endParaRPr lang="it-IT" sz="2400" b="1" dirty="0" smtClean="0"/>
          </a:p>
          <a:p>
            <a:r>
              <a:rPr lang="it-IT" sz="2400" b="1" dirty="0"/>
              <a:t>ADC with </a:t>
            </a:r>
            <a:r>
              <a:rPr lang="it-IT" sz="2400" b="1" dirty="0" err="1"/>
              <a:t>counter-rotating</a:t>
            </a:r>
            <a:r>
              <a:rPr lang="it-IT" sz="2400" b="1" dirty="0"/>
              <a:t> </a:t>
            </a:r>
            <a:r>
              <a:rPr lang="it-IT" sz="2400" b="1" dirty="0" err="1"/>
              <a:t>doublet</a:t>
            </a:r>
            <a:r>
              <a:rPr lang="it-IT" sz="2400" b="1" dirty="0"/>
              <a:t> of </a:t>
            </a:r>
            <a:r>
              <a:rPr lang="it-IT" sz="2400" b="1" dirty="0" err="1"/>
              <a:t>prisms</a:t>
            </a:r>
            <a:r>
              <a:rPr lang="it-IT" sz="2400" b="1" dirty="0"/>
              <a:t>, </a:t>
            </a:r>
            <a:r>
              <a:rPr lang="it-IT" sz="2400" b="1" dirty="0" err="1"/>
              <a:t>exchangeable</a:t>
            </a:r>
            <a:r>
              <a:rPr lang="it-IT" sz="2400" b="1" dirty="0"/>
              <a:t> with 2 Lens </a:t>
            </a:r>
            <a:r>
              <a:rPr lang="it-IT" sz="2400" b="1" dirty="0" err="1"/>
              <a:t>corrector</a:t>
            </a:r>
            <a:endParaRPr lang="it-IT" sz="2400" b="1" dirty="0"/>
          </a:p>
          <a:p>
            <a:endParaRPr lang="it-IT" sz="2400" b="1" dirty="0" smtClean="0"/>
          </a:p>
        </p:txBody>
      </p:sp>
      <p:sp>
        <p:nvSpPr>
          <p:cNvPr id="8195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 VST in brief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contenuto 2"/>
          <p:cNvSpPr>
            <a:spLocks noGrp="1"/>
          </p:cNvSpPr>
          <p:nvPr>
            <p:ph idx="1"/>
          </p:nvPr>
        </p:nvSpPr>
        <p:spPr>
          <a:xfrm>
            <a:off x="215677" y="980728"/>
            <a:ext cx="8856662" cy="4525962"/>
          </a:xfrm>
        </p:spPr>
        <p:txBody>
          <a:bodyPr/>
          <a:lstStyle/>
          <a:p>
            <a:r>
              <a:rPr lang="it-IT" sz="2400" b="1" dirty="0" smtClean="0"/>
              <a:t>Alt-</a:t>
            </a:r>
            <a:r>
              <a:rPr lang="it-IT" sz="2400" b="1" dirty="0" err="1" smtClean="0"/>
              <a:t>az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mount</a:t>
            </a:r>
            <a:r>
              <a:rPr lang="it-IT" sz="2400" b="1" dirty="0" smtClean="0"/>
              <a:t>, 4 </a:t>
            </a:r>
            <a:r>
              <a:rPr lang="it-IT" sz="2400" b="1" dirty="0" err="1" smtClean="0"/>
              <a:t>motors</a:t>
            </a:r>
            <a:r>
              <a:rPr lang="it-IT" sz="2400" b="1" dirty="0" smtClean="0"/>
              <a:t> per </a:t>
            </a:r>
            <a:r>
              <a:rPr lang="it-IT" sz="2400" b="1" dirty="0" err="1" smtClean="0"/>
              <a:t>axis</a:t>
            </a:r>
            <a:r>
              <a:rPr lang="it-IT" sz="2400" b="1" dirty="0" smtClean="0"/>
              <a:t> with </a:t>
            </a:r>
            <a:r>
              <a:rPr lang="it-IT" sz="2400" b="1" dirty="0" err="1" smtClean="0"/>
              <a:t>glass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encoders</a:t>
            </a:r>
            <a:endParaRPr lang="it-IT" sz="2400" b="1" dirty="0" smtClean="0"/>
          </a:p>
          <a:p>
            <a:r>
              <a:rPr lang="it-IT" sz="2400" b="1" dirty="0" smtClean="0"/>
              <a:t>ESO standard hardware </a:t>
            </a:r>
            <a:r>
              <a:rPr lang="it-IT" sz="2400" b="1" dirty="0" err="1" smtClean="0"/>
              <a:t>wherever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possible</a:t>
            </a:r>
            <a:endParaRPr lang="it-IT" sz="2400" b="1" dirty="0" smtClean="0"/>
          </a:p>
          <a:p>
            <a:r>
              <a:rPr lang="it-IT" sz="2400" b="1" dirty="0" smtClean="0"/>
              <a:t>1 TCS Workstation + 8 </a:t>
            </a:r>
            <a:r>
              <a:rPr lang="it-IT" sz="2400" b="1" dirty="0" err="1" smtClean="0"/>
              <a:t>LCUs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based</a:t>
            </a:r>
            <a:r>
              <a:rPr lang="it-IT" sz="2400" b="1" dirty="0" smtClean="0"/>
              <a:t> on </a:t>
            </a:r>
            <a:r>
              <a:rPr lang="it-IT" sz="2400" b="1" dirty="0" err="1" smtClean="0"/>
              <a:t>VxWorks</a:t>
            </a:r>
            <a:endParaRPr lang="it-IT" sz="2400" b="1" dirty="0" smtClean="0"/>
          </a:p>
          <a:p>
            <a:r>
              <a:rPr lang="it-IT" sz="2400" b="1" dirty="0" smtClean="0"/>
              <a:t>10 </a:t>
            </a:r>
            <a:r>
              <a:rPr lang="it-IT" sz="2400" b="1" dirty="0" err="1" smtClean="0"/>
              <a:t>electrical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cabinets</a:t>
            </a:r>
            <a:endParaRPr lang="it-IT" sz="2400" b="1" dirty="0" smtClean="0"/>
          </a:p>
          <a:p>
            <a:r>
              <a:rPr lang="it-IT" sz="2400" b="1" dirty="0" smtClean="0"/>
              <a:t>60 TCS </a:t>
            </a:r>
            <a:r>
              <a:rPr lang="it-IT" sz="2400" b="1" dirty="0" err="1" smtClean="0"/>
              <a:t>sw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modules</a:t>
            </a:r>
            <a:r>
              <a:rPr lang="it-IT" sz="2400" b="1" dirty="0" smtClean="0"/>
              <a:t> </a:t>
            </a:r>
          </a:p>
          <a:p>
            <a:r>
              <a:rPr lang="it-IT" sz="2400" b="1" dirty="0" smtClean="0"/>
              <a:t>MANY control </a:t>
            </a:r>
            <a:r>
              <a:rPr lang="it-IT" sz="2400" b="1" dirty="0" err="1" smtClean="0"/>
              <a:t>loops</a:t>
            </a:r>
            <a:r>
              <a:rPr lang="it-IT" sz="2400" b="1" dirty="0" smtClean="0"/>
              <a:t>!</a:t>
            </a:r>
          </a:p>
          <a:p>
            <a:pPr marL="0" indent="0">
              <a:buNone/>
            </a:pPr>
            <a:r>
              <a:rPr lang="it-IT" sz="2400" b="1" u="sng" dirty="0" err="1" smtClean="0"/>
              <a:t>Already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totally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installed</a:t>
            </a:r>
            <a:r>
              <a:rPr lang="it-IT" sz="2400" b="1" u="sng" dirty="0" smtClean="0"/>
              <a:t> in 2006, </a:t>
            </a:r>
            <a:r>
              <a:rPr lang="it-IT" sz="2400" b="1" u="sng" dirty="0" err="1" smtClean="0"/>
              <a:t>but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after</a:t>
            </a:r>
            <a:r>
              <a:rPr lang="it-IT" sz="2400" b="1" u="sng" dirty="0" smtClean="0"/>
              <a:t> 2007 CDR, </a:t>
            </a:r>
            <a:r>
              <a:rPr lang="it-IT" sz="2400" b="1" u="sng" dirty="0" err="1" smtClean="0"/>
              <a:t>deep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modifications</a:t>
            </a:r>
            <a:r>
              <a:rPr lang="it-IT" sz="2400" b="1" u="sng" dirty="0" smtClean="0"/>
              <a:t> to the </a:t>
            </a:r>
            <a:r>
              <a:rPr lang="it-IT" sz="2400" b="1" u="sng" dirty="0" err="1" smtClean="0"/>
              <a:t>active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optics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system</a:t>
            </a:r>
            <a:r>
              <a:rPr lang="it-IT" sz="2400" b="1" u="sng" dirty="0" smtClean="0"/>
              <a:t> design and </a:t>
            </a:r>
            <a:r>
              <a:rPr lang="it-IT" sz="2400" b="1" u="sng" dirty="0" err="1" smtClean="0"/>
              <a:t>parts</a:t>
            </a:r>
            <a:r>
              <a:rPr lang="it-IT" sz="2400" b="1" dirty="0" smtClean="0"/>
              <a:t>: </a:t>
            </a:r>
          </a:p>
          <a:p>
            <a:r>
              <a:rPr lang="it-IT" sz="2400" b="1" dirty="0" err="1" smtClean="0"/>
              <a:t>primary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mirror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support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system</a:t>
            </a:r>
            <a:endParaRPr lang="it-IT" sz="2400" b="1" dirty="0" smtClean="0"/>
          </a:p>
          <a:p>
            <a:r>
              <a:rPr lang="it-IT" sz="2400" b="1" dirty="0" err="1"/>
              <a:t>s</a:t>
            </a:r>
            <a:r>
              <a:rPr lang="it-IT" sz="2400" b="1" dirty="0" err="1" smtClean="0"/>
              <a:t>econdary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mirror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support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system</a:t>
            </a:r>
            <a:endParaRPr lang="it-IT" sz="2400" b="1" dirty="0" smtClean="0"/>
          </a:p>
          <a:p>
            <a:r>
              <a:rPr lang="it-IT" sz="2400" b="1" dirty="0"/>
              <a:t>p</a:t>
            </a:r>
            <a:r>
              <a:rPr lang="it-IT" sz="2400" b="1" dirty="0" smtClean="0"/>
              <a:t>robe, ADC, rotator </a:t>
            </a:r>
            <a:endParaRPr lang="it-IT" sz="2400" b="1" dirty="0"/>
          </a:p>
          <a:p>
            <a:pPr marL="0" indent="0">
              <a:buNone/>
            </a:pPr>
            <a:r>
              <a:rPr lang="it-IT" sz="2400" b="1" dirty="0" smtClean="0"/>
              <a:t>                         </a:t>
            </a:r>
            <a:r>
              <a:rPr lang="it-IT" sz="2400" b="1" u="sng" dirty="0" err="1" smtClean="0"/>
              <a:t>what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we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have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now</a:t>
            </a:r>
            <a:r>
              <a:rPr lang="it-IT" sz="2400" b="1" u="sng" dirty="0" smtClean="0"/>
              <a:t> </a:t>
            </a:r>
            <a:r>
              <a:rPr lang="it-IT" sz="2400" b="1" u="sng" dirty="0" err="1" smtClean="0"/>
              <a:t>is</a:t>
            </a:r>
            <a:r>
              <a:rPr lang="it-IT" sz="2400" b="1" u="sng" dirty="0" smtClean="0"/>
              <a:t> </a:t>
            </a:r>
            <a:r>
              <a:rPr lang="it-IT" b="1" u="sng" dirty="0" smtClean="0">
                <a:solidFill>
                  <a:srgbClr val="FF0000"/>
                </a:solidFill>
              </a:rPr>
              <a:t>VST 2.0</a:t>
            </a:r>
          </a:p>
          <a:p>
            <a:endParaRPr lang="it-IT" sz="2400" b="1" dirty="0" smtClean="0"/>
          </a:p>
        </p:txBody>
      </p:sp>
      <p:sp>
        <p:nvSpPr>
          <p:cNvPr id="8195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 VST in brief</a:t>
            </a:r>
          </a:p>
        </p:txBody>
      </p:sp>
      <p:sp>
        <p:nvSpPr>
          <p:cNvPr id="2" name="Freccia a destra 1"/>
          <p:cNvSpPr/>
          <p:nvPr/>
        </p:nvSpPr>
        <p:spPr>
          <a:xfrm>
            <a:off x="323528" y="5877272"/>
            <a:ext cx="151216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6270" r="50917" b="16667"/>
          <a:stretch/>
        </p:blipFill>
        <p:spPr bwMode="auto">
          <a:xfrm>
            <a:off x="6948264" y="4500211"/>
            <a:ext cx="1603091" cy="169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2 3"/>
          <p:cNvCxnSpPr/>
          <p:nvPr/>
        </p:nvCxnSpPr>
        <p:spPr>
          <a:xfrm>
            <a:off x="4644008" y="4725144"/>
            <a:ext cx="216024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97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32425" y="1268760"/>
            <a:ext cx="3827462" cy="349567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it-IT" dirty="0" smtClean="0"/>
              <a:t>268 </a:t>
            </a:r>
            <a:r>
              <a:rPr lang="it-IT" dirty="0" err="1" smtClean="0"/>
              <a:t>Mpixel</a:t>
            </a:r>
            <a:r>
              <a:rPr lang="it-IT" dirty="0" smtClean="0"/>
              <a:t> 1°x1° </a:t>
            </a:r>
          </a:p>
          <a:p>
            <a:pPr marL="0" indent="0">
              <a:buFont typeface="Arial" charset="0"/>
              <a:buNone/>
              <a:defRPr/>
            </a:pPr>
            <a:r>
              <a:rPr lang="it-IT" dirty="0" smtClean="0"/>
              <a:t>0.21 </a:t>
            </a:r>
            <a:r>
              <a:rPr lang="it-IT" dirty="0" err="1" smtClean="0"/>
              <a:t>arcsec</a:t>
            </a:r>
            <a:r>
              <a:rPr lang="it-IT" dirty="0" smtClean="0"/>
              <a:t>/pixel</a:t>
            </a:r>
          </a:p>
          <a:p>
            <a:pPr>
              <a:defRPr/>
            </a:pPr>
            <a:r>
              <a:rPr lang="it-IT" dirty="0" smtClean="0"/>
              <a:t>32 </a:t>
            </a:r>
            <a:r>
              <a:rPr lang="it-IT" dirty="0" err="1" smtClean="0"/>
              <a:t>scientific</a:t>
            </a:r>
            <a:r>
              <a:rPr lang="it-IT" dirty="0" smtClean="0"/>
              <a:t> </a:t>
            </a:r>
            <a:r>
              <a:rPr lang="it-IT" dirty="0" err="1" smtClean="0"/>
              <a:t>CCDs</a:t>
            </a:r>
            <a:r>
              <a:rPr lang="it-IT" dirty="0" smtClean="0"/>
              <a:t> + 4 </a:t>
            </a:r>
            <a:r>
              <a:rPr lang="it-IT" dirty="0" err="1" smtClean="0"/>
              <a:t>outer</a:t>
            </a:r>
            <a:r>
              <a:rPr lang="it-IT" dirty="0" smtClean="0"/>
              <a:t> </a:t>
            </a:r>
            <a:r>
              <a:rPr lang="it-IT" dirty="0" err="1" smtClean="0"/>
              <a:t>CCDs</a:t>
            </a:r>
            <a:endParaRPr lang="it-IT" dirty="0" smtClean="0"/>
          </a:p>
          <a:p>
            <a:pPr>
              <a:defRPr/>
            </a:pPr>
            <a:r>
              <a:rPr lang="it-IT" dirty="0" err="1" smtClean="0"/>
              <a:t>Autoguiding</a:t>
            </a:r>
            <a:r>
              <a:rPr lang="it-IT" dirty="0" smtClean="0"/>
              <a:t> </a:t>
            </a:r>
            <a:endParaRPr lang="it-IT" dirty="0"/>
          </a:p>
          <a:p>
            <a:pPr>
              <a:defRPr/>
            </a:pPr>
            <a:r>
              <a:rPr lang="it-IT" dirty="0" smtClean="0"/>
              <a:t>Image </a:t>
            </a:r>
            <a:r>
              <a:rPr lang="it-IT" dirty="0" err="1" smtClean="0"/>
              <a:t>analysis</a:t>
            </a:r>
            <a:r>
              <a:rPr lang="it-IT" dirty="0" smtClean="0"/>
              <a:t> curvature </a:t>
            </a:r>
            <a:r>
              <a:rPr lang="it-IT" dirty="0" err="1" smtClean="0"/>
              <a:t>sensor</a:t>
            </a:r>
            <a:endParaRPr lang="it-IT" dirty="0"/>
          </a:p>
        </p:txBody>
      </p:sp>
      <p:sp>
        <p:nvSpPr>
          <p:cNvPr id="9219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smtClean="0">
                <a:solidFill>
                  <a:srgbClr val="0070C0"/>
                </a:solidFill>
              </a:rPr>
              <a:t> OmegaCAM</a:t>
            </a:r>
          </a:p>
        </p:txBody>
      </p:sp>
      <p:pic>
        <p:nvPicPr>
          <p:cNvPr id="9220" name="Picture 4" descr="omegaCAM_mosa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7" b="8679"/>
          <a:stretch>
            <a:fillRect/>
          </a:stretch>
        </p:blipFill>
        <p:spPr bwMode="auto">
          <a:xfrm>
            <a:off x="88900" y="1385821"/>
            <a:ext cx="53435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CasellaDiTesto 6"/>
          <p:cNvSpPr txBox="1">
            <a:spLocks noChangeArrowheads="1"/>
          </p:cNvSpPr>
          <p:nvPr/>
        </p:nvSpPr>
        <p:spPr bwMode="auto">
          <a:xfrm>
            <a:off x="323850" y="5157788"/>
            <a:ext cx="8820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400" b="1" dirty="0"/>
              <a:t>PI: K. </a:t>
            </a:r>
            <a:r>
              <a:rPr lang="it-IT" sz="2400" b="1" dirty="0" err="1"/>
              <a:t>Kuijken</a:t>
            </a:r>
            <a:endParaRPr lang="it-IT" sz="2400" b="1" dirty="0"/>
          </a:p>
          <a:p>
            <a:pPr eaLnBrk="1" hangingPunct="1"/>
            <a:r>
              <a:rPr lang="it-IT" sz="2400" b="1" dirty="0" err="1" smtClean="0"/>
              <a:t>OmegaCAM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Consortium</a:t>
            </a:r>
            <a:r>
              <a:rPr lang="it-IT" sz="2400" b="1" dirty="0" smtClean="0"/>
              <a:t>: Netherlands</a:t>
            </a:r>
            <a:r>
              <a:rPr lang="it-IT" sz="2400" b="1" dirty="0"/>
              <a:t>, Germany, </a:t>
            </a:r>
            <a:r>
              <a:rPr lang="it-IT" sz="2400" b="1" dirty="0" err="1"/>
              <a:t>Italy</a:t>
            </a:r>
            <a:r>
              <a:rPr lang="it-IT" sz="2400" b="1" dirty="0"/>
              <a:t>, ESO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0243" name="Immagine 4" descr="IMGP82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asellaDiTesto 2"/>
          <p:cNvSpPr txBox="1">
            <a:spLocks noChangeArrowheads="1"/>
          </p:cNvSpPr>
          <p:nvPr/>
        </p:nvSpPr>
        <p:spPr bwMode="auto">
          <a:xfrm>
            <a:off x="158750" y="476250"/>
            <a:ext cx="374491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2800" b="1" dirty="0">
                <a:solidFill>
                  <a:schemeClr val="bg1"/>
                </a:solidFill>
              </a:rPr>
              <a:t>Integration </a:t>
            </a:r>
            <a:r>
              <a:rPr lang="it-IT" sz="2800" b="1" dirty="0" err="1">
                <a:solidFill>
                  <a:schemeClr val="bg1"/>
                </a:solidFill>
              </a:rPr>
              <a:t>phases</a:t>
            </a:r>
            <a:endParaRPr lang="it-IT" sz="2800" b="1" dirty="0">
              <a:solidFill>
                <a:schemeClr val="bg1"/>
              </a:solidFill>
            </a:endParaRPr>
          </a:p>
          <a:p>
            <a:pPr eaLnBrk="1" hangingPunct="1"/>
            <a:endParaRPr lang="it-IT" sz="2800" dirty="0">
              <a:solidFill>
                <a:schemeClr val="bg1"/>
              </a:solidFill>
            </a:endParaRPr>
          </a:p>
          <a:p>
            <a:pPr eaLnBrk="1" hangingPunct="1"/>
            <a:r>
              <a:rPr lang="it-IT" sz="2800" dirty="0"/>
              <a:t>2007-2008: </a:t>
            </a:r>
            <a:r>
              <a:rPr lang="it-IT" sz="2800" dirty="0" smtClean="0"/>
              <a:t>Tel. </a:t>
            </a:r>
            <a:r>
              <a:rPr lang="it-IT" sz="2800" dirty="0"/>
              <a:t>Mount</a:t>
            </a:r>
          </a:p>
          <a:p>
            <a:pPr eaLnBrk="1" hangingPunct="1"/>
            <a:r>
              <a:rPr lang="it-IT" sz="2800" dirty="0"/>
              <a:t>2009: M2 </a:t>
            </a:r>
            <a:r>
              <a:rPr lang="it-IT" sz="2800" dirty="0" err="1" smtClean="0"/>
              <a:t>system</a:t>
            </a:r>
            <a:endParaRPr lang="it-IT" sz="2800" dirty="0" smtClean="0"/>
          </a:p>
          <a:p>
            <a:pPr eaLnBrk="1" hangingPunct="1"/>
            <a:endParaRPr lang="it-IT" sz="2800" dirty="0" smtClean="0"/>
          </a:p>
          <a:p>
            <a:pPr eaLnBrk="1" hangingPunct="1"/>
            <a:r>
              <a:rPr lang="it-IT" sz="2800" dirty="0" smtClean="0"/>
              <a:t>Break </a:t>
            </a:r>
            <a:r>
              <a:rPr lang="it-IT" sz="2800" dirty="0" err="1" smtClean="0"/>
              <a:t>caused</a:t>
            </a:r>
            <a:r>
              <a:rPr lang="it-IT" sz="2800" dirty="0" smtClean="0"/>
              <a:t> by </a:t>
            </a:r>
            <a:r>
              <a:rPr lang="it-IT" sz="2800" dirty="0" err="1" smtClean="0"/>
              <a:t>disaster</a:t>
            </a:r>
            <a:r>
              <a:rPr lang="it-IT" sz="2800" dirty="0" smtClean="0"/>
              <a:t> in </a:t>
            </a:r>
            <a:r>
              <a:rPr lang="it-IT" sz="2800" dirty="0" err="1" smtClean="0"/>
              <a:t>shipping</a:t>
            </a:r>
            <a:endParaRPr lang="it-IT" sz="2800" dirty="0" smtClean="0"/>
          </a:p>
          <a:p>
            <a:pPr eaLnBrk="1" hangingPunct="1"/>
            <a:endParaRPr lang="it-IT" sz="2800" dirty="0"/>
          </a:p>
          <a:p>
            <a:pPr eaLnBrk="1" hangingPunct="1"/>
            <a:r>
              <a:rPr lang="it-IT" sz="2800" dirty="0"/>
              <a:t>2010: M1 </a:t>
            </a:r>
            <a:r>
              <a:rPr lang="it-IT" sz="2800" dirty="0" err="1"/>
              <a:t>cell</a:t>
            </a:r>
            <a:r>
              <a:rPr lang="it-IT" sz="2800" dirty="0"/>
              <a:t> + AU</a:t>
            </a:r>
          </a:p>
          <a:p>
            <a:pPr eaLnBrk="1" hangingPunct="1"/>
            <a:r>
              <a:rPr lang="it-IT" sz="2800" dirty="0"/>
              <a:t>2011: </a:t>
            </a:r>
            <a:r>
              <a:rPr lang="it-IT" sz="2800" dirty="0" err="1"/>
              <a:t>OmegaCAM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3412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70C0"/>
                </a:solidFill>
              </a:rPr>
              <a:t> </a:t>
            </a:r>
            <a:r>
              <a:rPr lang="it-IT" sz="3600" b="1" dirty="0" err="1" smtClean="0">
                <a:solidFill>
                  <a:srgbClr val="0070C0"/>
                </a:solidFill>
              </a:rPr>
              <a:t>Commissioning</a:t>
            </a:r>
            <a:r>
              <a:rPr lang="it-IT" sz="3600" b="1" dirty="0" smtClean="0">
                <a:solidFill>
                  <a:srgbClr val="0070C0"/>
                </a:solidFill>
              </a:rPr>
              <a:t> 2011</a:t>
            </a:r>
          </a:p>
        </p:txBody>
      </p:sp>
      <p:pic>
        <p:nvPicPr>
          <p:cNvPr id="1126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t="11063" r="12604" b="63266"/>
          <a:stretch>
            <a:fillRect/>
          </a:stretch>
        </p:blipFill>
        <p:spPr bwMode="auto">
          <a:xfrm>
            <a:off x="12689" y="2708920"/>
            <a:ext cx="9144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CasellaDiTesto 1"/>
          <p:cNvSpPr txBox="1">
            <a:spLocks noChangeArrowheads="1"/>
          </p:cNvSpPr>
          <p:nvPr/>
        </p:nvSpPr>
        <p:spPr bwMode="auto">
          <a:xfrm>
            <a:off x="250825" y="1125538"/>
            <a:ext cx="87820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/>
            <a:r>
              <a:rPr lang="it-IT" sz="2800" b="1" dirty="0" err="1" smtClean="0"/>
              <a:t>Looking</a:t>
            </a:r>
            <a:r>
              <a:rPr lang="it-IT" sz="2800" b="1" dirty="0" smtClean="0"/>
              <a:t> back</a:t>
            </a:r>
          </a:p>
          <a:p>
            <a:pPr eaLnBrk="1" hangingPunct="1">
              <a:buFont typeface="Arial" charset="0"/>
              <a:buChar char="•"/>
            </a:pPr>
            <a:r>
              <a:rPr lang="it-IT" sz="2800" dirty="0" smtClean="0"/>
              <a:t>6 </a:t>
            </a:r>
            <a:r>
              <a:rPr lang="it-IT" sz="2800" dirty="0" err="1"/>
              <a:t>months</a:t>
            </a:r>
            <a:r>
              <a:rPr lang="it-IT" sz="2800" dirty="0"/>
              <a:t> </a:t>
            </a:r>
            <a:r>
              <a:rPr lang="it-IT" sz="2800" dirty="0" err="1"/>
              <a:t>foreseen</a:t>
            </a:r>
            <a:r>
              <a:rPr lang="it-IT" sz="2800" dirty="0"/>
              <a:t> for the </a:t>
            </a:r>
            <a:r>
              <a:rPr lang="it-IT" sz="2800" dirty="0" err="1"/>
              <a:t>commissionings</a:t>
            </a:r>
            <a:r>
              <a:rPr lang="it-IT" sz="2800" dirty="0"/>
              <a:t> </a:t>
            </a:r>
            <a:r>
              <a:rPr lang="it-IT" sz="2800" dirty="0" smtClean="0"/>
              <a:t>of </a:t>
            </a:r>
            <a:r>
              <a:rPr lang="it-IT" sz="2800" dirty="0" err="1"/>
              <a:t>both</a:t>
            </a:r>
            <a:r>
              <a:rPr lang="it-IT" sz="2800" dirty="0"/>
              <a:t>  </a:t>
            </a:r>
            <a:r>
              <a:rPr lang="it-IT" sz="2800" dirty="0" err="1"/>
              <a:t>telescope</a:t>
            </a:r>
            <a:r>
              <a:rPr lang="it-IT" sz="2800" dirty="0"/>
              <a:t> and </a:t>
            </a:r>
            <a:r>
              <a:rPr lang="it-IT" sz="2800" dirty="0" smtClean="0"/>
              <a:t>camera with </a:t>
            </a:r>
            <a:r>
              <a:rPr lang="it-IT" sz="2800" dirty="0" err="1" smtClean="0"/>
              <a:t>alternating</a:t>
            </a:r>
            <a:r>
              <a:rPr lang="it-IT" sz="2800" dirty="0" smtClean="0"/>
              <a:t> </a:t>
            </a:r>
            <a:r>
              <a:rPr lang="it-IT" sz="2800" dirty="0" err="1" smtClean="0"/>
              <a:t>periods</a:t>
            </a:r>
            <a:endParaRPr lang="it-IT" sz="2800" dirty="0"/>
          </a:p>
        </p:txBody>
      </p:sp>
      <p:sp>
        <p:nvSpPr>
          <p:cNvPr id="11269" name="CasellaDiTesto 4"/>
          <p:cNvSpPr txBox="1">
            <a:spLocks noChangeArrowheads="1"/>
          </p:cNvSpPr>
          <p:nvPr/>
        </p:nvSpPr>
        <p:spPr bwMode="auto">
          <a:xfrm>
            <a:off x="261530" y="5032824"/>
            <a:ext cx="877134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2800" dirty="0" err="1" smtClean="0"/>
              <a:t>Respected</a:t>
            </a:r>
            <a:r>
              <a:rPr lang="it-IT" sz="2800" dirty="0"/>
              <a:t>, </a:t>
            </a:r>
            <a:r>
              <a:rPr lang="it-IT" sz="2800" dirty="0" err="1"/>
              <a:t>but</a:t>
            </a:r>
            <a:r>
              <a:rPr lang="it-IT" sz="2800" dirty="0"/>
              <a:t> for an </a:t>
            </a:r>
            <a:r>
              <a:rPr lang="it-IT" sz="2800" dirty="0" err="1"/>
              <a:t>additional</a:t>
            </a:r>
            <a:r>
              <a:rPr lang="it-IT" sz="2800" dirty="0"/>
              <a:t> </a:t>
            </a:r>
            <a:r>
              <a:rPr lang="it-IT" sz="2800" dirty="0" err="1"/>
              <a:t>shift</a:t>
            </a:r>
            <a:r>
              <a:rPr lang="it-IT" sz="2800" dirty="0"/>
              <a:t> </a:t>
            </a:r>
            <a:r>
              <a:rPr lang="it-IT" sz="2800" dirty="0" err="1"/>
              <a:t>postponed</a:t>
            </a:r>
            <a:r>
              <a:rPr lang="it-IT" sz="2800" dirty="0"/>
              <a:t> to </a:t>
            </a:r>
            <a:r>
              <a:rPr lang="it-IT" sz="2800" dirty="0" err="1"/>
              <a:t>July</a:t>
            </a:r>
            <a:r>
              <a:rPr lang="it-IT" sz="2800" dirty="0"/>
              <a:t> </a:t>
            </a:r>
            <a:r>
              <a:rPr lang="it-IT" sz="2800" dirty="0" smtClean="0"/>
              <a:t>(</a:t>
            </a:r>
            <a:r>
              <a:rPr lang="it-IT" sz="2800" dirty="0" err="1" smtClean="0"/>
              <a:t>shimming</a:t>
            </a:r>
            <a:r>
              <a:rPr lang="it-IT" sz="2800" dirty="0" smtClean="0"/>
              <a:t> of rotator)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1138</Words>
  <Application>Microsoft Office PowerPoint</Application>
  <PresentationFormat>Presentazione su schermo (4:3)</PresentationFormat>
  <Paragraphs>196</Paragraphs>
  <Slides>37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9" baseType="lpstr">
      <vt:lpstr>Tema di Office</vt:lpstr>
      <vt:lpstr>Visio</vt:lpstr>
      <vt:lpstr>Commissioning the VST: a new survey machine at ESO </vt:lpstr>
      <vt:lpstr>Presentazione standard di PowerPoint</vt:lpstr>
      <vt:lpstr> The VST project</vt:lpstr>
      <vt:lpstr>A big challenge for Italy</vt:lpstr>
      <vt:lpstr> VST in brief</vt:lpstr>
      <vt:lpstr> VST in brief</vt:lpstr>
      <vt:lpstr> OmegaCAM</vt:lpstr>
      <vt:lpstr>Presentazione standard di PowerPoint</vt:lpstr>
      <vt:lpstr> Commissioning 2011</vt:lpstr>
      <vt:lpstr> Commissioning team</vt:lpstr>
      <vt:lpstr>Presentazione standard di PowerPoint</vt:lpstr>
      <vt:lpstr>Presentazione standard di PowerPoint</vt:lpstr>
      <vt:lpstr>Presentazione standard di PowerPoint</vt:lpstr>
      <vt:lpstr>Commissioning activities</vt:lpstr>
      <vt:lpstr>Pointing Model</vt:lpstr>
      <vt:lpstr>Tracking Map in a windy night</vt:lpstr>
      <vt:lpstr>Tracking Map</vt:lpstr>
      <vt:lpstr>Autoguiding operational</vt:lpstr>
      <vt:lpstr>Autoguiding</vt:lpstr>
      <vt:lpstr>Active Optics</vt:lpstr>
      <vt:lpstr> Active Optics</vt:lpstr>
      <vt:lpstr>Active Optics</vt:lpstr>
      <vt:lpstr>Alignment </vt:lpstr>
      <vt:lpstr> Technical problems!</vt:lpstr>
      <vt:lpstr>Work-sharing…</vt:lpstr>
      <vt:lpstr>…overcome with:</vt:lpstr>
      <vt:lpstr>Image quality</vt:lpstr>
      <vt:lpstr>PSF Anisotropy before shimming</vt:lpstr>
      <vt:lpstr>After the shimming</vt:lpstr>
      <vt:lpstr>FWHM map</vt:lpstr>
      <vt:lpstr>Ellipticity map</vt:lpstr>
      <vt:lpstr>Presentazione standard di PowerPoint</vt:lpstr>
      <vt:lpstr>Presentazione standard di PowerPoint</vt:lpstr>
      <vt:lpstr>Presentazione standard di PowerPoint</vt:lpstr>
      <vt:lpstr> Planned surveys</vt:lpstr>
      <vt:lpstr> GTO agreement</vt:lpstr>
      <vt:lpstr> Start of operations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Pietro Schipani</dc:creator>
  <cp:lastModifiedBy>pietro</cp:lastModifiedBy>
  <cp:revision>267</cp:revision>
  <dcterms:created xsi:type="dcterms:W3CDTF">2010-06-09T14:51:13Z</dcterms:created>
  <dcterms:modified xsi:type="dcterms:W3CDTF">2011-08-29T14:23:21Z</dcterms:modified>
</cp:coreProperties>
</file>