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61" r:id="rId2"/>
    <p:sldId id="263" r:id="rId3"/>
    <p:sldId id="257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81"/>
    <p:restoredTop sz="96327"/>
  </p:normalViewPr>
  <p:slideViewPr>
    <p:cSldViewPr snapToGrid="0" snapToObjects="1">
      <p:cViewPr varScale="1">
        <p:scale>
          <a:sx n="95" d="100"/>
          <a:sy n="95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Tako" userId="5c584df4-6f06-4bc4-8899-96d93ab139aa" providerId="ADAL" clId="{6159B4F2-1D20-41F1-AF61-CF6984BB066A}"/>
    <pc:docChg chg="delSld">
      <pc:chgData name="Denisa Tako" userId="5c584df4-6f06-4bc4-8899-96d93ab139aa" providerId="ADAL" clId="{6159B4F2-1D20-41F1-AF61-CF6984BB066A}" dt="2023-04-27T16:42:29.211" v="3" actId="2696"/>
      <pc:docMkLst>
        <pc:docMk/>
      </pc:docMkLst>
      <pc:sldChg chg="del">
        <pc:chgData name="Denisa Tako" userId="5c584df4-6f06-4bc4-8899-96d93ab139aa" providerId="ADAL" clId="{6159B4F2-1D20-41F1-AF61-CF6984BB066A}" dt="2023-04-27T16:42:28.643" v="2" actId="2696"/>
        <pc:sldMkLst>
          <pc:docMk/>
          <pc:sldMk cId="3232305825" sldId="258"/>
        </pc:sldMkLst>
      </pc:sldChg>
      <pc:sldChg chg="del">
        <pc:chgData name="Denisa Tako" userId="5c584df4-6f06-4bc4-8899-96d93ab139aa" providerId="ADAL" clId="{6159B4F2-1D20-41F1-AF61-CF6984BB066A}" dt="2023-04-27T16:42:29.211" v="3" actId="2696"/>
        <pc:sldMkLst>
          <pc:docMk/>
          <pc:sldMk cId="2763736778" sldId="259"/>
        </pc:sldMkLst>
      </pc:sldChg>
      <pc:sldChg chg="del">
        <pc:chgData name="Denisa Tako" userId="5c584df4-6f06-4bc4-8899-96d93ab139aa" providerId="ADAL" clId="{6159B4F2-1D20-41F1-AF61-CF6984BB066A}" dt="2023-04-27T16:42:28.057" v="1" actId="2696"/>
        <pc:sldMkLst>
          <pc:docMk/>
          <pc:sldMk cId="3121175486" sldId="262"/>
        </pc:sldMkLst>
      </pc:sldChg>
      <pc:sldChg chg="del">
        <pc:chgData name="Denisa Tako" userId="5c584df4-6f06-4bc4-8899-96d93ab139aa" providerId="ADAL" clId="{6159B4F2-1D20-41F1-AF61-CF6984BB066A}" dt="2023-04-27T16:42:27.089" v="0" actId="2696"/>
        <pc:sldMkLst>
          <pc:docMk/>
          <pc:sldMk cId="1170423229" sldId="26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3512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7211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9856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817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17902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38251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439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085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63805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0555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1165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0B517-7F2D-DB4A-8E17-216C35232513}" type="datetimeFigureOut">
              <a:rPr lang="en-DE" smtClean="0"/>
              <a:t>04/27/2023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A8A79-1EB8-004D-91C5-F550EFBB570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913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alaxy in space&#10;&#10;Description automatically generated with low confidence">
            <a:extLst>
              <a:ext uri="{FF2B5EF4-FFF2-40B4-BE49-F238E27FC236}">
                <a16:creationId xmlns:a16="http://schemas.microsoft.com/office/drawing/2014/main" id="{77A6F180-D1C3-CC53-83A8-6E82FEB74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73" y="-2344917"/>
            <a:ext cx="12235145" cy="113266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EF9494-2653-1DF7-E4A2-E9A68DEC1908}"/>
              </a:ext>
            </a:extLst>
          </p:cNvPr>
          <p:cNvSpPr/>
          <p:nvPr/>
        </p:nvSpPr>
        <p:spPr>
          <a:xfrm>
            <a:off x="1318260" y="1166842"/>
            <a:ext cx="955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16 October 2023</a:t>
            </a:r>
          </a:p>
          <a:p>
            <a:pPr algn="ctr"/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Title of talk</a:t>
            </a:r>
            <a:b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</a:br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John Smith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163490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star, snow, light&#10;&#10;Description automatically generated">
            <a:extLst>
              <a:ext uri="{FF2B5EF4-FFF2-40B4-BE49-F238E27FC236}">
                <a16:creationId xmlns:a16="http://schemas.microsoft.com/office/drawing/2014/main" id="{2CE67595-400E-D87B-4BFC-73122EB0C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" y="-2373015"/>
            <a:ext cx="12222480" cy="122224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EF9494-2653-1DF7-E4A2-E9A68DEC1908}"/>
              </a:ext>
            </a:extLst>
          </p:cNvPr>
          <p:cNvSpPr/>
          <p:nvPr/>
        </p:nvSpPr>
        <p:spPr>
          <a:xfrm>
            <a:off x="1318260" y="1166842"/>
            <a:ext cx="955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16 October 2023</a:t>
            </a:r>
          </a:p>
          <a:p>
            <a:pPr algn="ctr"/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Title of talk</a:t>
            </a:r>
            <a:b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</a:br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John Smith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369765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ars in space&#10;&#10;Description automatically generated with medium confidence">
            <a:extLst>
              <a:ext uri="{FF2B5EF4-FFF2-40B4-BE49-F238E27FC236}">
                <a16:creationId xmlns:a16="http://schemas.microsoft.com/office/drawing/2014/main" id="{081CEC91-1493-84E4-726C-2D465C069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6696"/>
            <a:ext cx="13057237" cy="73446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6729F8-4B49-2043-BA3C-6936F879C153}"/>
              </a:ext>
            </a:extLst>
          </p:cNvPr>
          <p:cNvSpPr/>
          <p:nvPr/>
        </p:nvSpPr>
        <p:spPr>
          <a:xfrm>
            <a:off x="1318260" y="1166842"/>
            <a:ext cx="955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16 October 2023</a:t>
            </a:r>
          </a:p>
          <a:p>
            <a:pPr algn="ctr"/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Title of talk</a:t>
            </a:r>
            <a:b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</a:br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John Smith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37292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s and galaxies in space&#10;&#10;Description automatically generated with medium confidence">
            <a:extLst>
              <a:ext uri="{FF2B5EF4-FFF2-40B4-BE49-F238E27FC236}">
                <a16:creationId xmlns:a16="http://schemas.microsoft.com/office/drawing/2014/main" id="{1D13B731-024E-80D3-1A47-20C1A17C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65572"/>
            <a:ext cx="12192000" cy="99181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EF9494-2653-1DF7-E4A2-E9A68DEC1908}"/>
              </a:ext>
            </a:extLst>
          </p:cNvPr>
          <p:cNvSpPr/>
          <p:nvPr/>
        </p:nvSpPr>
        <p:spPr>
          <a:xfrm>
            <a:off x="1318260" y="1166842"/>
            <a:ext cx="9555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16 October 2023</a:t>
            </a:r>
          </a:p>
          <a:p>
            <a:pPr algn="ctr"/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Title of talk</a:t>
            </a:r>
            <a:br>
              <a:rPr lang="en-US" sz="5500" dirty="0">
                <a:solidFill>
                  <a:schemeClr val="bg1"/>
                </a:solidFill>
                <a:latin typeface="HelveticaNeueLT Com 65 Md" panose="020B0604020202020204" pitchFamily="34" charset="77"/>
              </a:rPr>
            </a:br>
            <a:endParaRPr lang="en-US" sz="5500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endParaRPr lang="en-US" dirty="0">
              <a:solidFill>
                <a:schemeClr val="bg1"/>
              </a:solidFill>
              <a:latin typeface="HelveticaNeueLT Com 65 Md" panose="020B0604020202020204" pitchFamily="34" charset="77"/>
            </a:endParaRPr>
          </a:p>
          <a:p>
            <a:pPr algn="ctr"/>
            <a:r>
              <a:rPr lang="en-US" sz="45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John Smith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  <a:latin typeface="HelveticaNeueLT Com 65 Md" panose="020B0604020202020204" pitchFamily="34" charset="77"/>
              </a:rPr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4242239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Words>40</Words>
  <Application>Microsoft Office PowerPoint</Application>
  <PresentationFormat>Widescreen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HelveticaNeueLT Com 65 Md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Jutta Boxheimer</dc:creator>
  <cp:lastModifiedBy>Denisa Tako</cp:lastModifiedBy>
  <cp:revision>16</cp:revision>
  <dcterms:created xsi:type="dcterms:W3CDTF">2021-01-21T18:55:12Z</dcterms:created>
  <dcterms:modified xsi:type="dcterms:W3CDTF">2023-04-27T16:42:31Z</dcterms:modified>
</cp:coreProperties>
</file>