
<file path=[Content_Types].xml><?xml version="1.0" encoding="utf-8"?>
<Types xmlns="http://schemas.openxmlformats.org/package/2006/content-types">
  <Default Extension="xml" ContentType="application/xml"/>
  <Default Extension="mpeg" ContentType="video/unknown"/>
  <Default Extension="jpeg" ContentType="image/jpeg"/>
  <Default Extension="jpg" ContentType="image/jpeg"/>
  <Default Extension="emf" ContentType="image/x-emf"/>
  <Default Extension="mpg" ContentType="video/unknown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embeddings/oleObject1.bin" ContentType="application/vnd.openxmlformats-officedocument.oleObject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embeddings/oleObject2.bin" ContentType="application/vnd.openxmlformats-officedocument.oleObject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32" r:id="rId1"/>
    <p:sldMasterId id="2147484444" r:id="rId2"/>
    <p:sldMasterId id="2147484406" r:id="rId3"/>
    <p:sldMasterId id="2147484419" r:id="rId4"/>
    <p:sldMasterId id="2147484456" r:id="rId5"/>
  </p:sldMasterIdLst>
  <p:notesMasterIdLst>
    <p:notesMasterId r:id="rId51"/>
  </p:notesMasterIdLst>
  <p:handoutMasterIdLst>
    <p:handoutMasterId r:id="rId52"/>
  </p:handoutMasterIdLst>
  <p:sldIdLst>
    <p:sldId id="257" r:id="rId6"/>
    <p:sldId id="510" r:id="rId7"/>
    <p:sldId id="511" r:id="rId8"/>
    <p:sldId id="509" r:id="rId9"/>
    <p:sldId id="438" r:id="rId10"/>
    <p:sldId id="446" r:id="rId11"/>
    <p:sldId id="439" r:id="rId12"/>
    <p:sldId id="448" r:id="rId13"/>
    <p:sldId id="477" r:id="rId14"/>
    <p:sldId id="449" r:id="rId15"/>
    <p:sldId id="441" r:id="rId16"/>
    <p:sldId id="440" r:id="rId17"/>
    <p:sldId id="455" r:id="rId18"/>
    <p:sldId id="450" r:id="rId19"/>
    <p:sldId id="508" r:id="rId20"/>
    <p:sldId id="452" r:id="rId21"/>
    <p:sldId id="453" r:id="rId22"/>
    <p:sldId id="454" r:id="rId23"/>
    <p:sldId id="456" r:id="rId24"/>
    <p:sldId id="457" r:id="rId25"/>
    <p:sldId id="480" r:id="rId26"/>
    <p:sldId id="459" r:id="rId27"/>
    <p:sldId id="461" r:id="rId28"/>
    <p:sldId id="463" r:id="rId29"/>
    <p:sldId id="458" r:id="rId30"/>
    <p:sldId id="464" r:id="rId31"/>
    <p:sldId id="478" r:id="rId32"/>
    <p:sldId id="475" r:id="rId33"/>
    <p:sldId id="447" r:id="rId34"/>
    <p:sldId id="513" r:id="rId35"/>
    <p:sldId id="524" r:id="rId36"/>
    <p:sldId id="521" r:id="rId37"/>
    <p:sldId id="522" r:id="rId38"/>
    <p:sldId id="519" r:id="rId39"/>
    <p:sldId id="518" r:id="rId40"/>
    <p:sldId id="525" r:id="rId41"/>
    <p:sldId id="514" r:id="rId42"/>
    <p:sldId id="527" r:id="rId43"/>
    <p:sldId id="526" r:id="rId44"/>
    <p:sldId id="523" r:id="rId45"/>
    <p:sldId id="530" r:id="rId46"/>
    <p:sldId id="528" r:id="rId47"/>
    <p:sldId id="531" r:id="rId48"/>
    <p:sldId id="529" r:id="rId49"/>
    <p:sldId id="504" r:id="rId50"/>
  </p:sldIdLst>
  <p:sldSz cx="10688638" cy="756285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1pPr>
    <a:lvl2pPr marL="424186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2pPr>
    <a:lvl3pPr marL="848372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3pPr>
    <a:lvl4pPr marL="1272557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4pPr>
    <a:lvl5pPr marL="1696742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5pPr>
    <a:lvl6pPr marL="2120928" algn="l" defTabSz="848372" rtl="0" eaLnBrk="1" latinLnBrk="0" hangingPunct="1">
      <a:defRPr sz="2200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6pPr>
    <a:lvl7pPr marL="2545114" algn="l" defTabSz="848372" rtl="0" eaLnBrk="1" latinLnBrk="0" hangingPunct="1">
      <a:defRPr sz="2200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7pPr>
    <a:lvl8pPr marL="2969300" algn="l" defTabSz="848372" rtl="0" eaLnBrk="1" latinLnBrk="0" hangingPunct="1">
      <a:defRPr sz="2200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8pPr>
    <a:lvl9pPr marL="3393486" algn="l" defTabSz="848372" rtl="0" eaLnBrk="1" latinLnBrk="0" hangingPunct="1">
      <a:defRPr sz="2200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BD41"/>
    <a:srgbClr val="FFFFFF"/>
    <a:srgbClr val="F2F2F2"/>
    <a:srgbClr val="9D9F9D"/>
    <a:srgbClr val="9A9A9D"/>
    <a:srgbClr val="9A9A9A"/>
    <a:srgbClr val="A4A4A8"/>
    <a:srgbClr val="9F9FA8"/>
    <a:srgbClr val="9F9FA0"/>
    <a:srgbClr val="9F9F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Objects="1">
      <p:cViewPr varScale="1">
        <p:scale>
          <a:sx n="66" d="100"/>
          <a:sy n="66" d="100"/>
        </p:scale>
        <p:origin x="-1848" y="-120"/>
      </p:cViewPr>
      <p:guideLst>
        <p:guide orient="horz" pos="4711"/>
        <p:guide pos="66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2160"/>
    </p:cViewPr>
  </p:sorterViewPr>
  <p:notesViewPr>
    <p:cSldViewPr snapToObjects="1">
      <p:cViewPr varScale="1">
        <p:scale>
          <a:sx n="116" d="100"/>
          <a:sy n="116" d="100"/>
        </p:scale>
        <p:origin x="-4552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50" Type="http://schemas.openxmlformats.org/officeDocument/2006/relationships/slide" Target="slides/slide45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0AB57C4C-83AA-47AB-AF07-C32A4954149B}" type="datetime1">
              <a:rPr lang="en-US"/>
              <a:pPr>
                <a:defRPr/>
              </a:pPr>
              <a:t>10/03/15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66BA07A1-887D-4199-94CD-B904CB6217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415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FA397F07-36B4-4ADD-9FBF-FE67D0991E6A}" type="datetime1">
              <a:rPr lang="en-US"/>
              <a:pPr>
                <a:defRPr/>
              </a:pPr>
              <a:t>10/03/15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06475" y="685800"/>
            <a:ext cx="48450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10EBCD4D-BEE3-4CBE-A562-BBCF8C8A24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667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24186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24186" algn="l" defTabSz="424186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pitchFamily="-108" charset="-128"/>
        <a:cs typeface="ＭＳ Ｐゴシック"/>
      </a:defRPr>
    </a:lvl2pPr>
    <a:lvl3pPr marL="848372" algn="l" defTabSz="424186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pitchFamily="-108" charset="-128"/>
        <a:cs typeface="ＭＳ Ｐゴシック"/>
      </a:defRPr>
    </a:lvl3pPr>
    <a:lvl4pPr marL="1272557" algn="l" defTabSz="424186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pitchFamily="-108" charset="-128"/>
        <a:cs typeface="ＭＳ Ｐゴシック"/>
      </a:defRPr>
    </a:lvl4pPr>
    <a:lvl5pPr marL="1696742" algn="l" defTabSz="424186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pitchFamily="-108" charset="-128"/>
        <a:cs typeface="ＭＳ Ｐゴシック"/>
      </a:defRPr>
    </a:lvl5pPr>
    <a:lvl6pPr marL="2120928" algn="l" defTabSz="42418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45114" algn="l" defTabSz="42418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969300" algn="l" defTabSz="42418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393486" algn="l" defTabSz="42418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manita_phalloides" TargetMode="External"/><Relationship Id="rId4" Type="http://schemas.openxmlformats.org/officeDocument/2006/relationships/hyperlink" Target="https://en.wikipedia.org/wiki/Mushroom_poisoning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6475" y="685800"/>
            <a:ext cx="48450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http://</a:t>
            </a:r>
            <a:r>
              <a:rPr lang="en-GB" dirty="0" err="1" smtClean="0"/>
              <a:t>en.wikipedia.org</a:t>
            </a:r>
            <a:r>
              <a:rPr lang="en-GB" dirty="0" smtClean="0"/>
              <a:t>/wiki/</a:t>
            </a:r>
            <a:r>
              <a:rPr lang="en-GB" dirty="0" err="1" smtClean="0"/>
              <a:t>Tardigrade</a:t>
            </a:r>
            <a:endParaRPr lang="en-GB" dirty="0" smtClean="0"/>
          </a:p>
          <a:p>
            <a:r>
              <a:rPr lang="en-GB" dirty="0" err="1" smtClean="0"/>
              <a:t>Laus</a:t>
            </a:r>
            <a:endParaRPr lang="en-GB" dirty="0" smtClean="0"/>
          </a:p>
          <a:p>
            <a:r>
              <a:rPr lang="en-GB" i="1" dirty="0" smtClean="0">
                <a:hlinkClick r:id="rId3" tooltip="Amanita phalloides"/>
              </a:rPr>
              <a:t>Amanita phalloides</a:t>
            </a:r>
            <a:r>
              <a:rPr lang="en-GB" dirty="0" smtClean="0"/>
              <a:t> accounts for the majority of fatal </a:t>
            </a:r>
            <a:r>
              <a:rPr lang="en-GB" dirty="0" smtClean="0">
                <a:hlinkClick r:id="rId4" tooltip="Mushroom poisoning"/>
              </a:rPr>
              <a:t>mushroom poisonings</a:t>
            </a:r>
            <a:r>
              <a:rPr lang="en-GB" dirty="0" smtClean="0"/>
              <a:t> worldwide.</a:t>
            </a:r>
          </a:p>
          <a:p>
            <a:r>
              <a:rPr lang="en-GB" dirty="0" smtClean="0"/>
              <a:t>Bruno - 1960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EBCD4D-BEE3-4CBE-A562-BBCF8C8A24F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23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6475" y="685800"/>
            <a:ext cx="48450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«1006.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Ein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neuer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Stern von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ungewöhnlichem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Aussehen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erschien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war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glänzend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in </a:t>
            </a:r>
            <a:endParaRPr lang="en-US" dirty="0" smtClean="0"/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seinem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Aussehen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blendete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die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Augen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und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sorgte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für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Angst. Auf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wundersame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Weise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zeigte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sich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mal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klein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, mal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verschwommen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und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schien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gelegentlich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sogar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ganz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ausgelöscht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Solchermassen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war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drei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Monate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lang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an der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tiefsten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Grenze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im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Süden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zu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sehen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jenseits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aller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Sternbilder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, die am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Himmel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zu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sehen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sind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.» </a:t>
            </a:r>
            <a:endParaRPr lang="en-US" dirty="0" smtClean="0"/>
          </a:p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EBCD4D-BEE3-4CBE-A562-BBCF8C8A24F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06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8" y="2349390"/>
            <a:ext cx="9085342" cy="162111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4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8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72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967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20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45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69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93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1DAD6-A44F-7544-AF50-9BA7C0B7A7EF}" type="datetimeFigureOut">
              <a:rPr lang="en-US" smtClean="0"/>
              <a:t>10/03/15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52F66-ED69-C743-AA0E-96F55B9DC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42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1DAD6-A44F-7544-AF50-9BA7C0B7A7EF}" type="datetimeFigureOut">
              <a:rPr lang="en-US" smtClean="0"/>
              <a:t>10/03/15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52F66-ED69-C743-AA0E-96F55B9DC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68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49262" y="302870"/>
            <a:ext cx="2404944" cy="6452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432" y="302870"/>
            <a:ext cx="7036687" cy="645293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1DAD6-A44F-7544-AF50-9BA7C0B7A7EF}" type="datetimeFigureOut">
              <a:rPr lang="en-US" smtClean="0"/>
              <a:t>10/03/15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52F66-ED69-C743-AA0E-96F55B9DC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613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8" y="2349390"/>
            <a:ext cx="9085342" cy="162111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4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8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72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967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20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45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69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93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1DAD6-A44F-7544-AF50-9BA7C0B7A7EF}" type="datetimeFigureOut">
              <a:rPr lang="en-US" smtClean="0"/>
              <a:t>10/03/15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52F66-ED69-C743-AA0E-96F55B9DC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13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8483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The formation of the elements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52F66-ED69-C743-AA0E-96F55B9DC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52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329" y="4859834"/>
            <a:ext cx="9085342" cy="1502065"/>
          </a:xfrm>
        </p:spPr>
        <p:txBody>
          <a:bodyPr anchor="t"/>
          <a:lstStyle>
            <a:lvl1pPr algn="l">
              <a:defRPr sz="3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241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483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725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967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2092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4511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693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39348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1DAD6-A44F-7544-AF50-9BA7C0B7A7EF}" type="datetimeFigureOut">
              <a:rPr lang="en-US" smtClean="0"/>
              <a:t>10/03/15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52F66-ED69-C743-AA0E-96F55B9DC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09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432" y="1764668"/>
            <a:ext cx="4720815" cy="4991131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3391" y="1764668"/>
            <a:ext cx="4720815" cy="4991131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1DAD6-A44F-7544-AF50-9BA7C0B7A7EF}" type="datetimeFigureOut">
              <a:rPr lang="en-US" smtClean="0"/>
              <a:t>10/03/15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52F66-ED69-C743-AA0E-96F55B9DC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966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692890"/>
            <a:ext cx="4722671" cy="705516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24186" indent="0">
              <a:buNone/>
              <a:defRPr sz="1900" b="1"/>
            </a:lvl2pPr>
            <a:lvl3pPr marL="848372" indent="0">
              <a:buNone/>
              <a:defRPr sz="1600" b="1"/>
            </a:lvl3pPr>
            <a:lvl4pPr marL="1272557" indent="0">
              <a:buNone/>
              <a:defRPr sz="1500" b="1"/>
            </a:lvl4pPr>
            <a:lvl5pPr marL="1696742" indent="0">
              <a:buNone/>
              <a:defRPr sz="1500" b="1"/>
            </a:lvl5pPr>
            <a:lvl6pPr marL="2120928" indent="0">
              <a:buNone/>
              <a:defRPr sz="1500" b="1"/>
            </a:lvl6pPr>
            <a:lvl7pPr marL="2545114" indent="0">
              <a:buNone/>
              <a:defRPr sz="1500" b="1"/>
            </a:lvl7pPr>
            <a:lvl8pPr marL="2969300" indent="0">
              <a:buNone/>
              <a:defRPr sz="1500" b="1"/>
            </a:lvl8pPr>
            <a:lvl9pPr marL="3393486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671" cy="43573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29683" y="1692890"/>
            <a:ext cx="4724527" cy="705516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24186" indent="0">
              <a:buNone/>
              <a:defRPr sz="1900" b="1"/>
            </a:lvl2pPr>
            <a:lvl3pPr marL="848372" indent="0">
              <a:buNone/>
              <a:defRPr sz="1600" b="1"/>
            </a:lvl3pPr>
            <a:lvl4pPr marL="1272557" indent="0">
              <a:buNone/>
              <a:defRPr sz="1500" b="1"/>
            </a:lvl4pPr>
            <a:lvl5pPr marL="1696742" indent="0">
              <a:buNone/>
              <a:defRPr sz="1500" b="1"/>
            </a:lvl5pPr>
            <a:lvl6pPr marL="2120928" indent="0">
              <a:buNone/>
              <a:defRPr sz="1500" b="1"/>
            </a:lvl6pPr>
            <a:lvl7pPr marL="2545114" indent="0">
              <a:buNone/>
              <a:defRPr sz="1500" b="1"/>
            </a:lvl7pPr>
            <a:lvl8pPr marL="2969300" indent="0">
              <a:buNone/>
              <a:defRPr sz="1500" b="1"/>
            </a:lvl8pPr>
            <a:lvl9pPr marL="3393486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29683" y="2398404"/>
            <a:ext cx="4724527" cy="43573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1DAD6-A44F-7544-AF50-9BA7C0B7A7EF}" type="datetimeFigureOut">
              <a:rPr lang="en-US" smtClean="0"/>
              <a:t>10/03/15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52F66-ED69-C743-AA0E-96F55B9DC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688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1DAD6-A44F-7544-AF50-9BA7C0B7A7EF}" type="datetimeFigureOut">
              <a:rPr lang="en-US" smtClean="0"/>
              <a:t>10/03/15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52F66-ED69-C743-AA0E-96F55B9DC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25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1DAD6-A44F-7544-AF50-9BA7C0B7A7EF}" type="datetimeFigureOut">
              <a:rPr lang="en-US" smtClean="0"/>
              <a:t>10/03/15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52F66-ED69-C743-AA0E-96F55B9DC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677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35" y="301114"/>
            <a:ext cx="3516489" cy="1281484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963" y="301118"/>
            <a:ext cx="5975245" cy="6454683"/>
          </a:xfrm>
        </p:spPr>
        <p:txBody>
          <a:bodyPr/>
          <a:lstStyle>
            <a:lvl1pPr>
              <a:defRPr sz="29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435" y="1582600"/>
            <a:ext cx="3516489" cy="5173200"/>
          </a:xfrm>
        </p:spPr>
        <p:txBody>
          <a:bodyPr/>
          <a:lstStyle>
            <a:lvl1pPr marL="0" indent="0">
              <a:buNone/>
              <a:defRPr sz="1300"/>
            </a:lvl1pPr>
            <a:lvl2pPr marL="424186" indent="0">
              <a:buNone/>
              <a:defRPr sz="1100"/>
            </a:lvl2pPr>
            <a:lvl3pPr marL="848372" indent="0">
              <a:buNone/>
              <a:defRPr sz="1000"/>
            </a:lvl3pPr>
            <a:lvl4pPr marL="1272557" indent="0">
              <a:buNone/>
              <a:defRPr sz="900"/>
            </a:lvl4pPr>
            <a:lvl5pPr marL="1696742" indent="0">
              <a:buNone/>
              <a:defRPr sz="900"/>
            </a:lvl5pPr>
            <a:lvl6pPr marL="2120928" indent="0">
              <a:buNone/>
              <a:defRPr sz="900"/>
            </a:lvl6pPr>
            <a:lvl7pPr marL="2545114" indent="0">
              <a:buNone/>
              <a:defRPr sz="900"/>
            </a:lvl7pPr>
            <a:lvl8pPr marL="2969300" indent="0">
              <a:buNone/>
              <a:defRPr sz="900"/>
            </a:lvl8pPr>
            <a:lvl9pPr marL="33934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1DAD6-A44F-7544-AF50-9BA7C0B7A7EF}" type="datetimeFigureOut">
              <a:rPr lang="en-US" smtClean="0"/>
              <a:t>10/03/15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52F66-ED69-C743-AA0E-96F55B9DC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24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8483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The formation of the elements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52F66-ED69-C743-AA0E-96F55B9DC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4174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047" y="5293995"/>
            <a:ext cx="6413183" cy="624986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047" y="675755"/>
            <a:ext cx="6413183" cy="4537710"/>
          </a:xfrm>
        </p:spPr>
        <p:txBody>
          <a:bodyPr/>
          <a:lstStyle>
            <a:lvl1pPr marL="0" indent="0">
              <a:buNone/>
              <a:defRPr sz="2900"/>
            </a:lvl1pPr>
            <a:lvl2pPr marL="424186" indent="0">
              <a:buNone/>
              <a:defRPr sz="2600"/>
            </a:lvl2pPr>
            <a:lvl3pPr marL="848372" indent="0">
              <a:buNone/>
              <a:defRPr sz="2200"/>
            </a:lvl3pPr>
            <a:lvl4pPr marL="1272557" indent="0">
              <a:buNone/>
              <a:defRPr sz="1900"/>
            </a:lvl4pPr>
            <a:lvl5pPr marL="1696742" indent="0">
              <a:buNone/>
              <a:defRPr sz="1900"/>
            </a:lvl5pPr>
            <a:lvl6pPr marL="2120928" indent="0">
              <a:buNone/>
              <a:defRPr sz="1900"/>
            </a:lvl6pPr>
            <a:lvl7pPr marL="2545114" indent="0">
              <a:buNone/>
              <a:defRPr sz="1900"/>
            </a:lvl7pPr>
            <a:lvl8pPr marL="2969300" indent="0">
              <a:buNone/>
              <a:defRPr sz="1900"/>
            </a:lvl8pPr>
            <a:lvl9pPr marL="3393486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047" y="5918984"/>
            <a:ext cx="6413183" cy="887585"/>
          </a:xfrm>
        </p:spPr>
        <p:txBody>
          <a:bodyPr/>
          <a:lstStyle>
            <a:lvl1pPr marL="0" indent="0">
              <a:buNone/>
              <a:defRPr sz="1300"/>
            </a:lvl1pPr>
            <a:lvl2pPr marL="424186" indent="0">
              <a:buNone/>
              <a:defRPr sz="1100"/>
            </a:lvl2pPr>
            <a:lvl3pPr marL="848372" indent="0">
              <a:buNone/>
              <a:defRPr sz="1000"/>
            </a:lvl3pPr>
            <a:lvl4pPr marL="1272557" indent="0">
              <a:buNone/>
              <a:defRPr sz="900"/>
            </a:lvl4pPr>
            <a:lvl5pPr marL="1696742" indent="0">
              <a:buNone/>
              <a:defRPr sz="900"/>
            </a:lvl5pPr>
            <a:lvl6pPr marL="2120928" indent="0">
              <a:buNone/>
              <a:defRPr sz="900"/>
            </a:lvl6pPr>
            <a:lvl7pPr marL="2545114" indent="0">
              <a:buNone/>
              <a:defRPr sz="900"/>
            </a:lvl7pPr>
            <a:lvl8pPr marL="2969300" indent="0">
              <a:buNone/>
              <a:defRPr sz="900"/>
            </a:lvl8pPr>
            <a:lvl9pPr marL="33934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1DAD6-A44F-7544-AF50-9BA7C0B7A7EF}" type="datetimeFigureOut">
              <a:rPr lang="en-US" smtClean="0"/>
              <a:t>10/03/15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52F66-ED69-C743-AA0E-96F55B9DC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73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1DAD6-A44F-7544-AF50-9BA7C0B7A7EF}" type="datetimeFigureOut">
              <a:rPr lang="en-US" smtClean="0"/>
              <a:t>10/03/15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52F66-ED69-C743-AA0E-96F55B9DC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9876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49262" y="302870"/>
            <a:ext cx="2404944" cy="6452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432" y="302870"/>
            <a:ext cx="7036687" cy="645293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1DAD6-A44F-7544-AF50-9BA7C0B7A7EF}" type="datetimeFigureOut">
              <a:rPr lang="en-US" smtClean="0"/>
              <a:t>10/03/15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52F66-ED69-C743-AA0E-96F55B9DC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65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8" y="2349390"/>
            <a:ext cx="9085342" cy="162111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/>
            </a:lvl1pPr>
            <a:lvl2pPr marL="424186" indent="0" algn="ctr">
              <a:buNone/>
              <a:defRPr/>
            </a:lvl2pPr>
            <a:lvl3pPr marL="848372" indent="0" algn="ctr">
              <a:buNone/>
              <a:defRPr/>
            </a:lvl3pPr>
            <a:lvl4pPr marL="1272557" indent="0" algn="ctr">
              <a:buNone/>
              <a:defRPr/>
            </a:lvl4pPr>
            <a:lvl5pPr marL="1696742" indent="0" algn="ctr">
              <a:buNone/>
              <a:defRPr/>
            </a:lvl5pPr>
            <a:lvl6pPr marL="2120928" indent="0" algn="ctr">
              <a:buNone/>
              <a:defRPr/>
            </a:lvl6pPr>
            <a:lvl7pPr marL="2545114" indent="0" algn="ctr">
              <a:buNone/>
              <a:defRPr/>
            </a:lvl7pPr>
            <a:lvl8pPr marL="2969300" indent="0" algn="ctr">
              <a:buNone/>
              <a:defRPr/>
            </a:lvl8pPr>
            <a:lvl9pPr marL="3393486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NeueLT Com 65 M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NeueLT Com 55 Roman" pitchFamily="34" charset="0"/>
              </a:defRPr>
            </a:lvl1pPr>
            <a:lvl2pPr>
              <a:defRPr>
                <a:latin typeface="HelveticaNeueLT Com 55 Roman" pitchFamily="34" charset="0"/>
              </a:defRPr>
            </a:lvl2pPr>
            <a:lvl3pPr>
              <a:defRPr>
                <a:latin typeface="HelveticaNeueLT Com 55 Roman" pitchFamily="34" charset="0"/>
              </a:defRPr>
            </a:lvl3pPr>
            <a:lvl4pPr>
              <a:defRPr>
                <a:latin typeface="HelveticaNeueLT Com 55 Roman" pitchFamily="34" charset="0"/>
              </a:defRPr>
            </a:lvl4pPr>
            <a:lvl5pPr>
              <a:defRPr>
                <a:latin typeface="HelveticaNeueLT Com 55 Roman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329" y="4859834"/>
            <a:ext cx="9085342" cy="1502065"/>
          </a:xfrm>
        </p:spPr>
        <p:txBody>
          <a:bodyPr anchor="t"/>
          <a:lstStyle>
            <a:lvl1pPr algn="l">
              <a:defRPr sz="37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</p:spPr>
        <p:txBody>
          <a:bodyPr anchor="b"/>
          <a:lstStyle>
            <a:lvl1pPr marL="0" indent="0">
              <a:buNone/>
              <a:defRPr sz="1900"/>
            </a:lvl1pPr>
            <a:lvl2pPr marL="424186" indent="0">
              <a:buNone/>
              <a:defRPr sz="1600"/>
            </a:lvl2pPr>
            <a:lvl3pPr marL="848372" indent="0">
              <a:buNone/>
              <a:defRPr sz="1500"/>
            </a:lvl3pPr>
            <a:lvl4pPr marL="1272557" indent="0">
              <a:buNone/>
              <a:defRPr sz="1300"/>
            </a:lvl4pPr>
            <a:lvl5pPr marL="1696742" indent="0">
              <a:buNone/>
              <a:defRPr sz="1300"/>
            </a:lvl5pPr>
            <a:lvl6pPr marL="2120928" indent="0">
              <a:buNone/>
              <a:defRPr sz="1300"/>
            </a:lvl6pPr>
            <a:lvl7pPr marL="2545114" indent="0">
              <a:buNone/>
              <a:defRPr sz="1300"/>
            </a:lvl7pPr>
            <a:lvl8pPr marL="2969300" indent="0">
              <a:buNone/>
              <a:defRPr sz="1300"/>
            </a:lvl8pPr>
            <a:lvl9pPr marL="3393486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6803" y="1160689"/>
            <a:ext cx="4770918" cy="53080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15864" y="1160689"/>
            <a:ext cx="4772774" cy="53080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32" y="302866"/>
            <a:ext cx="9619774" cy="12604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692890"/>
            <a:ext cx="4722671" cy="705516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24186" indent="0">
              <a:buNone/>
              <a:defRPr sz="1900" b="1"/>
            </a:lvl2pPr>
            <a:lvl3pPr marL="848372" indent="0">
              <a:buNone/>
              <a:defRPr sz="1600" b="1"/>
            </a:lvl3pPr>
            <a:lvl4pPr marL="1272557" indent="0">
              <a:buNone/>
              <a:defRPr sz="1500" b="1"/>
            </a:lvl4pPr>
            <a:lvl5pPr marL="1696742" indent="0">
              <a:buNone/>
              <a:defRPr sz="1500" b="1"/>
            </a:lvl5pPr>
            <a:lvl6pPr marL="2120928" indent="0">
              <a:buNone/>
              <a:defRPr sz="1500" b="1"/>
            </a:lvl6pPr>
            <a:lvl7pPr marL="2545114" indent="0">
              <a:buNone/>
              <a:defRPr sz="1500" b="1"/>
            </a:lvl7pPr>
            <a:lvl8pPr marL="2969300" indent="0">
              <a:buNone/>
              <a:defRPr sz="1500" b="1"/>
            </a:lvl8pPr>
            <a:lvl9pPr marL="3393486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671" cy="43573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29683" y="1692890"/>
            <a:ext cx="4724527" cy="705516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24186" indent="0">
              <a:buNone/>
              <a:defRPr sz="1900" b="1"/>
            </a:lvl2pPr>
            <a:lvl3pPr marL="848372" indent="0">
              <a:buNone/>
              <a:defRPr sz="1600" b="1"/>
            </a:lvl3pPr>
            <a:lvl4pPr marL="1272557" indent="0">
              <a:buNone/>
              <a:defRPr sz="1500" b="1"/>
            </a:lvl4pPr>
            <a:lvl5pPr marL="1696742" indent="0">
              <a:buNone/>
              <a:defRPr sz="1500" b="1"/>
            </a:lvl5pPr>
            <a:lvl6pPr marL="2120928" indent="0">
              <a:buNone/>
              <a:defRPr sz="1500" b="1"/>
            </a:lvl6pPr>
            <a:lvl7pPr marL="2545114" indent="0">
              <a:buNone/>
              <a:defRPr sz="1500" b="1"/>
            </a:lvl7pPr>
            <a:lvl8pPr marL="2969300" indent="0">
              <a:buNone/>
              <a:defRPr sz="1500" b="1"/>
            </a:lvl8pPr>
            <a:lvl9pPr marL="3393486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29683" y="2398404"/>
            <a:ext cx="4724527" cy="43573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329" y="4859834"/>
            <a:ext cx="9085342" cy="1502065"/>
          </a:xfrm>
        </p:spPr>
        <p:txBody>
          <a:bodyPr anchor="t"/>
          <a:lstStyle>
            <a:lvl1pPr algn="l">
              <a:defRPr sz="3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241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483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725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9674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2092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4511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693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39348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1DAD6-A44F-7544-AF50-9BA7C0B7A7EF}" type="datetimeFigureOut">
              <a:rPr lang="en-US" smtClean="0"/>
              <a:t>10/03/15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52F66-ED69-C743-AA0E-96F55B9DC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313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35" y="301114"/>
            <a:ext cx="3516489" cy="1281484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963" y="301118"/>
            <a:ext cx="5975245" cy="6454683"/>
          </a:xfrm>
        </p:spPr>
        <p:txBody>
          <a:bodyPr/>
          <a:lstStyle>
            <a:lvl1pPr>
              <a:defRPr sz="29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435" y="1582600"/>
            <a:ext cx="3516489" cy="5173200"/>
          </a:xfrm>
        </p:spPr>
        <p:txBody>
          <a:bodyPr/>
          <a:lstStyle>
            <a:lvl1pPr marL="0" indent="0">
              <a:buNone/>
              <a:defRPr sz="1300"/>
            </a:lvl1pPr>
            <a:lvl2pPr marL="424186" indent="0">
              <a:buNone/>
              <a:defRPr sz="1100"/>
            </a:lvl2pPr>
            <a:lvl3pPr marL="848372" indent="0">
              <a:buNone/>
              <a:defRPr sz="1000"/>
            </a:lvl3pPr>
            <a:lvl4pPr marL="1272557" indent="0">
              <a:buNone/>
              <a:defRPr sz="900"/>
            </a:lvl4pPr>
            <a:lvl5pPr marL="1696742" indent="0">
              <a:buNone/>
              <a:defRPr sz="900"/>
            </a:lvl5pPr>
            <a:lvl6pPr marL="2120928" indent="0">
              <a:buNone/>
              <a:defRPr sz="900"/>
            </a:lvl6pPr>
            <a:lvl7pPr marL="2545114" indent="0">
              <a:buNone/>
              <a:defRPr sz="900"/>
            </a:lvl7pPr>
            <a:lvl8pPr marL="2969300" indent="0">
              <a:buNone/>
              <a:defRPr sz="900"/>
            </a:lvl8pPr>
            <a:lvl9pPr marL="33934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047" y="5293995"/>
            <a:ext cx="6413183" cy="624986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047" y="675755"/>
            <a:ext cx="6413183" cy="4537710"/>
          </a:xfrm>
        </p:spPr>
        <p:txBody>
          <a:bodyPr/>
          <a:lstStyle>
            <a:lvl1pPr marL="0" indent="0">
              <a:buNone/>
              <a:defRPr sz="2900"/>
            </a:lvl1pPr>
            <a:lvl2pPr marL="424186" indent="0">
              <a:buNone/>
              <a:defRPr sz="2600"/>
            </a:lvl2pPr>
            <a:lvl3pPr marL="848372" indent="0">
              <a:buNone/>
              <a:defRPr sz="2200"/>
            </a:lvl3pPr>
            <a:lvl4pPr marL="1272557" indent="0">
              <a:buNone/>
              <a:defRPr sz="1900"/>
            </a:lvl4pPr>
            <a:lvl5pPr marL="1696742" indent="0">
              <a:buNone/>
              <a:defRPr sz="1900"/>
            </a:lvl5pPr>
            <a:lvl6pPr marL="2120928" indent="0">
              <a:buNone/>
              <a:defRPr sz="1900"/>
            </a:lvl6pPr>
            <a:lvl7pPr marL="2545114" indent="0">
              <a:buNone/>
              <a:defRPr sz="1900"/>
            </a:lvl7pPr>
            <a:lvl8pPr marL="2969300" indent="0">
              <a:buNone/>
              <a:defRPr sz="1900"/>
            </a:lvl8pPr>
            <a:lvl9pPr marL="3393486" indent="0">
              <a:buNone/>
              <a:defRPr sz="19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047" y="5918984"/>
            <a:ext cx="6413183" cy="887585"/>
          </a:xfrm>
        </p:spPr>
        <p:txBody>
          <a:bodyPr/>
          <a:lstStyle>
            <a:lvl1pPr marL="0" indent="0">
              <a:buNone/>
              <a:defRPr sz="1300"/>
            </a:lvl1pPr>
            <a:lvl2pPr marL="424186" indent="0">
              <a:buNone/>
              <a:defRPr sz="1100"/>
            </a:lvl2pPr>
            <a:lvl3pPr marL="848372" indent="0">
              <a:buNone/>
              <a:defRPr sz="1000"/>
            </a:lvl3pPr>
            <a:lvl4pPr marL="1272557" indent="0">
              <a:buNone/>
              <a:defRPr sz="900"/>
            </a:lvl4pPr>
            <a:lvl5pPr marL="1696742" indent="0">
              <a:buNone/>
              <a:defRPr sz="900"/>
            </a:lvl5pPr>
            <a:lvl6pPr marL="2120928" indent="0">
              <a:buNone/>
              <a:defRPr sz="900"/>
            </a:lvl6pPr>
            <a:lvl7pPr marL="2545114" indent="0">
              <a:buNone/>
              <a:defRPr sz="900"/>
            </a:lvl7pPr>
            <a:lvl8pPr marL="2969300" indent="0">
              <a:buNone/>
              <a:defRPr sz="900"/>
            </a:lvl8pPr>
            <a:lvl9pPr marL="33934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50295" y="1"/>
            <a:ext cx="2438345" cy="646868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9693" y="1"/>
            <a:ext cx="7142460" cy="64686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94" y="2"/>
            <a:ext cx="9755237" cy="114318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66803" y="1160689"/>
            <a:ext cx="4770918" cy="530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15864" y="1160689"/>
            <a:ext cx="4772774" cy="530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8" y="2349390"/>
            <a:ext cx="9085342" cy="162111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/>
            </a:lvl1pPr>
            <a:lvl2pPr marL="424186" indent="0" algn="ctr">
              <a:buNone/>
              <a:defRPr/>
            </a:lvl2pPr>
            <a:lvl3pPr marL="848372" indent="0" algn="ctr">
              <a:buNone/>
              <a:defRPr/>
            </a:lvl3pPr>
            <a:lvl4pPr marL="1272557" indent="0" algn="ctr">
              <a:buNone/>
              <a:defRPr/>
            </a:lvl4pPr>
            <a:lvl5pPr marL="1696742" indent="0" algn="ctr">
              <a:buNone/>
              <a:defRPr/>
            </a:lvl5pPr>
            <a:lvl6pPr marL="2120928" indent="0" algn="ctr">
              <a:buNone/>
              <a:defRPr/>
            </a:lvl6pPr>
            <a:lvl7pPr marL="2545114" indent="0" algn="ctr">
              <a:buNone/>
              <a:defRPr/>
            </a:lvl7pPr>
            <a:lvl8pPr marL="2969300" indent="0" algn="ctr">
              <a:buNone/>
              <a:defRPr/>
            </a:lvl8pPr>
            <a:lvl9pPr marL="3393486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NeueLT Com 65 M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NeueLT Com 55 Roman" pitchFamily="34" charset="0"/>
              </a:defRPr>
            </a:lvl1pPr>
            <a:lvl2pPr>
              <a:defRPr>
                <a:latin typeface="HelveticaNeueLT Com 55 Roman" pitchFamily="34" charset="0"/>
              </a:defRPr>
            </a:lvl2pPr>
            <a:lvl3pPr>
              <a:defRPr>
                <a:latin typeface="HelveticaNeueLT Com 55 Roman" pitchFamily="34" charset="0"/>
              </a:defRPr>
            </a:lvl3pPr>
            <a:lvl4pPr>
              <a:defRPr>
                <a:latin typeface="HelveticaNeueLT Com 55 Roman" pitchFamily="34" charset="0"/>
              </a:defRPr>
            </a:lvl4pPr>
            <a:lvl5pPr>
              <a:defRPr>
                <a:latin typeface="HelveticaNeueLT Com 55 Roman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329" y="4859834"/>
            <a:ext cx="9085342" cy="1502065"/>
          </a:xfrm>
        </p:spPr>
        <p:txBody>
          <a:bodyPr anchor="t"/>
          <a:lstStyle>
            <a:lvl1pPr algn="l">
              <a:defRPr sz="37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</p:spPr>
        <p:txBody>
          <a:bodyPr anchor="b"/>
          <a:lstStyle>
            <a:lvl1pPr marL="0" indent="0">
              <a:buNone/>
              <a:defRPr sz="1900"/>
            </a:lvl1pPr>
            <a:lvl2pPr marL="424186" indent="0">
              <a:buNone/>
              <a:defRPr sz="1600"/>
            </a:lvl2pPr>
            <a:lvl3pPr marL="848372" indent="0">
              <a:buNone/>
              <a:defRPr sz="1500"/>
            </a:lvl3pPr>
            <a:lvl4pPr marL="1272557" indent="0">
              <a:buNone/>
              <a:defRPr sz="1300"/>
            </a:lvl4pPr>
            <a:lvl5pPr marL="1696742" indent="0">
              <a:buNone/>
              <a:defRPr sz="1300"/>
            </a:lvl5pPr>
            <a:lvl6pPr marL="2120928" indent="0">
              <a:buNone/>
              <a:defRPr sz="1300"/>
            </a:lvl6pPr>
            <a:lvl7pPr marL="2545114" indent="0">
              <a:buNone/>
              <a:defRPr sz="1300"/>
            </a:lvl7pPr>
            <a:lvl8pPr marL="2969300" indent="0">
              <a:buNone/>
              <a:defRPr sz="1300"/>
            </a:lvl8pPr>
            <a:lvl9pPr marL="3393486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6803" y="1160689"/>
            <a:ext cx="4770918" cy="53080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15864" y="1160689"/>
            <a:ext cx="4772774" cy="53080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32" y="302866"/>
            <a:ext cx="9619774" cy="12604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692890"/>
            <a:ext cx="4722671" cy="705516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24186" indent="0">
              <a:buNone/>
              <a:defRPr sz="1900" b="1"/>
            </a:lvl2pPr>
            <a:lvl3pPr marL="848372" indent="0">
              <a:buNone/>
              <a:defRPr sz="1600" b="1"/>
            </a:lvl3pPr>
            <a:lvl4pPr marL="1272557" indent="0">
              <a:buNone/>
              <a:defRPr sz="1500" b="1"/>
            </a:lvl4pPr>
            <a:lvl5pPr marL="1696742" indent="0">
              <a:buNone/>
              <a:defRPr sz="1500" b="1"/>
            </a:lvl5pPr>
            <a:lvl6pPr marL="2120928" indent="0">
              <a:buNone/>
              <a:defRPr sz="1500" b="1"/>
            </a:lvl6pPr>
            <a:lvl7pPr marL="2545114" indent="0">
              <a:buNone/>
              <a:defRPr sz="1500" b="1"/>
            </a:lvl7pPr>
            <a:lvl8pPr marL="2969300" indent="0">
              <a:buNone/>
              <a:defRPr sz="1500" b="1"/>
            </a:lvl8pPr>
            <a:lvl9pPr marL="3393486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671" cy="43573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29683" y="1692890"/>
            <a:ext cx="4724527" cy="705516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24186" indent="0">
              <a:buNone/>
              <a:defRPr sz="1900" b="1"/>
            </a:lvl2pPr>
            <a:lvl3pPr marL="848372" indent="0">
              <a:buNone/>
              <a:defRPr sz="1600" b="1"/>
            </a:lvl3pPr>
            <a:lvl4pPr marL="1272557" indent="0">
              <a:buNone/>
              <a:defRPr sz="1500" b="1"/>
            </a:lvl4pPr>
            <a:lvl5pPr marL="1696742" indent="0">
              <a:buNone/>
              <a:defRPr sz="1500" b="1"/>
            </a:lvl5pPr>
            <a:lvl6pPr marL="2120928" indent="0">
              <a:buNone/>
              <a:defRPr sz="1500" b="1"/>
            </a:lvl6pPr>
            <a:lvl7pPr marL="2545114" indent="0">
              <a:buNone/>
              <a:defRPr sz="1500" b="1"/>
            </a:lvl7pPr>
            <a:lvl8pPr marL="2969300" indent="0">
              <a:buNone/>
              <a:defRPr sz="1500" b="1"/>
            </a:lvl8pPr>
            <a:lvl9pPr marL="3393486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29683" y="2398404"/>
            <a:ext cx="4724527" cy="43573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432" y="1764668"/>
            <a:ext cx="4720815" cy="4991131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3391" y="1764668"/>
            <a:ext cx="4720815" cy="4991131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1DAD6-A44F-7544-AF50-9BA7C0B7A7EF}" type="datetimeFigureOut">
              <a:rPr lang="en-US" smtClean="0"/>
              <a:t>10/03/15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52F66-ED69-C743-AA0E-96F55B9DC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666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35" y="301114"/>
            <a:ext cx="3516489" cy="1281484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963" y="301118"/>
            <a:ext cx="5975245" cy="6454683"/>
          </a:xfrm>
        </p:spPr>
        <p:txBody>
          <a:bodyPr/>
          <a:lstStyle>
            <a:lvl1pPr>
              <a:defRPr sz="29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435" y="1582600"/>
            <a:ext cx="3516489" cy="5173200"/>
          </a:xfrm>
        </p:spPr>
        <p:txBody>
          <a:bodyPr/>
          <a:lstStyle>
            <a:lvl1pPr marL="0" indent="0">
              <a:buNone/>
              <a:defRPr sz="1300"/>
            </a:lvl1pPr>
            <a:lvl2pPr marL="424186" indent="0">
              <a:buNone/>
              <a:defRPr sz="1100"/>
            </a:lvl2pPr>
            <a:lvl3pPr marL="848372" indent="0">
              <a:buNone/>
              <a:defRPr sz="1000"/>
            </a:lvl3pPr>
            <a:lvl4pPr marL="1272557" indent="0">
              <a:buNone/>
              <a:defRPr sz="900"/>
            </a:lvl4pPr>
            <a:lvl5pPr marL="1696742" indent="0">
              <a:buNone/>
              <a:defRPr sz="900"/>
            </a:lvl5pPr>
            <a:lvl6pPr marL="2120928" indent="0">
              <a:buNone/>
              <a:defRPr sz="900"/>
            </a:lvl6pPr>
            <a:lvl7pPr marL="2545114" indent="0">
              <a:buNone/>
              <a:defRPr sz="900"/>
            </a:lvl7pPr>
            <a:lvl8pPr marL="2969300" indent="0">
              <a:buNone/>
              <a:defRPr sz="900"/>
            </a:lvl8pPr>
            <a:lvl9pPr marL="33934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047" y="5293995"/>
            <a:ext cx="6413183" cy="624986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047" y="675755"/>
            <a:ext cx="6413183" cy="4537710"/>
          </a:xfrm>
        </p:spPr>
        <p:txBody>
          <a:bodyPr/>
          <a:lstStyle>
            <a:lvl1pPr marL="0" indent="0">
              <a:buNone/>
              <a:defRPr sz="2900"/>
            </a:lvl1pPr>
            <a:lvl2pPr marL="424186" indent="0">
              <a:buNone/>
              <a:defRPr sz="2600"/>
            </a:lvl2pPr>
            <a:lvl3pPr marL="848372" indent="0">
              <a:buNone/>
              <a:defRPr sz="2200"/>
            </a:lvl3pPr>
            <a:lvl4pPr marL="1272557" indent="0">
              <a:buNone/>
              <a:defRPr sz="1900"/>
            </a:lvl4pPr>
            <a:lvl5pPr marL="1696742" indent="0">
              <a:buNone/>
              <a:defRPr sz="1900"/>
            </a:lvl5pPr>
            <a:lvl6pPr marL="2120928" indent="0">
              <a:buNone/>
              <a:defRPr sz="1900"/>
            </a:lvl6pPr>
            <a:lvl7pPr marL="2545114" indent="0">
              <a:buNone/>
              <a:defRPr sz="1900"/>
            </a:lvl7pPr>
            <a:lvl8pPr marL="2969300" indent="0">
              <a:buNone/>
              <a:defRPr sz="1900"/>
            </a:lvl8pPr>
            <a:lvl9pPr marL="3393486" indent="0">
              <a:buNone/>
              <a:defRPr sz="19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047" y="5918984"/>
            <a:ext cx="6413183" cy="887585"/>
          </a:xfrm>
        </p:spPr>
        <p:txBody>
          <a:bodyPr/>
          <a:lstStyle>
            <a:lvl1pPr marL="0" indent="0">
              <a:buNone/>
              <a:defRPr sz="1300"/>
            </a:lvl1pPr>
            <a:lvl2pPr marL="424186" indent="0">
              <a:buNone/>
              <a:defRPr sz="1100"/>
            </a:lvl2pPr>
            <a:lvl3pPr marL="848372" indent="0">
              <a:buNone/>
              <a:defRPr sz="1000"/>
            </a:lvl3pPr>
            <a:lvl4pPr marL="1272557" indent="0">
              <a:buNone/>
              <a:defRPr sz="900"/>
            </a:lvl4pPr>
            <a:lvl5pPr marL="1696742" indent="0">
              <a:buNone/>
              <a:defRPr sz="900"/>
            </a:lvl5pPr>
            <a:lvl6pPr marL="2120928" indent="0">
              <a:buNone/>
              <a:defRPr sz="900"/>
            </a:lvl6pPr>
            <a:lvl7pPr marL="2545114" indent="0">
              <a:buNone/>
              <a:defRPr sz="900"/>
            </a:lvl7pPr>
            <a:lvl8pPr marL="2969300" indent="0">
              <a:buNone/>
              <a:defRPr sz="900"/>
            </a:lvl8pPr>
            <a:lvl9pPr marL="33934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50295" y="1"/>
            <a:ext cx="2438345" cy="646868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9693" y="1"/>
            <a:ext cx="7142460" cy="64686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94" y="2"/>
            <a:ext cx="9755237" cy="114318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66803" y="1160689"/>
            <a:ext cx="4770918" cy="530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15864" y="1160689"/>
            <a:ext cx="4772774" cy="530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8" y="2349390"/>
            <a:ext cx="9085342" cy="16211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/>
            </a:lvl1pPr>
            <a:lvl2pPr marL="424186" indent="0" algn="ctr">
              <a:buNone/>
              <a:defRPr/>
            </a:lvl2pPr>
            <a:lvl3pPr marL="848372" indent="0" algn="ctr">
              <a:buNone/>
              <a:defRPr/>
            </a:lvl3pPr>
            <a:lvl4pPr marL="1272557" indent="0" algn="ctr">
              <a:buNone/>
              <a:defRPr/>
            </a:lvl4pPr>
            <a:lvl5pPr marL="1696742" indent="0" algn="ctr">
              <a:buNone/>
              <a:defRPr/>
            </a:lvl5pPr>
            <a:lvl6pPr marL="2120928" indent="0" algn="ctr">
              <a:buNone/>
              <a:defRPr/>
            </a:lvl6pPr>
            <a:lvl7pPr marL="2545114" indent="0" algn="ctr">
              <a:buNone/>
              <a:defRPr/>
            </a:lvl7pPr>
            <a:lvl8pPr marL="2969300" indent="0" algn="ctr">
              <a:buNone/>
              <a:defRPr/>
            </a:lvl8pPr>
            <a:lvl9pPr marL="3393486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20EAB-51B0-41B5-A5B1-A10EF14CF0F0}" type="slidenum">
              <a:rPr lang="de-DE">
                <a:solidFill>
                  <a:srgbClr val="000099"/>
                </a:solidFill>
              </a:rPr>
              <a:pPr/>
              <a:t>‹#›</a:t>
            </a:fld>
            <a:endParaRPr lang="de-DE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5125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C3A9BF-94D7-47AB-AC38-1D922096D166}" type="slidenum">
              <a:rPr lang="de-DE">
                <a:solidFill>
                  <a:srgbClr val="000099"/>
                </a:solidFill>
              </a:rPr>
              <a:pPr/>
              <a:t>‹#›</a:t>
            </a:fld>
            <a:endParaRPr lang="de-DE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4728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329" y="4859834"/>
            <a:ext cx="9085342" cy="1502065"/>
          </a:xfrm>
        </p:spPr>
        <p:txBody>
          <a:bodyPr anchor="t"/>
          <a:lstStyle>
            <a:lvl1pPr algn="l">
              <a:defRPr sz="37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</p:spPr>
        <p:txBody>
          <a:bodyPr anchor="b"/>
          <a:lstStyle>
            <a:lvl1pPr marL="0" indent="0">
              <a:buNone/>
              <a:defRPr sz="1900"/>
            </a:lvl1pPr>
            <a:lvl2pPr marL="424186" indent="0">
              <a:buNone/>
              <a:defRPr sz="1600"/>
            </a:lvl2pPr>
            <a:lvl3pPr marL="848372" indent="0">
              <a:buNone/>
              <a:defRPr sz="1500"/>
            </a:lvl3pPr>
            <a:lvl4pPr marL="1272557" indent="0">
              <a:buNone/>
              <a:defRPr sz="1300"/>
            </a:lvl4pPr>
            <a:lvl5pPr marL="1696742" indent="0">
              <a:buNone/>
              <a:defRPr sz="1300"/>
            </a:lvl5pPr>
            <a:lvl6pPr marL="2120928" indent="0">
              <a:buNone/>
              <a:defRPr sz="1300"/>
            </a:lvl6pPr>
            <a:lvl7pPr marL="2545114" indent="0">
              <a:buNone/>
              <a:defRPr sz="1300"/>
            </a:lvl7pPr>
            <a:lvl8pPr marL="2969300" indent="0">
              <a:buNone/>
              <a:defRPr sz="1300"/>
            </a:lvl8pPr>
            <a:lvl9pPr marL="3393486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272366-CC3C-482C-A82A-F32C221FF367}" type="slidenum">
              <a:rPr lang="de-DE">
                <a:solidFill>
                  <a:srgbClr val="000099"/>
                </a:solidFill>
              </a:rPr>
              <a:pPr/>
              <a:t>‹#›</a:t>
            </a:fld>
            <a:endParaRPr lang="de-DE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029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692890"/>
            <a:ext cx="4722671" cy="705516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24186" indent="0">
              <a:buNone/>
              <a:defRPr sz="1900" b="1"/>
            </a:lvl2pPr>
            <a:lvl3pPr marL="848372" indent="0">
              <a:buNone/>
              <a:defRPr sz="1600" b="1"/>
            </a:lvl3pPr>
            <a:lvl4pPr marL="1272557" indent="0">
              <a:buNone/>
              <a:defRPr sz="1500" b="1"/>
            </a:lvl4pPr>
            <a:lvl5pPr marL="1696742" indent="0">
              <a:buNone/>
              <a:defRPr sz="1500" b="1"/>
            </a:lvl5pPr>
            <a:lvl6pPr marL="2120928" indent="0">
              <a:buNone/>
              <a:defRPr sz="1500" b="1"/>
            </a:lvl6pPr>
            <a:lvl7pPr marL="2545114" indent="0">
              <a:buNone/>
              <a:defRPr sz="1500" b="1"/>
            </a:lvl7pPr>
            <a:lvl8pPr marL="2969300" indent="0">
              <a:buNone/>
              <a:defRPr sz="1500" b="1"/>
            </a:lvl8pPr>
            <a:lvl9pPr marL="3393486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671" cy="43573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29683" y="1692890"/>
            <a:ext cx="4724527" cy="705516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24186" indent="0">
              <a:buNone/>
              <a:defRPr sz="1900" b="1"/>
            </a:lvl2pPr>
            <a:lvl3pPr marL="848372" indent="0">
              <a:buNone/>
              <a:defRPr sz="1600" b="1"/>
            </a:lvl3pPr>
            <a:lvl4pPr marL="1272557" indent="0">
              <a:buNone/>
              <a:defRPr sz="1500" b="1"/>
            </a:lvl4pPr>
            <a:lvl5pPr marL="1696742" indent="0">
              <a:buNone/>
              <a:defRPr sz="1500" b="1"/>
            </a:lvl5pPr>
            <a:lvl6pPr marL="2120928" indent="0">
              <a:buNone/>
              <a:defRPr sz="1500" b="1"/>
            </a:lvl6pPr>
            <a:lvl7pPr marL="2545114" indent="0">
              <a:buNone/>
              <a:defRPr sz="1500" b="1"/>
            </a:lvl7pPr>
            <a:lvl8pPr marL="2969300" indent="0">
              <a:buNone/>
              <a:defRPr sz="1500" b="1"/>
            </a:lvl8pPr>
            <a:lvl9pPr marL="3393486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29683" y="2398404"/>
            <a:ext cx="4724527" cy="43573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1DAD6-A44F-7544-AF50-9BA7C0B7A7EF}" type="datetimeFigureOut">
              <a:rPr lang="en-US" smtClean="0"/>
              <a:t>10/03/15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52F66-ED69-C743-AA0E-96F55B9DC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004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1648" y="2184823"/>
            <a:ext cx="4453599" cy="453771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3391" y="2184823"/>
            <a:ext cx="4453599" cy="453771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E67CAD-ACBF-424A-8531-EC14AA55F0FB}" type="slidenum">
              <a:rPr lang="de-DE">
                <a:solidFill>
                  <a:srgbClr val="000099"/>
                </a:solidFill>
              </a:rPr>
              <a:pPr/>
              <a:t>‹#›</a:t>
            </a:fld>
            <a:endParaRPr lang="de-DE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2539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32" y="302866"/>
            <a:ext cx="9619774" cy="12604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692890"/>
            <a:ext cx="4722671" cy="705516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24186" indent="0">
              <a:buNone/>
              <a:defRPr sz="1900" b="1"/>
            </a:lvl2pPr>
            <a:lvl3pPr marL="848372" indent="0">
              <a:buNone/>
              <a:defRPr sz="1600" b="1"/>
            </a:lvl3pPr>
            <a:lvl4pPr marL="1272557" indent="0">
              <a:buNone/>
              <a:defRPr sz="1500" b="1"/>
            </a:lvl4pPr>
            <a:lvl5pPr marL="1696742" indent="0">
              <a:buNone/>
              <a:defRPr sz="1500" b="1"/>
            </a:lvl5pPr>
            <a:lvl6pPr marL="2120928" indent="0">
              <a:buNone/>
              <a:defRPr sz="1500" b="1"/>
            </a:lvl6pPr>
            <a:lvl7pPr marL="2545114" indent="0">
              <a:buNone/>
              <a:defRPr sz="1500" b="1"/>
            </a:lvl7pPr>
            <a:lvl8pPr marL="2969300" indent="0">
              <a:buNone/>
              <a:defRPr sz="1500" b="1"/>
            </a:lvl8pPr>
            <a:lvl9pPr marL="3393486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671" cy="43573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29683" y="1692890"/>
            <a:ext cx="4724527" cy="705516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24186" indent="0">
              <a:buNone/>
              <a:defRPr sz="1900" b="1"/>
            </a:lvl2pPr>
            <a:lvl3pPr marL="848372" indent="0">
              <a:buNone/>
              <a:defRPr sz="1600" b="1"/>
            </a:lvl3pPr>
            <a:lvl4pPr marL="1272557" indent="0">
              <a:buNone/>
              <a:defRPr sz="1500" b="1"/>
            </a:lvl4pPr>
            <a:lvl5pPr marL="1696742" indent="0">
              <a:buNone/>
              <a:defRPr sz="1500" b="1"/>
            </a:lvl5pPr>
            <a:lvl6pPr marL="2120928" indent="0">
              <a:buNone/>
              <a:defRPr sz="1500" b="1"/>
            </a:lvl6pPr>
            <a:lvl7pPr marL="2545114" indent="0">
              <a:buNone/>
              <a:defRPr sz="1500" b="1"/>
            </a:lvl7pPr>
            <a:lvl8pPr marL="2969300" indent="0">
              <a:buNone/>
              <a:defRPr sz="1500" b="1"/>
            </a:lvl8pPr>
            <a:lvl9pPr marL="3393486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29683" y="2398404"/>
            <a:ext cx="4724527" cy="43573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643C5-8EE8-4311-BAE7-0741C2DF2854}" type="slidenum">
              <a:rPr lang="de-DE">
                <a:solidFill>
                  <a:srgbClr val="000099"/>
                </a:solidFill>
              </a:rPr>
              <a:pPr/>
              <a:t>‹#›</a:t>
            </a:fld>
            <a:endParaRPr lang="de-DE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602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9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9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5302D7-26DA-419E-8B9D-77F8641E3BA2}" type="slidenum">
              <a:rPr lang="de-DE">
                <a:solidFill>
                  <a:srgbClr val="000099"/>
                </a:solidFill>
              </a:rPr>
              <a:pPr/>
              <a:t>‹#›</a:t>
            </a:fld>
            <a:endParaRPr lang="de-DE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8163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9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EA18ED-0BD6-40F5-B6BE-465D92543885}" type="slidenum">
              <a:rPr lang="de-DE">
                <a:solidFill>
                  <a:srgbClr val="000099"/>
                </a:solidFill>
              </a:rPr>
              <a:pPr/>
              <a:t>‹#›</a:t>
            </a:fld>
            <a:endParaRPr lang="de-DE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2340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35" y="301114"/>
            <a:ext cx="3516489" cy="1281484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963" y="301118"/>
            <a:ext cx="5975245" cy="6454683"/>
          </a:xfrm>
        </p:spPr>
        <p:txBody>
          <a:bodyPr/>
          <a:lstStyle>
            <a:lvl1pPr>
              <a:defRPr sz="29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435" y="1582600"/>
            <a:ext cx="3516489" cy="5173200"/>
          </a:xfrm>
        </p:spPr>
        <p:txBody>
          <a:bodyPr/>
          <a:lstStyle>
            <a:lvl1pPr marL="0" indent="0">
              <a:buNone/>
              <a:defRPr sz="1300"/>
            </a:lvl1pPr>
            <a:lvl2pPr marL="424186" indent="0">
              <a:buNone/>
              <a:defRPr sz="1100"/>
            </a:lvl2pPr>
            <a:lvl3pPr marL="848372" indent="0">
              <a:buNone/>
              <a:defRPr sz="1000"/>
            </a:lvl3pPr>
            <a:lvl4pPr marL="1272557" indent="0">
              <a:buNone/>
              <a:defRPr sz="900"/>
            </a:lvl4pPr>
            <a:lvl5pPr marL="1696742" indent="0">
              <a:buNone/>
              <a:defRPr sz="900"/>
            </a:lvl5pPr>
            <a:lvl6pPr marL="2120928" indent="0">
              <a:buNone/>
              <a:defRPr sz="900"/>
            </a:lvl6pPr>
            <a:lvl7pPr marL="2545114" indent="0">
              <a:buNone/>
              <a:defRPr sz="900"/>
            </a:lvl7pPr>
            <a:lvl8pPr marL="2969300" indent="0">
              <a:buNone/>
              <a:defRPr sz="900"/>
            </a:lvl8pPr>
            <a:lvl9pPr marL="33934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314813-A01E-467B-8770-937A1643BC9D}" type="slidenum">
              <a:rPr lang="de-DE">
                <a:solidFill>
                  <a:srgbClr val="000099"/>
                </a:solidFill>
              </a:rPr>
              <a:pPr/>
              <a:t>‹#›</a:t>
            </a:fld>
            <a:endParaRPr lang="de-DE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1893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047" y="5293995"/>
            <a:ext cx="6413183" cy="624986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047" y="675755"/>
            <a:ext cx="6413183" cy="4537710"/>
          </a:xfrm>
        </p:spPr>
        <p:txBody>
          <a:bodyPr/>
          <a:lstStyle>
            <a:lvl1pPr marL="0" indent="0">
              <a:buNone/>
              <a:defRPr sz="2900"/>
            </a:lvl1pPr>
            <a:lvl2pPr marL="424186" indent="0">
              <a:buNone/>
              <a:defRPr sz="2600"/>
            </a:lvl2pPr>
            <a:lvl3pPr marL="848372" indent="0">
              <a:buNone/>
              <a:defRPr sz="2200"/>
            </a:lvl3pPr>
            <a:lvl4pPr marL="1272557" indent="0">
              <a:buNone/>
              <a:defRPr sz="1900"/>
            </a:lvl4pPr>
            <a:lvl5pPr marL="1696742" indent="0">
              <a:buNone/>
              <a:defRPr sz="1900"/>
            </a:lvl5pPr>
            <a:lvl6pPr marL="2120928" indent="0">
              <a:buNone/>
              <a:defRPr sz="1900"/>
            </a:lvl6pPr>
            <a:lvl7pPr marL="2545114" indent="0">
              <a:buNone/>
              <a:defRPr sz="1900"/>
            </a:lvl7pPr>
            <a:lvl8pPr marL="2969300" indent="0">
              <a:buNone/>
              <a:defRPr sz="1900"/>
            </a:lvl8pPr>
            <a:lvl9pPr marL="3393486" indent="0">
              <a:buNone/>
              <a:defRPr sz="19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047" y="5918984"/>
            <a:ext cx="6413183" cy="887585"/>
          </a:xfrm>
        </p:spPr>
        <p:txBody>
          <a:bodyPr/>
          <a:lstStyle>
            <a:lvl1pPr marL="0" indent="0">
              <a:buNone/>
              <a:defRPr sz="1300"/>
            </a:lvl1pPr>
            <a:lvl2pPr marL="424186" indent="0">
              <a:buNone/>
              <a:defRPr sz="1100"/>
            </a:lvl2pPr>
            <a:lvl3pPr marL="848372" indent="0">
              <a:buNone/>
              <a:defRPr sz="1000"/>
            </a:lvl3pPr>
            <a:lvl4pPr marL="1272557" indent="0">
              <a:buNone/>
              <a:defRPr sz="900"/>
            </a:lvl4pPr>
            <a:lvl5pPr marL="1696742" indent="0">
              <a:buNone/>
              <a:defRPr sz="900"/>
            </a:lvl5pPr>
            <a:lvl6pPr marL="2120928" indent="0">
              <a:buNone/>
              <a:defRPr sz="900"/>
            </a:lvl6pPr>
            <a:lvl7pPr marL="2545114" indent="0">
              <a:buNone/>
              <a:defRPr sz="900"/>
            </a:lvl7pPr>
            <a:lvl8pPr marL="2969300" indent="0">
              <a:buNone/>
              <a:defRPr sz="900"/>
            </a:lvl8pPr>
            <a:lvl9pPr marL="33934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CB1FF7-F59E-4930-8163-F1293E768BCC}" type="slidenum">
              <a:rPr lang="de-DE">
                <a:solidFill>
                  <a:srgbClr val="000099"/>
                </a:solidFill>
              </a:rPr>
              <a:pPr/>
              <a:t>‹#›</a:t>
            </a:fld>
            <a:endParaRPr lang="de-DE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4380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57A1FC-222E-47D7-8EB2-E553525C81F2}" type="slidenum">
              <a:rPr lang="de-DE">
                <a:solidFill>
                  <a:srgbClr val="000099"/>
                </a:solidFill>
              </a:rPr>
              <a:pPr/>
              <a:t>‹#›</a:t>
            </a:fld>
            <a:endParaRPr lang="de-DE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2226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15655" y="672253"/>
            <a:ext cx="2271336" cy="60502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1648" y="672253"/>
            <a:ext cx="6635863" cy="60502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3AE248-83DD-4804-8044-D3DC5AAB1561}" type="slidenum">
              <a:rPr lang="de-DE">
                <a:solidFill>
                  <a:srgbClr val="000099"/>
                </a:solidFill>
              </a:rPr>
              <a:pPr/>
              <a:t>‹#›</a:t>
            </a:fld>
            <a:endParaRPr lang="de-DE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7418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648" y="672253"/>
            <a:ext cx="9085342" cy="1260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01648" y="2184823"/>
            <a:ext cx="4453599" cy="45377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33391" y="2184823"/>
            <a:ext cx="4453599" cy="453771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1648" y="6890597"/>
            <a:ext cx="2226800" cy="504190"/>
          </a:xfrm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1952" y="6890597"/>
            <a:ext cx="3384735" cy="504190"/>
          </a:xfrm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60190" y="6890597"/>
            <a:ext cx="2226800" cy="504190"/>
          </a:xfrm>
        </p:spPr>
        <p:txBody>
          <a:bodyPr/>
          <a:lstStyle>
            <a:lvl1pPr>
              <a:defRPr/>
            </a:lvl1pPr>
          </a:lstStyle>
          <a:p>
            <a:fld id="{BBCCC19B-56C9-4AC7-8472-519808A47574}" type="slidenum">
              <a:rPr lang="de-DE">
                <a:solidFill>
                  <a:srgbClr val="000099"/>
                </a:solidFill>
              </a:rPr>
              <a:pPr/>
              <a:t>‹#›</a:t>
            </a:fld>
            <a:endParaRPr lang="de-DE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3234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648" y="672253"/>
            <a:ext cx="9085342" cy="1260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01648" y="2184823"/>
            <a:ext cx="4453599" cy="45377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33391" y="2184824"/>
            <a:ext cx="4453599" cy="21848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33391" y="4537710"/>
            <a:ext cx="4453599" cy="21848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801648" y="6890597"/>
            <a:ext cx="2226800" cy="504190"/>
          </a:xfrm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99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651952" y="6890597"/>
            <a:ext cx="3384735" cy="504190"/>
          </a:xfrm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99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660190" y="6890597"/>
            <a:ext cx="2226800" cy="504190"/>
          </a:xfrm>
        </p:spPr>
        <p:txBody>
          <a:bodyPr/>
          <a:lstStyle>
            <a:lvl1pPr>
              <a:defRPr/>
            </a:lvl1pPr>
          </a:lstStyle>
          <a:p>
            <a:fld id="{C88E457E-65B1-4F45-931D-A789AFD4C9EC}" type="slidenum">
              <a:rPr lang="de-DE">
                <a:solidFill>
                  <a:srgbClr val="000099"/>
                </a:solidFill>
              </a:rPr>
              <a:pPr/>
              <a:t>‹#›</a:t>
            </a:fld>
            <a:endParaRPr lang="de-DE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089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1DAD6-A44F-7544-AF50-9BA7C0B7A7EF}" type="datetimeFigureOut">
              <a:rPr lang="en-US" smtClean="0"/>
              <a:t>10/03/15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52F66-ED69-C743-AA0E-96F55B9DC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88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1DAD6-A44F-7544-AF50-9BA7C0B7A7EF}" type="datetimeFigureOut">
              <a:rPr lang="en-US" smtClean="0"/>
              <a:t>10/03/15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52F66-ED69-C743-AA0E-96F55B9DC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613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35" y="301114"/>
            <a:ext cx="3516489" cy="1281484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963" y="301118"/>
            <a:ext cx="5975245" cy="6454683"/>
          </a:xfrm>
        </p:spPr>
        <p:txBody>
          <a:bodyPr/>
          <a:lstStyle>
            <a:lvl1pPr>
              <a:defRPr sz="29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435" y="1582600"/>
            <a:ext cx="3516489" cy="5173200"/>
          </a:xfrm>
        </p:spPr>
        <p:txBody>
          <a:bodyPr/>
          <a:lstStyle>
            <a:lvl1pPr marL="0" indent="0">
              <a:buNone/>
              <a:defRPr sz="1300"/>
            </a:lvl1pPr>
            <a:lvl2pPr marL="424186" indent="0">
              <a:buNone/>
              <a:defRPr sz="1100"/>
            </a:lvl2pPr>
            <a:lvl3pPr marL="848372" indent="0">
              <a:buNone/>
              <a:defRPr sz="1000"/>
            </a:lvl3pPr>
            <a:lvl4pPr marL="1272557" indent="0">
              <a:buNone/>
              <a:defRPr sz="900"/>
            </a:lvl4pPr>
            <a:lvl5pPr marL="1696742" indent="0">
              <a:buNone/>
              <a:defRPr sz="900"/>
            </a:lvl5pPr>
            <a:lvl6pPr marL="2120928" indent="0">
              <a:buNone/>
              <a:defRPr sz="900"/>
            </a:lvl6pPr>
            <a:lvl7pPr marL="2545114" indent="0">
              <a:buNone/>
              <a:defRPr sz="900"/>
            </a:lvl7pPr>
            <a:lvl8pPr marL="2969300" indent="0">
              <a:buNone/>
              <a:defRPr sz="900"/>
            </a:lvl8pPr>
            <a:lvl9pPr marL="33934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1DAD6-A44F-7544-AF50-9BA7C0B7A7EF}" type="datetimeFigureOut">
              <a:rPr lang="en-US" smtClean="0"/>
              <a:t>10/03/15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52F66-ED69-C743-AA0E-96F55B9DC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1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047" y="5293995"/>
            <a:ext cx="6413183" cy="624986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047" y="675755"/>
            <a:ext cx="6413183" cy="4537710"/>
          </a:xfrm>
        </p:spPr>
        <p:txBody>
          <a:bodyPr/>
          <a:lstStyle>
            <a:lvl1pPr marL="0" indent="0">
              <a:buNone/>
              <a:defRPr sz="2900"/>
            </a:lvl1pPr>
            <a:lvl2pPr marL="424186" indent="0">
              <a:buNone/>
              <a:defRPr sz="2600"/>
            </a:lvl2pPr>
            <a:lvl3pPr marL="848372" indent="0">
              <a:buNone/>
              <a:defRPr sz="2200"/>
            </a:lvl3pPr>
            <a:lvl4pPr marL="1272557" indent="0">
              <a:buNone/>
              <a:defRPr sz="1900"/>
            </a:lvl4pPr>
            <a:lvl5pPr marL="1696742" indent="0">
              <a:buNone/>
              <a:defRPr sz="1900"/>
            </a:lvl5pPr>
            <a:lvl6pPr marL="2120928" indent="0">
              <a:buNone/>
              <a:defRPr sz="1900"/>
            </a:lvl6pPr>
            <a:lvl7pPr marL="2545114" indent="0">
              <a:buNone/>
              <a:defRPr sz="1900"/>
            </a:lvl7pPr>
            <a:lvl8pPr marL="2969300" indent="0">
              <a:buNone/>
              <a:defRPr sz="1900"/>
            </a:lvl8pPr>
            <a:lvl9pPr marL="3393486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047" y="5918984"/>
            <a:ext cx="6413183" cy="887585"/>
          </a:xfrm>
        </p:spPr>
        <p:txBody>
          <a:bodyPr/>
          <a:lstStyle>
            <a:lvl1pPr marL="0" indent="0">
              <a:buNone/>
              <a:defRPr sz="1300"/>
            </a:lvl1pPr>
            <a:lvl2pPr marL="424186" indent="0">
              <a:buNone/>
              <a:defRPr sz="1100"/>
            </a:lvl2pPr>
            <a:lvl3pPr marL="848372" indent="0">
              <a:buNone/>
              <a:defRPr sz="1000"/>
            </a:lvl3pPr>
            <a:lvl4pPr marL="1272557" indent="0">
              <a:buNone/>
              <a:defRPr sz="900"/>
            </a:lvl4pPr>
            <a:lvl5pPr marL="1696742" indent="0">
              <a:buNone/>
              <a:defRPr sz="900"/>
            </a:lvl5pPr>
            <a:lvl6pPr marL="2120928" indent="0">
              <a:buNone/>
              <a:defRPr sz="900"/>
            </a:lvl6pPr>
            <a:lvl7pPr marL="2545114" indent="0">
              <a:buNone/>
              <a:defRPr sz="900"/>
            </a:lvl7pPr>
            <a:lvl8pPr marL="2969300" indent="0">
              <a:buNone/>
              <a:defRPr sz="900"/>
            </a:lvl8pPr>
            <a:lvl9pPr marL="33934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1DAD6-A44F-7544-AF50-9BA7C0B7A7EF}" type="datetimeFigureOut">
              <a:rPr lang="en-US" smtClean="0"/>
              <a:t>10/03/15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52F66-ED69-C743-AA0E-96F55B9DC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19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14" Type="http://schemas.openxmlformats.org/officeDocument/2006/relationships/vmlDrawing" Target="../drawings/vmlDrawing1.vml"/><Relationship Id="rId15" Type="http://schemas.openxmlformats.org/officeDocument/2006/relationships/oleObject" Target="../embeddings/oleObject1.bin"/><Relationship Id="rId16" Type="http://schemas.openxmlformats.org/officeDocument/2006/relationships/image" Target="../media/image1.png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14" Type="http://schemas.openxmlformats.org/officeDocument/2006/relationships/vmlDrawing" Target="../drawings/vmlDrawing2.vml"/><Relationship Id="rId15" Type="http://schemas.openxmlformats.org/officeDocument/2006/relationships/oleObject" Target="../embeddings/oleObject2.bin"/><Relationship Id="rId16" Type="http://schemas.openxmlformats.org/officeDocument/2006/relationships/image" Target="../media/image1.png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432" y="302866"/>
            <a:ext cx="9619774" cy="1260475"/>
          </a:xfrm>
          <a:prstGeom prst="rect">
            <a:avLst/>
          </a:prstGeom>
        </p:spPr>
        <p:txBody>
          <a:bodyPr vert="horz" lIns="84837" tIns="42419" rIns="84837" bIns="42419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764668"/>
            <a:ext cx="9619774" cy="4991131"/>
          </a:xfrm>
          <a:prstGeom prst="rect">
            <a:avLst/>
          </a:prstGeom>
        </p:spPr>
        <p:txBody>
          <a:bodyPr vert="horz" lIns="84837" tIns="42419" rIns="84837" bIns="4241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432" y="7009646"/>
            <a:ext cx="2958106" cy="402652"/>
          </a:xfrm>
          <a:prstGeom prst="rect">
            <a:avLst/>
          </a:prstGeom>
        </p:spPr>
        <p:txBody>
          <a:bodyPr vert="horz" lIns="84837" tIns="42419" rIns="84837" bIns="42419" rtlCol="0" anchor="ctr"/>
          <a:lstStyle>
            <a:lvl1pPr algn="l">
              <a:defRPr sz="1100" b="0" i="0">
                <a:solidFill>
                  <a:schemeClr val="tx1">
                    <a:tint val="75000"/>
                  </a:schemeClr>
                </a:solidFill>
                <a:latin typeface="HelveticaNeueLT Com 65 Md"/>
                <a:cs typeface="HelveticaNeueLT Com 65 Md"/>
              </a:defRPr>
            </a:lvl1pPr>
          </a:lstStyle>
          <a:p>
            <a:r>
              <a:rPr lang="en-US" dirty="0" smtClean="0"/>
              <a:t>The formation of the elements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1952" y="7009646"/>
            <a:ext cx="3384735" cy="402652"/>
          </a:xfrm>
          <a:prstGeom prst="rect">
            <a:avLst/>
          </a:prstGeom>
        </p:spPr>
        <p:txBody>
          <a:bodyPr vert="horz" lIns="84837" tIns="42419" rIns="84837" bIns="42419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0190" y="7009646"/>
            <a:ext cx="2494016" cy="402652"/>
          </a:xfrm>
          <a:prstGeom prst="rect">
            <a:avLst/>
          </a:prstGeom>
        </p:spPr>
        <p:txBody>
          <a:bodyPr vert="horz" lIns="84837" tIns="42419" rIns="84837" bIns="42419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52F66-ED69-C743-AA0E-96F55B9DC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6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3" r:id="rId1"/>
    <p:sldLayoutId id="2147484434" r:id="rId2"/>
    <p:sldLayoutId id="2147484435" r:id="rId3"/>
    <p:sldLayoutId id="2147484436" r:id="rId4"/>
    <p:sldLayoutId id="2147484437" r:id="rId5"/>
    <p:sldLayoutId id="2147484438" r:id="rId6"/>
    <p:sldLayoutId id="2147484439" r:id="rId7"/>
    <p:sldLayoutId id="2147484440" r:id="rId8"/>
    <p:sldLayoutId id="2147484441" r:id="rId9"/>
    <p:sldLayoutId id="2147484442" r:id="rId10"/>
    <p:sldLayoutId id="2147484443" r:id="rId11"/>
  </p:sldLayoutIdLst>
  <p:txStyles>
    <p:titleStyle>
      <a:lvl1pPr algn="ctr" defTabSz="424186" rtl="0" eaLnBrk="1" latinLnBrk="0" hangingPunct="1">
        <a:spcBef>
          <a:spcPct val="0"/>
        </a:spcBef>
        <a:buNone/>
        <a:defRPr sz="4000" b="0" i="0" kern="1200">
          <a:solidFill>
            <a:schemeClr val="tx1"/>
          </a:solidFill>
          <a:latin typeface="HelveticaNeueLT Com 65 Md"/>
          <a:ea typeface="+mj-ea"/>
          <a:cs typeface="HelveticaNeueLT Com 65 Md"/>
        </a:defRPr>
      </a:lvl1pPr>
    </p:titleStyle>
    <p:bodyStyle>
      <a:lvl1pPr marL="318139" indent="-318139" algn="l" defTabSz="424186" rtl="0" eaLnBrk="1" latinLnBrk="0" hangingPunct="1">
        <a:spcBef>
          <a:spcPct val="20000"/>
        </a:spcBef>
        <a:buFont typeface="Arial"/>
        <a:buChar char="•"/>
        <a:defRPr sz="2900" b="0" i="0" kern="1200">
          <a:solidFill>
            <a:schemeClr val="tx1"/>
          </a:solidFill>
          <a:latin typeface="HelveticaNeueLT Com 65 Md"/>
          <a:ea typeface="+mn-ea"/>
          <a:cs typeface="HelveticaNeueLT Com 65 Md"/>
        </a:defRPr>
      </a:lvl1pPr>
      <a:lvl2pPr marL="689302" indent="-265116" algn="l" defTabSz="424186" rtl="0" eaLnBrk="1" latinLnBrk="0" hangingPunct="1">
        <a:spcBef>
          <a:spcPct val="20000"/>
        </a:spcBef>
        <a:buFont typeface="Arial"/>
        <a:buChar char="–"/>
        <a:defRPr sz="2600" b="0" i="0" kern="1200">
          <a:solidFill>
            <a:schemeClr val="tx1"/>
          </a:solidFill>
          <a:latin typeface="HelveticaNeueLT Com 65 Md"/>
          <a:ea typeface="+mn-ea"/>
          <a:cs typeface="HelveticaNeueLT Com 65 Md"/>
        </a:defRPr>
      </a:lvl2pPr>
      <a:lvl3pPr marL="1060465" indent="-212093" algn="l" defTabSz="424186" rtl="0" eaLnBrk="1" latinLnBrk="0" hangingPunct="1">
        <a:spcBef>
          <a:spcPct val="20000"/>
        </a:spcBef>
        <a:buFont typeface="Arial"/>
        <a:buChar char="•"/>
        <a:defRPr sz="2200" b="0" i="0" kern="1200">
          <a:solidFill>
            <a:schemeClr val="tx1"/>
          </a:solidFill>
          <a:latin typeface="HelveticaNeueLT Com 65 Md"/>
          <a:ea typeface="+mn-ea"/>
          <a:cs typeface="HelveticaNeueLT Com 65 Md"/>
        </a:defRPr>
      </a:lvl3pPr>
      <a:lvl4pPr marL="1484649" indent="-212093" algn="l" defTabSz="424186" rtl="0" eaLnBrk="1" latinLnBrk="0" hangingPunct="1">
        <a:spcBef>
          <a:spcPct val="20000"/>
        </a:spcBef>
        <a:buFont typeface="Arial"/>
        <a:buChar char="–"/>
        <a:defRPr sz="1900" b="0" i="0" kern="1200">
          <a:solidFill>
            <a:schemeClr val="tx1"/>
          </a:solidFill>
          <a:latin typeface="HelveticaNeueLT Com 65 Md"/>
          <a:ea typeface="+mn-ea"/>
          <a:cs typeface="HelveticaNeueLT Com 65 Md"/>
        </a:defRPr>
      </a:lvl4pPr>
      <a:lvl5pPr marL="1908835" indent="-212093" algn="l" defTabSz="424186" rtl="0" eaLnBrk="1" latinLnBrk="0" hangingPunct="1">
        <a:spcBef>
          <a:spcPct val="20000"/>
        </a:spcBef>
        <a:buFont typeface="Arial"/>
        <a:buChar char="»"/>
        <a:defRPr sz="1900" b="0" i="0" kern="1200">
          <a:solidFill>
            <a:schemeClr val="tx1"/>
          </a:solidFill>
          <a:latin typeface="HelveticaNeueLT Com 65 Md"/>
          <a:ea typeface="+mn-ea"/>
          <a:cs typeface="HelveticaNeueLT Com 65 Md"/>
        </a:defRPr>
      </a:lvl5pPr>
      <a:lvl6pPr marL="2333021" indent="-212093" algn="l" defTabSz="424186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57207" indent="-212093" algn="l" defTabSz="424186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1393" indent="-212093" algn="l" defTabSz="424186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05578" indent="-212093" algn="l" defTabSz="424186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2418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24186" algn="l" defTabSz="42418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48372" algn="l" defTabSz="42418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2557" algn="l" defTabSz="42418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96742" algn="l" defTabSz="42418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120928" algn="l" defTabSz="42418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545114" algn="l" defTabSz="42418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69300" algn="l" defTabSz="42418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93486" algn="l" defTabSz="42418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432" y="302866"/>
            <a:ext cx="9619774" cy="1260475"/>
          </a:xfrm>
          <a:prstGeom prst="rect">
            <a:avLst/>
          </a:prstGeom>
        </p:spPr>
        <p:txBody>
          <a:bodyPr vert="horz" lIns="84837" tIns="42419" rIns="84837" bIns="42419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764668"/>
            <a:ext cx="9619774" cy="4991131"/>
          </a:xfrm>
          <a:prstGeom prst="rect">
            <a:avLst/>
          </a:prstGeom>
        </p:spPr>
        <p:txBody>
          <a:bodyPr vert="horz" lIns="84837" tIns="42419" rIns="84837" bIns="4241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432" y="7009646"/>
            <a:ext cx="2958106" cy="402652"/>
          </a:xfrm>
          <a:prstGeom prst="rect">
            <a:avLst/>
          </a:prstGeom>
        </p:spPr>
        <p:txBody>
          <a:bodyPr vert="horz" lIns="84837" tIns="42419" rIns="84837" bIns="42419" rtlCol="0" anchor="ctr"/>
          <a:lstStyle>
            <a:lvl1pPr algn="l">
              <a:defRPr sz="1100" b="0" i="0">
                <a:solidFill>
                  <a:srgbClr val="FFFFFF"/>
                </a:solidFill>
                <a:latin typeface="HelveticaNeueLT Com 65 Md"/>
                <a:cs typeface="HelveticaNeueLT Com 65 Md"/>
              </a:defRPr>
            </a:lvl1pPr>
          </a:lstStyle>
          <a:p>
            <a:r>
              <a:rPr lang="en-US" dirty="0" smtClean="0"/>
              <a:t>The formation of the elements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1952" y="7009646"/>
            <a:ext cx="3384735" cy="402652"/>
          </a:xfrm>
          <a:prstGeom prst="rect">
            <a:avLst/>
          </a:prstGeom>
        </p:spPr>
        <p:txBody>
          <a:bodyPr vert="horz" lIns="84837" tIns="42419" rIns="84837" bIns="42419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0190" y="7009646"/>
            <a:ext cx="2494016" cy="402652"/>
          </a:xfrm>
          <a:prstGeom prst="rect">
            <a:avLst/>
          </a:prstGeom>
        </p:spPr>
        <p:txBody>
          <a:bodyPr vert="horz" lIns="84837" tIns="42419" rIns="84837" bIns="42419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52F66-ED69-C743-AA0E-96F55B9DC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657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5" r:id="rId1"/>
    <p:sldLayoutId id="2147484446" r:id="rId2"/>
    <p:sldLayoutId id="2147484447" r:id="rId3"/>
    <p:sldLayoutId id="2147484448" r:id="rId4"/>
    <p:sldLayoutId id="2147484449" r:id="rId5"/>
    <p:sldLayoutId id="2147484450" r:id="rId6"/>
    <p:sldLayoutId id="2147484451" r:id="rId7"/>
    <p:sldLayoutId id="2147484452" r:id="rId8"/>
    <p:sldLayoutId id="2147484453" r:id="rId9"/>
    <p:sldLayoutId id="2147484454" r:id="rId10"/>
    <p:sldLayoutId id="2147484455" r:id="rId11"/>
  </p:sldLayoutIdLst>
  <p:txStyles>
    <p:titleStyle>
      <a:lvl1pPr algn="ctr" defTabSz="424186" rtl="0" eaLnBrk="1" latinLnBrk="0" hangingPunct="1">
        <a:spcBef>
          <a:spcPct val="0"/>
        </a:spcBef>
        <a:buNone/>
        <a:defRPr sz="4000" b="0" i="0" kern="1200">
          <a:solidFill>
            <a:schemeClr val="bg1"/>
          </a:solidFill>
          <a:latin typeface="HelveticaNeueLT Com 65 Md"/>
          <a:ea typeface="+mj-ea"/>
          <a:cs typeface="HelveticaNeueLT Com 65 Md"/>
        </a:defRPr>
      </a:lvl1pPr>
    </p:titleStyle>
    <p:bodyStyle>
      <a:lvl1pPr marL="318139" indent="-318139" algn="l" defTabSz="424186" rtl="0" eaLnBrk="1" latinLnBrk="0" hangingPunct="1">
        <a:spcBef>
          <a:spcPct val="20000"/>
        </a:spcBef>
        <a:buFont typeface="Arial"/>
        <a:buChar char="•"/>
        <a:defRPr sz="2900" b="0" i="0" kern="1200">
          <a:solidFill>
            <a:srgbClr val="FFFFFF"/>
          </a:solidFill>
          <a:latin typeface="HelveticaNeueLT Com 65 Md"/>
          <a:ea typeface="+mn-ea"/>
          <a:cs typeface="HelveticaNeueLT Com 65 Md"/>
        </a:defRPr>
      </a:lvl1pPr>
      <a:lvl2pPr marL="689302" indent="-265116" algn="l" defTabSz="424186" rtl="0" eaLnBrk="1" latinLnBrk="0" hangingPunct="1">
        <a:spcBef>
          <a:spcPct val="20000"/>
        </a:spcBef>
        <a:buFont typeface="Arial"/>
        <a:buChar char="–"/>
        <a:defRPr sz="2600" b="0" i="0" kern="1200">
          <a:solidFill>
            <a:srgbClr val="FFFFFF"/>
          </a:solidFill>
          <a:latin typeface="HelveticaNeueLT Com 65 Md"/>
          <a:ea typeface="+mn-ea"/>
          <a:cs typeface="HelveticaNeueLT Com 65 Md"/>
        </a:defRPr>
      </a:lvl2pPr>
      <a:lvl3pPr marL="1060465" indent="-212093" algn="l" defTabSz="424186" rtl="0" eaLnBrk="1" latinLnBrk="0" hangingPunct="1">
        <a:spcBef>
          <a:spcPct val="20000"/>
        </a:spcBef>
        <a:buFont typeface="Arial"/>
        <a:buChar char="•"/>
        <a:defRPr sz="2200" b="0" i="0" kern="1200">
          <a:solidFill>
            <a:srgbClr val="FFFFFF"/>
          </a:solidFill>
          <a:latin typeface="HelveticaNeueLT Com 65 Md"/>
          <a:ea typeface="+mn-ea"/>
          <a:cs typeface="HelveticaNeueLT Com 65 Md"/>
        </a:defRPr>
      </a:lvl3pPr>
      <a:lvl4pPr marL="1484649" indent="-212093" algn="l" defTabSz="424186" rtl="0" eaLnBrk="1" latinLnBrk="0" hangingPunct="1">
        <a:spcBef>
          <a:spcPct val="20000"/>
        </a:spcBef>
        <a:buFont typeface="Arial"/>
        <a:buChar char="–"/>
        <a:defRPr sz="1900" b="0" i="0" kern="1200">
          <a:solidFill>
            <a:srgbClr val="FFFFFF"/>
          </a:solidFill>
          <a:latin typeface="HelveticaNeueLT Com 65 Md"/>
          <a:ea typeface="+mn-ea"/>
          <a:cs typeface="HelveticaNeueLT Com 65 Md"/>
        </a:defRPr>
      </a:lvl4pPr>
      <a:lvl5pPr marL="1908835" indent="-212093" algn="l" defTabSz="424186" rtl="0" eaLnBrk="1" latinLnBrk="0" hangingPunct="1">
        <a:spcBef>
          <a:spcPct val="20000"/>
        </a:spcBef>
        <a:buFont typeface="Arial"/>
        <a:buChar char="»"/>
        <a:defRPr sz="1900" b="0" i="0" kern="1200">
          <a:solidFill>
            <a:srgbClr val="FFFFFF"/>
          </a:solidFill>
          <a:latin typeface="HelveticaNeueLT Com 65 Md"/>
          <a:ea typeface="+mn-ea"/>
          <a:cs typeface="HelveticaNeueLT Com 65 Md"/>
        </a:defRPr>
      </a:lvl5pPr>
      <a:lvl6pPr marL="2333021" indent="-212093" algn="l" defTabSz="424186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57207" indent="-212093" algn="l" defTabSz="424186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1393" indent="-212093" algn="l" defTabSz="424186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05578" indent="-212093" algn="l" defTabSz="424186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2418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24186" algn="l" defTabSz="42418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48372" algn="l" defTabSz="42418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2557" algn="l" defTabSz="42418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96742" algn="l" defTabSz="42418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120928" algn="l" defTabSz="42418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545114" algn="l" defTabSz="42418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69300" algn="l" defTabSz="42418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93486" algn="l" defTabSz="42418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29694" y="2"/>
            <a:ext cx="9755237" cy="11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4837" tIns="42419" rIns="84837" bIns="424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03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6803" y="1160689"/>
            <a:ext cx="9721835" cy="53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4837" tIns="42419" rIns="84837" bIns="424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grpSp>
        <p:nvGrpSpPr>
          <p:cNvPr id="2" name="Group 6"/>
          <p:cNvGrpSpPr>
            <a:grpSpLocks/>
          </p:cNvGrpSpPr>
          <p:nvPr userDrawn="1"/>
        </p:nvGrpSpPr>
        <p:grpSpPr bwMode="auto">
          <a:xfrm>
            <a:off x="0" y="1"/>
            <a:ext cx="10688638" cy="7561101"/>
            <a:chOff x="0" y="0"/>
            <a:chExt cx="5760" cy="4319"/>
          </a:xfrm>
        </p:grpSpPr>
        <p:graphicFrame>
          <p:nvGraphicFramePr>
            <p:cNvPr id="1026" name="Object 7"/>
            <p:cNvGraphicFramePr>
              <a:graphicFrameLocks noChangeAspect="1"/>
            </p:cNvGraphicFramePr>
            <p:nvPr/>
          </p:nvGraphicFramePr>
          <p:xfrm>
            <a:off x="0" y="0"/>
            <a:ext cx="501" cy="6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047" name="Photo Editor Photo" r:id="rId15" imgW="4495238" imgH="5858693" progId="">
                    <p:embed/>
                  </p:oleObj>
                </mc:Choice>
                <mc:Fallback>
                  <p:oleObj name="Photo Editor Photo" r:id="rId15" imgW="4495238" imgH="5858693" progId="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501" cy="6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BBE0E3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99848" name="Line 8"/>
            <p:cNvSpPr>
              <a:spLocks noChangeShapeType="1"/>
            </p:cNvSpPr>
            <p:nvPr userDrawn="1"/>
          </p:nvSpPr>
          <p:spPr bwMode="auto">
            <a:xfrm>
              <a:off x="501" y="0"/>
              <a:ext cx="0" cy="4319"/>
            </a:xfrm>
            <a:prstGeom prst="line">
              <a:avLst/>
            </a:prstGeom>
            <a:noFill/>
            <a:ln w="9525">
              <a:solidFill>
                <a:srgbClr val="2764D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699849" name="Line 9"/>
            <p:cNvSpPr>
              <a:spLocks noChangeShapeType="1"/>
            </p:cNvSpPr>
            <p:nvPr userDrawn="1"/>
          </p:nvSpPr>
          <p:spPr bwMode="auto">
            <a:xfrm>
              <a:off x="0" y="652"/>
              <a:ext cx="5760" cy="0"/>
            </a:xfrm>
            <a:prstGeom prst="line">
              <a:avLst/>
            </a:prstGeom>
            <a:noFill/>
            <a:ln w="9525">
              <a:solidFill>
                <a:srgbClr val="2764D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1699850" name="Text Box 10"/>
          <p:cNvSpPr txBox="1">
            <a:spLocks noChangeArrowheads="1"/>
          </p:cNvSpPr>
          <p:nvPr userDrawn="1"/>
        </p:nvSpPr>
        <p:spPr bwMode="auto">
          <a:xfrm>
            <a:off x="883215" y="7217461"/>
            <a:ext cx="3287569" cy="239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4837" tIns="42419" rIns="84837" bIns="42419">
            <a:spAutoFit/>
          </a:bodyPr>
          <a:lstStyle/>
          <a:p>
            <a:r>
              <a:rPr lang="en-US" sz="1000" b="1" dirty="0" smtClean="0">
                <a:latin typeface="HelveticaNeueLT Com 45 Lt" pitchFamily="34" charset="0"/>
              </a:rPr>
              <a:t>The formation of the elements – Plzen</a:t>
            </a:r>
            <a:r>
              <a:rPr lang="en-US" sz="1000" b="1" baseline="0" dirty="0" smtClean="0">
                <a:latin typeface="HelveticaNeueLT Com 45 Lt" pitchFamily="34" charset="0"/>
              </a:rPr>
              <a:t> 20 February 2014</a:t>
            </a:r>
            <a:endParaRPr lang="pl-PL" sz="1000" b="1" dirty="0">
              <a:latin typeface="HelveticaNeueLT Com 45 Lt" pitchFamily="34" charset="0"/>
            </a:endParaRPr>
          </a:p>
        </p:txBody>
      </p:sp>
      <p:pic>
        <p:nvPicPr>
          <p:cNvPr id="11" name="Picture 11" descr="eso-flags-noframes.png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6769992" y="7302003"/>
            <a:ext cx="3792982" cy="110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07" r:id="rId1"/>
    <p:sldLayoutId id="2147484408" r:id="rId2"/>
    <p:sldLayoutId id="2147484409" r:id="rId3"/>
    <p:sldLayoutId id="2147484410" r:id="rId4"/>
    <p:sldLayoutId id="2147484411" r:id="rId5"/>
    <p:sldLayoutId id="2147484412" r:id="rId6"/>
    <p:sldLayoutId id="2147484413" r:id="rId7"/>
    <p:sldLayoutId id="2147484414" r:id="rId8"/>
    <p:sldLayoutId id="2147484415" r:id="rId9"/>
    <p:sldLayoutId id="2147484416" r:id="rId10"/>
    <p:sldLayoutId id="2147484417" r:id="rId11"/>
    <p:sldLayoutId id="2147484418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HelveticaNeueLT Com 65 Md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5pPr>
      <a:lvl6pPr marL="424186"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6pPr>
      <a:lvl7pPr marL="848372"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7pPr>
      <a:lvl8pPr marL="1272557"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8pPr>
      <a:lvl9pPr marL="1696742"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9pPr>
    </p:titleStyle>
    <p:bodyStyle>
      <a:lvl1pPr marL="318139" indent="-318139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90000"/>
        <a:buFont typeface="Monotype Sorts" pitchFamily="112" charset="2"/>
        <a:buChar char="n"/>
        <a:defRPr sz="2600">
          <a:solidFill>
            <a:schemeClr val="tx1"/>
          </a:solidFill>
          <a:latin typeface="HelveticaNeueLT Com 55 Roman" pitchFamily="34" charset="0"/>
          <a:ea typeface="+mn-ea"/>
          <a:cs typeface="+mn-cs"/>
        </a:defRPr>
      </a:lvl1pPr>
      <a:lvl2pPr marL="689302" indent="-265116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Ø"/>
        <a:defRPr sz="2200">
          <a:solidFill>
            <a:schemeClr val="tx1"/>
          </a:solidFill>
          <a:latin typeface="HelveticaNeueLT Com 55 Roman" pitchFamily="34" charset="0"/>
        </a:defRPr>
      </a:lvl2pPr>
      <a:lvl3pPr marL="1060465" indent="-212093" algn="l" rtl="0" eaLnBrk="0" fontAlgn="base" hangingPunct="0">
        <a:spcBef>
          <a:spcPct val="20000"/>
        </a:spcBef>
        <a:spcAft>
          <a:spcPct val="0"/>
        </a:spcAft>
        <a:buClr>
          <a:srgbClr val="0066FF"/>
        </a:buClr>
        <a:buChar char="•"/>
        <a:defRPr sz="1900">
          <a:solidFill>
            <a:schemeClr val="tx1"/>
          </a:solidFill>
          <a:latin typeface="HelveticaNeueLT Com 55 Roman" pitchFamily="34" charset="0"/>
        </a:defRPr>
      </a:lvl3pPr>
      <a:lvl4pPr marL="1484649" indent="-212093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HelveticaNeueLT Com 55 Roman" pitchFamily="34" charset="0"/>
        </a:defRPr>
      </a:lvl4pPr>
      <a:lvl5pPr marL="1908835" indent="-212093" algn="l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HelveticaNeueLT Com 55 Roman" pitchFamily="34" charset="0"/>
        </a:defRPr>
      </a:lvl5pPr>
      <a:lvl6pPr marL="2333021" indent="-212093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6pPr>
      <a:lvl7pPr marL="2757207" indent="-212093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7pPr>
      <a:lvl8pPr marL="3181393" indent="-212093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8pPr>
      <a:lvl9pPr marL="3605578" indent="-212093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483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24186" algn="l" defTabSz="8483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48372" algn="l" defTabSz="8483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2557" algn="l" defTabSz="8483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96742" algn="l" defTabSz="8483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120928" algn="l" defTabSz="8483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545114" algn="l" defTabSz="8483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69300" algn="l" defTabSz="8483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93486" algn="l" defTabSz="8483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29694" y="2"/>
            <a:ext cx="9755237" cy="11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4837" tIns="42419" rIns="84837" bIns="424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03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6803" y="1160689"/>
            <a:ext cx="9721835" cy="53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4837" tIns="42419" rIns="84837" bIns="424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grpSp>
        <p:nvGrpSpPr>
          <p:cNvPr id="2" name="Group 6"/>
          <p:cNvGrpSpPr>
            <a:grpSpLocks/>
          </p:cNvGrpSpPr>
          <p:nvPr userDrawn="1"/>
        </p:nvGrpSpPr>
        <p:grpSpPr bwMode="auto">
          <a:xfrm>
            <a:off x="0" y="1"/>
            <a:ext cx="10688638" cy="7561101"/>
            <a:chOff x="0" y="0"/>
            <a:chExt cx="5760" cy="4319"/>
          </a:xfrm>
        </p:grpSpPr>
        <p:graphicFrame>
          <p:nvGraphicFramePr>
            <p:cNvPr id="1026" name="Object 7"/>
            <p:cNvGraphicFramePr>
              <a:graphicFrameLocks noChangeAspect="1"/>
            </p:cNvGraphicFramePr>
            <p:nvPr/>
          </p:nvGraphicFramePr>
          <p:xfrm>
            <a:off x="0" y="0"/>
            <a:ext cx="501" cy="6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7120" name="Photo Editor Photo" r:id="rId15" imgW="4495238" imgH="5858693" progId="">
                    <p:embed/>
                  </p:oleObj>
                </mc:Choice>
                <mc:Fallback>
                  <p:oleObj name="Photo Editor Photo" r:id="rId15" imgW="4495238" imgH="5858693" progId="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501" cy="6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BBE0E3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99848" name="Line 8"/>
            <p:cNvSpPr>
              <a:spLocks noChangeShapeType="1"/>
            </p:cNvSpPr>
            <p:nvPr userDrawn="1"/>
          </p:nvSpPr>
          <p:spPr bwMode="auto">
            <a:xfrm>
              <a:off x="501" y="0"/>
              <a:ext cx="0" cy="4319"/>
            </a:xfrm>
            <a:prstGeom prst="line">
              <a:avLst/>
            </a:prstGeom>
            <a:noFill/>
            <a:ln w="9525">
              <a:solidFill>
                <a:srgbClr val="2764D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699849" name="Line 9"/>
            <p:cNvSpPr>
              <a:spLocks noChangeShapeType="1"/>
            </p:cNvSpPr>
            <p:nvPr userDrawn="1"/>
          </p:nvSpPr>
          <p:spPr bwMode="auto">
            <a:xfrm>
              <a:off x="0" y="652"/>
              <a:ext cx="5760" cy="0"/>
            </a:xfrm>
            <a:prstGeom prst="line">
              <a:avLst/>
            </a:prstGeom>
            <a:noFill/>
            <a:ln w="9525">
              <a:solidFill>
                <a:srgbClr val="2764D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1699850" name="Text Box 10"/>
          <p:cNvSpPr txBox="1">
            <a:spLocks noChangeArrowheads="1"/>
          </p:cNvSpPr>
          <p:nvPr userDrawn="1"/>
        </p:nvSpPr>
        <p:spPr bwMode="auto">
          <a:xfrm>
            <a:off x="883215" y="7217461"/>
            <a:ext cx="3287569" cy="239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4837" tIns="42419" rIns="84837" bIns="42419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  <a:latin typeface="HelveticaNeueLT Com 45 Lt" pitchFamily="34" charset="0"/>
              </a:rPr>
              <a:t>The formation of the elements – Plzen</a:t>
            </a:r>
            <a:r>
              <a:rPr lang="en-US" sz="1000" b="1" baseline="0" dirty="0" smtClean="0">
                <a:solidFill>
                  <a:schemeClr val="bg1"/>
                </a:solidFill>
                <a:latin typeface="HelveticaNeueLT Com 45 Lt" pitchFamily="34" charset="0"/>
              </a:rPr>
              <a:t> 20 February 2014</a:t>
            </a:r>
            <a:endParaRPr lang="pl-PL" sz="1000" b="1" dirty="0">
              <a:solidFill>
                <a:schemeClr val="bg1"/>
              </a:solidFill>
              <a:latin typeface="HelveticaNeueLT Com 45 Lt" pitchFamily="34" charset="0"/>
            </a:endParaRPr>
          </a:p>
        </p:txBody>
      </p:sp>
      <p:pic>
        <p:nvPicPr>
          <p:cNvPr id="11" name="Picture 11" descr="eso-flags-noframes.png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6641430" y="7302003"/>
            <a:ext cx="3792982" cy="110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20" r:id="rId1"/>
    <p:sldLayoutId id="2147484421" r:id="rId2"/>
    <p:sldLayoutId id="2147484422" r:id="rId3"/>
    <p:sldLayoutId id="2147484423" r:id="rId4"/>
    <p:sldLayoutId id="2147484424" r:id="rId5"/>
    <p:sldLayoutId id="2147484425" r:id="rId6"/>
    <p:sldLayoutId id="2147484426" r:id="rId7"/>
    <p:sldLayoutId id="2147484427" r:id="rId8"/>
    <p:sldLayoutId id="2147484428" r:id="rId9"/>
    <p:sldLayoutId id="2147484429" r:id="rId10"/>
    <p:sldLayoutId id="2147484430" r:id="rId11"/>
    <p:sldLayoutId id="2147484431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bg1">
              <a:lumMod val="95000"/>
            </a:schemeClr>
          </a:solidFill>
          <a:latin typeface="HelveticaNeueLT Com 65 Md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5pPr>
      <a:lvl6pPr marL="424186"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6pPr>
      <a:lvl7pPr marL="848372"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7pPr>
      <a:lvl8pPr marL="1272557"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8pPr>
      <a:lvl9pPr marL="1696742"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9pPr>
    </p:titleStyle>
    <p:bodyStyle>
      <a:lvl1pPr marL="318139" indent="-318139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90000"/>
        <a:buFont typeface="Monotype Sorts" pitchFamily="112" charset="2"/>
        <a:buChar char="n"/>
        <a:defRPr sz="2600">
          <a:solidFill>
            <a:schemeClr val="bg1">
              <a:lumMod val="95000"/>
            </a:schemeClr>
          </a:solidFill>
          <a:latin typeface="HelveticaNeueLT Com 55 Roman" pitchFamily="34" charset="0"/>
          <a:ea typeface="+mn-ea"/>
          <a:cs typeface="+mn-cs"/>
        </a:defRPr>
      </a:lvl1pPr>
      <a:lvl2pPr marL="689302" indent="-265116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Ø"/>
        <a:defRPr sz="2200">
          <a:solidFill>
            <a:schemeClr val="bg1">
              <a:lumMod val="95000"/>
            </a:schemeClr>
          </a:solidFill>
          <a:latin typeface="HelveticaNeueLT Com 55 Roman" pitchFamily="34" charset="0"/>
        </a:defRPr>
      </a:lvl2pPr>
      <a:lvl3pPr marL="1060465" indent="-212093" algn="l" rtl="0" eaLnBrk="0" fontAlgn="base" hangingPunct="0">
        <a:spcBef>
          <a:spcPct val="20000"/>
        </a:spcBef>
        <a:spcAft>
          <a:spcPct val="0"/>
        </a:spcAft>
        <a:buClr>
          <a:srgbClr val="0066FF"/>
        </a:buClr>
        <a:buChar char="•"/>
        <a:defRPr sz="1900">
          <a:solidFill>
            <a:schemeClr val="bg1">
              <a:lumMod val="95000"/>
            </a:schemeClr>
          </a:solidFill>
          <a:latin typeface="HelveticaNeueLT Com 55 Roman" pitchFamily="34" charset="0"/>
        </a:defRPr>
      </a:lvl3pPr>
      <a:lvl4pPr marL="1484649" indent="-212093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chemeClr val="bg1">
              <a:lumMod val="95000"/>
            </a:schemeClr>
          </a:solidFill>
          <a:latin typeface="HelveticaNeueLT Com 55 Roman" pitchFamily="34" charset="0"/>
        </a:defRPr>
      </a:lvl4pPr>
      <a:lvl5pPr marL="1908835" indent="-212093" algn="l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bg1">
              <a:lumMod val="95000"/>
            </a:schemeClr>
          </a:solidFill>
          <a:latin typeface="HelveticaNeueLT Com 55 Roman" pitchFamily="34" charset="0"/>
        </a:defRPr>
      </a:lvl5pPr>
      <a:lvl6pPr marL="2333021" indent="-212093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6pPr>
      <a:lvl7pPr marL="2757207" indent="-212093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7pPr>
      <a:lvl8pPr marL="3181393" indent="-212093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8pPr>
      <a:lvl9pPr marL="3605578" indent="-212093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483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24186" algn="l" defTabSz="8483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48372" algn="l" defTabSz="8483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2557" algn="l" defTabSz="8483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96742" algn="l" defTabSz="8483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120928" algn="l" defTabSz="8483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545114" algn="l" defTabSz="8483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69300" algn="l" defTabSz="8483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93486" algn="l" defTabSz="8483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1648" y="366846"/>
            <a:ext cx="9085342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837" tIns="42419" rIns="84837" bIns="424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1648" y="1875613"/>
            <a:ext cx="9085342" cy="4537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837" tIns="42419" rIns="84837" bIns="424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1648" y="6890597"/>
            <a:ext cx="2226800" cy="50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837" tIns="42419" rIns="84837" bIns="42419" numCol="1" anchor="t" anchorCtr="0" compatLnSpc="1">
            <a:prstTxWarp prst="textNoShape">
              <a:avLst/>
            </a:prstTxWarp>
          </a:bodyPr>
          <a:lstStyle>
            <a:lvl1pPr>
              <a:defRPr sz="1300" b="0"/>
            </a:lvl1pPr>
          </a:lstStyle>
          <a:p>
            <a:pPr eaLnBrk="0" hangingPunct="0"/>
            <a:endParaRPr lang="de-DE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1952" y="6890597"/>
            <a:ext cx="3384735" cy="50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837" tIns="42419" rIns="84837" bIns="42419" numCol="1" anchor="t" anchorCtr="0" compatLnSpc="1">
            <a:prstTxWarp prst="textNoShape">
              <a:avLst/>
            </a:prstTxWarp>
          </a:bodyPr>
          <a:lstStyle>
            <a:lvl1pPr algn="ctr">
              <a:defRPr sz="1300" b="0"/>
            </a:lvl1pPr>
          </a:lstStyle>
          <a:p>
            <a:pPr eaLnBrk="0" hangingPunct="0"/>
            <a:endParaRPr lang="de-DE">
              <a:solidFill>
                <a:srgbClr val="000099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0190" y="6890597"/>
            <a:ext cx="2226800" cy="50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837" tIns="42419" rIns="84837" bIns="42419" numCol="1" anchor="t" anchorCtr="0" compatLnSpc="1">
            <a:prstTxWarp prst="textNoShape">
              <a:avLst/>
            </a:prstTxWarp>
          </a:bodyPr>
          <a:lstStyle>
            <a:lvl1pPr algn="r">
              <a:defRPr sz="1300" b="0"/>
            </a:lvl1pPr>
          </a:lstStyle>
          <a:p>
            <a:pPr eaLnBrk="0" hangingPunct="0"/>
            <a:fld id="{69BA5C50-9478-44EE-9F5F-B0AC43C4CB0B}" type="slidenum">
              <a:rPr lang="de-DE">
                <a:solidFill>
                  <a:srgbClr val="000099"/>
                </a:solidFill>
                <a:ea typeface="+mn-ea"/>
                <a:cs typeface="+mn-cs"/>
              </a:rPr>
              <a:pPr eaLnBrk="0" hangingPunct="0"/>
              <a:t>‹#›</a:t>
            </a:fld>
            <a:endParaRPr lang="de-DE">
              <a:solidFill>
                <a:srgbClr val="000099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205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7" r:id="rId1"/>
    <p:sldLayoutId id="2147484458" r:id="rId2"/>
    <p:sldLayoutId id="2147484459" r:id="rId3"/>
    <p:sldLayoutId id="2147484460" r:id="rId4"/>
    <p:sldLayoutId id="2147484461" r:id="rId5"/>
    <p:sldLayoutId id="2147484462" r:id="rId6"/>
    <p:sldLayoutId id="2147484463" r:id="rId7"/>
    <p:sldLayoutId id="2147484464" r:id="rId8"/>
    <p:sldLayoutId id="2147484465" r:id="rId9"/>
    <p:sldLayoutId id="2147484466" r:id="rId10"/>
    <p:sldLayoutId id="2147484467" r:id="rId11"/>
    <p:sldLayoutId id="2147484468" r:id="rId12"/>
    <p:sldLayoutId id="214748446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HelveticaNeueLT Com 65 Md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5pPr>
      <a:lvl6pPr marL="424186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6pPr>
      <a:lvl7pPr marL="848372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7pPr>
      <a:lvl8pPr marL="1272557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8pPr>
      <a:lvl9pPr marL="1696742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9pPr>
    </p:titleStyle>
    <p:bodyStyle>
      <a:lvl1pPr marL="318139" indent="-318139" algn="l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HelveticaNeueLT Com 65 Md" pitchFamily="34" charset="0"/>
          <a:ea typeface="+mn-ea"/>
          <a:cs typeface="+mn-cs"/>
        </a:defRPr>
      </a:lvl1pPr>
      <a:lvl2pPr marL="689302" indent="-265116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rgbClr val="FF0000"/>
          </a:solidFill>
          <a:latin typeface="HelveticaNeueLT Com 65 Md" pitchFamily="34" charset="0"/>
        </a:defRPr>
      </a:lvl2pPr>
      <a:lvl3pPr marL="1060465" indent="-212093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1C1C1C"/>
          </a:solidFill>
          <a:latin typeface="HelveticaNeueLT Com 65 Md" pitchFamily="34" charset="0"/>
        </a:defRPr>
      </a:lvl3pPr>
      <a:lvl4pPr marL="1484649" indent="-212093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HelveticaNeueLT Com 65 Md" pitchFamily="34" charset="0"/>
        </a:defRPr>
      </a:lvl4pPr>
      <a:lvl5pPr marL="1908835" indent="-212093" algn="l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HelveticaNeueLT Com 65 Md" pitchFamily="34" charset="0"/>
        </a:defRPr>
      </a:lvl5pPr>
      <a:lvl6pPr marL="2333021" indent="-212093" algn="l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6pPr>
      <a:lvl7pPr marL="2757207" indent="-212093" algn="l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7pPr>
      <a:lvl8pPr marL="3181393" indent="-212093" algn="l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8pPr>
      <a:lvl9pPr marL="3605578" indent="-212093" algn="l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483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24186" algn="l" defTabSz="8483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48372" algn="l" defTabSz="8483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2557" algn="l" defTabSz="8483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96742" algn="l" defTabSz="8483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120928" algn="l" defTabSz="8483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545114" algn="l" defTabSz="8483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69300" algn="l" defTabSz="8483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93486" algn="l" defTabSz="8483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gif"/><Relationship Id="rId6" Type="http://schemas.openxmlformats.org/officeDocument/2006/relationships/image" Target="../media/image26.png"/><Relationship Id="rId7" Type="http://schemas.openxmlformats.org/officeDocument/2006/relationships/image" Target="../media/image2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5" Type="http://schemas.openxmlformats.org/officeDocument/2006/relationships/image" Target="../media/image35.emf"/><Relationship Id="rId6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6" Type="http://schemas.openxmlformats.org/officeDocument/2006/relationships/image" Target="../media/image50.jpeg"/><Relationship Id="rId7" Type="http://schemas.openxmlformats.org/officeDocument/2006/relationships/image" Target="../media/image51.jpeg"/><Relationship Id="rId8" Type="http://schemas.openxmlformats.org/officeDocument/2006/relationships/image" Target="../media/image52.jpeg"/><Relationship Id="rId9" Type="http://schemas.openxmlformats.org/officeDocument/2006/relationships/image" Target="../media/image53.jpeg"/><Relationship Id="rId10" Type="http://schemas.openxmlformats.org/officeDocument/2006/relationships/image" Target="../media/image54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4" Type="http://schemas.openxmlformats.org/officeDocument/2006/relationships/image" Target="../media/image58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4" Type="http://schemas.openxmlformats.org/officeDocument/2006/relationships/image" Target="../media/image59.png"/><Relationship Id="rId1" Type="http://schemas.microsoft.com/office/2007/relationships/media" Target="../media/media2.mpg"/><Relationship Id="rId2" Type="http://schemas.openxmlformats.org/officeDocument/2006/relationships/video" Target="../media/media2.m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1.jpeg"/><Relationship Id="rId3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png"/><Relationship Id="rId5" Type="http://schemas.openxmlformats.org/officeDocument/2006/relationships/image" Target="../media/image66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4" Type="http://schemas.openxmlformats.org/officeDocument/2006/relationships/image" Target="../media/image70.png"/><Relationship Id="rId1" Type="http://schemas.microsoft.com/office/2007/relationships/media" Target="../media/media3.mpg"/><Relationship Id="rId2" Type="http://schemas.openxmlformats.org/officeDocument/2006/relationships/video" Target="../media/media3.m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71.png"/><Relationship Id="rId1" Type="http://schemas.microsoft.com/office/2007/relationships/media" Target="../media/media4.mpeg"/><Relationship Id="rId2" Type="http://schemas.openxmlformats.org/officeDocument/2006/relationships/video" Target="../media/media4.m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png"/><Relationship Id="rId5" Type="http://schemas.openxmlformats.org/officeDocument/2006/relationships/image" Target="../media/image76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b_XB_547m_RSi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085" y="0"/>
            <a:ext cx="8000821" cy="7562850"/>
          </a:xfrm>
          <a:prstGeom prst="rect">
            <a:avLst/>
          </a:prstGeom>
        </p:spPr>
      </p:pic>
      <p:sp>
        <p:nvSpPr>
          <p:cNvPr id="11266" name="Rectangle 4"/>
          <p:cNvSpPr>
            <a:spLocks noGrp="1" noChangeArrowheads="1"/>
          </p:cNvSpPr>
          <p:nvPr>
            <p:ph type="ctr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84837" tIns="42419" rIns="84837" bIns="42419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CH" dirty="0" smtClean="0">
                <a:ea typeface="ＭＳ Ｐゴシック"/>
                <a:cs typeface="Arial" pitchFamily="34" charset="0"/>
              </a:rPr>
              <a:t>Keine </a:t>
            </a:r>
            <a:r>
              <a:rPr lang="de-CH" dirty="0" smtClean="0">
                <a:ea typeface="ＭＳ Ｐゴシック"/>
                <a:cs typeface="Arial" pitchFamily="34" charset="0"/>
              </a:rPr>
              <a:t>Leben ohne Supernovae</a:t>
            </a:r>
            <a:endParaRPr lang="de-CH" dirty="0" smtClean="0">
              <a:ea typeface="ＭＳ Ｐゴシック"/>
              <a:cs typeface="Arial" pitchFamily="34" charset="0"/>
            </a:endParaRPr>
          </a:p>
        </p:txBody>
      </p:sp>
      <p:sp>
        <p:nvSpPr>
          <p:cNvPr id="1126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Monotype Sorts" pitchFamily="80" charset="2"/>
              <a:buNone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  <a:ea typeface="ＭＳ Ｐゴシック"/>
                <a:cs typeface="Arial" pitchFamily="34" charset="0"/>
              </a:rPr>
              <a:t>Bruno Leibundgut</a:t>
            </a:r>
          </a:p>
          <a:p>
            <a:pPr eaLnBrk="1" hangingPunct="1">
              <a:buFont typeface="Monotype Sorts" pitchFamily="80" charset="2"/>
              <a:buNone/>
            </a:pPr>
            <a:r>
              <a:rPr lang="de-CH" dirty="0" smtClean="0">
                <a:solidFill>
                  <a:schemeClr val="bg1">
                    <a:lumMod val="95000"/>
                  </a:schemeClr>
                </a:solidFill>
                <a:ea typeface="ＭＳ Ｐゴシック"/>
                <a:cs typeface="Arial" pitchFamily="34" charset="0"/>
              </a:rPr>
              <a:t>Europäische Südsternwarte (ESO)</a:t>
            </a:r>
          </a:p>
          <a:p>
            <a:pPr eaLnBrk="1" hangingPunct="1">
              <a:buFont typeface="Monotype Sorts" pitchFamily="80" charset="2"/>
              <a:buNone/>
            </a:pPr>
            <a:endParaRPr lang="en-GB" dirty="0" smtClean="0">
              <a:ea typeface="ＭＳ Ｐゴシック"/>
              <a:cs typeface="Arial" pitchFamily="34" charset="0"/>
            </a:endParaRPr>
          </a:p>
          <a:p>
            <a:pPr eaLnBrk="1" hangingPunct="1">
              <a:buFont typeface="Monotype Sorts" pitchFamily="80" charset="2"/>
              <a:buNone/>
            </a:pPr>
            <a:endParaRPr lang="en-GB" dirty="0" smtClean="0">
              <a:ea typeface="ＭＳ Ｐゴシック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051557" y="1763545"/>
            <a:ext cx="8704358" cy="5001338"/>
            <a:chOff x="899592" y="1599183"/>
            <a:chExt cx="7446473" cy="453521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t="1788" r="630" b="587"/>
            <a:stretch/>
          </p:blipFill>
          <p:spPr>
            <a:xfrm>
              <a:off x="899592" y="1735200"/>
              <a:ext cx="7446473" cy="43992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979712" y="1599183"/>
              <a:ext cx="1066840" cy="3488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Ins="0" bIns="0" rtlCol="0">
              <a:spAutoFit/>
            </a:bodyPr>
            <a:lstStyle/>
            <a:p>
              <a:r>
                <a:rPr lang="de-CH" dirty="0" smtClean="0">
                  <a:latin typeface="HelveticaNeueLT Com 55 Roman"/>
                  <a:cs typeface="HelveticaNeueLT Com 55 Roman"/>
                </a:rPr>
                <a:t>„Metalle“</a:t>
              </a:r>
              <a:endParaRPr lang="de-CH" dirty="0">
                <a:latin typeface="HelveticaNeueLT Com 55 Roman"/>
                <a:cs typeface="HelveticaNeueLT Com 55 Roman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008" y="302866"/>
            <a:ext cx="10100623" cy="1260475"/>
          </a:xfrm>
        </p:spPr>
        <p:txBody>
          <a:bodyPr>
            <a:normAutofit/>
          </a:bodyPr>
          <a:lstStyle/>
          <a:p>
            <a:r>
              <a:rPr lang="de-CH" dirty="0" smtClean="0"/>
              <a:t>Zusammensetzung des Universums</a:t>
            </a:r>
            <a:endParaRPr lang="de-CH" dirty="0"/>
          </a:p>
        </p:txBody>
      </p:sp>
      <p:sp>
        <p:nvSpPr>
          <p:cNvPr id="5" name="TextBox 4"/>
          <p:cNvSpPr txBox="1"/>
          <p:nvPr/>
        </p:nvSpPr>
        <p:spPr>
          <a:xfrm>
            <a:off x="1011356" y="6322509"/>
            <a:ext cx="7174531" cy="424221"/>
          </a:xfrm>
          <a:prstGeom prst="rect">
            <a:avLst/>
          </a:prstGeom>
          <a:noFill/>
        </p:spPr>
        <p:txBody>
          <a:bodyPr wrap="none" lIns="84837" tIns="42419" rIns="84837" bIns="42419" rtlCol="0">
            <a:spAutoFit/>
          </a:bodyPr>
          <a:lstStyle/>
          <a:p>
            <a:r>
              <a:rPr lang="de-CH" dirty="0" smtClean="0">
                <a:solidFill>
                  <a:srgbClr val="FF0000"/>
                </a:solidFill>
                <a:latin typeface="HelveticaNeueLT Com 65 Md"/>
                <a:cs typeface="HelveticaNeueLT Com 65 Md"/>
              </a:rPr>
              <a:t>Damit kann noch kein Apfelkuchen gebacken werden!</a:t>
            </a:r>
            <a:endParaRPr lang="de-CH" dirty="0">
              <a:solidFill>
                <a:srgbClr val="FF0000"/>
              </a:solidFill>
              <a:latin typeface="HelveticaNeueLT Com 65 Md"/>
              <a:cs typeface="HelveticaNeueLT Com 65 M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96835" y="4145810"/>
            <a:ext cx="1658918" cy="424221"/>
          </a:xfrm>
          <a:prstGeom prst="rect">
            <a:avLst/>
          </a:prstGeom>
          <a:solidFill>
            <a:schemeClr val="bg1"/>
          </a:solidFill>
        </p:spPr>
        <p:txBody>
          <a:bodyPr wrap="none" lIns="84837" tIns="42419" rIns="84837" bIns="42419" rtlCol="0">
            <a:spAutoFit/>
          </a:bodyPr>
          <a:lstStyle/>
          <a:p>
            <a:r>
              <a:rPr lang="de-CH" dirty="0" smtClean="0">
                <a:solidFill>
                  <a:srgbClr val="3366FF"/>
                </a:solidFill>
                <a:latin typeface="HelveticaNeueLT Com 55 Roman"/>
                <a:cs typeface="HelveticaNeueLT Com 55 Roman"/>
              </a:rPr>
              <a:t>Wasserstoff</a:t>
            </a:r>
            <a:endParaRPr lang="de-CH" dirty="0">
              <a:solidFill>
                <a:srgbClr val="3366FF"/>
              </a:solidFill>
              <a:latin typeface="HelveticaNeueLT Com 55 Roman"/>
              <a:cs typeface="HelveticaNeueLT Com 55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93277" y="3066747"/>
            <a:ext cx="1049298" cy="424221"/>
          </a:xfrm>
          <a:prstGeom prst="rect">
            <a:avLst/>
          </a:prstGeom>
          <a:solidFill>
            <a:srgbClr val="FFFFFF"/>
          </a:solidFill>
        </p:spPr>
        <p:txBody>
          <a:bodyPr wrap="none" lIns="84837" tIns="42419" rIns="84837" bIns="42419" rtlCol="0">
            <a:spAutoFit/>
          </a:bodyPr>
          <a:lstStyle/>
          <a:p>
            <a:r>
              <a:rPr lang="de-CH" dirty="0" smtClean="0">
                <a:solidFill>
                  <a:srgbClr val="FF0000"/>
                </a:solidFill>
                <a:latin typeface="HelveticaNeueLT Com 55 Roman"/>
                <a:cs typeface="HelveticaNeueLT Com 55 Roman"/>
              </a:rPr>
              <a:t>Helium</a:t>
            </a:r>
            <a:endParaRPr lang="de-CH" dirty="0">
              <a:solidFill>
                <a:srgbClr val="FF0000"/>
              </a:solidFill>
              <a:latin typeface="HelveticaNeueLT Com 55 Roman"/>
              <a:cs typeface="HelveticaNeueLT Com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223967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838" y="208028"/>
            <a:ext cx="10268966" cy="1260475"/>
          </a:xfrm>
        </p:spPr>
        <p:txBody>
          <a:bodyPr>
            <a:normAutofit/>
          </a:bodyPr>
          <a:lstStyle/>
          <a:p>
            <a:r>
              <a:rPr lang="de-CH" dirty="0" smtClean="0"/>
              <a:t>Woher kommt der Rest?</a:t>
            </a:r>
            <a:endParaRPr lang="de-CH" dirty="0"/>
          </a:p>
        </p:txBody>
      </p:sp>
      <p:pic>
        <p:nvPicPr>
          <p:cNvPr id="3" name="Picture 2" descr="Periodic_table_of_element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01" y="1393196"/>
            <a:ext cx="8907198" cy="588221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199315" y="1637387"/>
            <a:ext cx="8521454" cy="1389553"/>
            <a:chOff x="1026000" y="1484784"/>
            <a:chExt cx="7290000" cy="1260048"/>
          </a:xfrm>
        </p:grpSpPr>
        <p:grpSp>
          <p:nvGrpSpPr>
            <p:cNvPr id="9" name="Group 8"/>
            <p:cNvGrpSpPr/>
            <p:nvPr/>
          </p:nvGrpSpPr>
          <p:grpSpPr>
            <a:xfrm>
              <a:off x="1026000" y="1916502"/>
              <a:ext cx="7290000" cy="828330"/>
              <a:chOff x="1026000" y="1916502"/>
              <a:chExt cx="7290000" cy="82833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026000" y="1916502"/>
                <a:ext cx="817202" cy="828330"/>
              </a:xfrm>
              <a:custGeom>
                <a:avLst/>
                <a:gdLst>
                  <a:gd name="connsiteX0" fmla="*/ 0 w 396000"/>
                  <a:gd name="connsiteY0" fmla="*/ 0 h 828000"/>
                  <a:gd name="connsiteX1" fmla="*/ 396000 w 396000"/>
                  <a:gd name="connsiteY1" fmla="*/ 0 h 828000"/>
                  <a:gd name="connsiteX2" fmla="*/ 396000 w 396000"/>
                  <a:gd name="connsiteY2" fmla="*/ 828000 h 828000"/>
                  <a:gd name="connsiteX3" fmla="*/ 0 w 396000"/>
                  <a:gd name="connsiteY3" fmla="*/ 828000 h 828000"/>
                  <a:gd name="connsiteX4" fmla="*/ 0 w 396000"/>
                  <a:gd name="connsiteY4" fmla="*/ 0 h 828000"/>
                  <a:gd name="connsiteX0" fmla="*/ 0 w 396000"/>
                  <a:gd name="connsiteY0" fmla="*/ 0 h 828000"/>
                  <a:gd name="connsiteX1" fmla="*/ 396000 w 396000"/>
                  <a:gd name="connsiteY1" fmla="*/ 0 h 828000"/>
                  <a:gd name="connsiteX2" fmla="*/ 390475 w 396000"/>
                  <a:gd name="connsiteY2" fmla="*/ 509266 h 828000"/>
                  <a:gd name="connsiteX3" fmla="*/ 396000 w 396000"/>
                  <a:gd name="connsiteY3" fmla="*/ 828000 h 828000"/>
                  <a:gd name="connsiteX4" fmla="*/ 0 w 396000"/>
                  <a:gd name="connsiteY4" fmla="*/ 828000 h 828000"/>
                  <a:gd name="connsiteX5" fmla="*/ 0 w 396000"/>
                  <a:gd name="connsiteY5" fmla="*/ 0 h 828000"/>
                  <a:gd name="connsiteX0" fmla="*/ 0 w 594934"/>
                  <a:gd name="connsiteY0" fmla="*/ 0 h 828000"/>
                  <a:gd name="connsiteX1" fmla="*/ 396000 w 594934"/>
                  <a:gd name="connsiteY1" fmla="*/ 0 h 828000"/>
                  <a:gd name="connsiteX2" fmla="*/ 390475 w 594934"/>
                  <a:gd name="connsiteY2" fmla="*/ 509266 h 828000"/>
                  <a:gd name="connsiteX3" fmla="*/ 396000 w 594934"/>
                  <a:gd name="connsiteY3" fmla="*/ 828000 h 828000"/>
                  <a:gd name="connsiteX4" fmla="*/ 0 w 594934"/>
                  <a:gd name="connsiteY4" fmla="*/ 828000 h 828000"/>
                  <a:gd name="connsiteX5" fmla="*/ 0 w 594934"/>
                  <a:gd name="connsiteY5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390475 w 811174"/>
                  <a:gd name="connsiteY2" fmla="*/ 509266 h 828000"/>
                  <a:gd name="connsiteX3" fmla="*/ 811174 w 811174"/>
                  <a:gd name="connsiteY3" fmla="*/ 819859 h 828000"/>
                  <a:gd name="connsiteX4" fmla="*/ 0 w 811174"/>
                  <a:gd name="connsiteY4" fmla="*/ 828000 h 828000"/>
                  <a:gd name="connsiteX5" fmla="*/ 0 w 811174"/>
                  <a:gd name="connsiteY5" fmla="*/ 0 h 828000"/>
                  <a:gd name="connsiteX0" fmla="*/ 0 w 931600"/>
                  <a:gd name="connsiteY0" fmla="*/ 0 h 828000"/>
                  <a:gd name="connsiteX1" fmla="*/ 396000 w 931600"/>
                  <a:gd name="connsiteY1" fmla="*/ 0 h 828000"/>
                  <a:gd name="connsiteX2" fmla="*/ 797508 w 931600"/>
                  <a:gd name="connsiteY2" fmla="*/ 411570 h 828000"/>
                  <a:gd name="connsiteX3" fmla="*/ 811174 w 931600"/>
                  <a:gd name="connsiteY3" fmla="*/ 819859 h 828000"/>
                  <a:gd name="connsiteX4" fmla="*/ 0 w 931600"/>
                  <a:gd name="connsiteY4" fmla="*/ 828000 h 828000"/>
                  <a:gd name="connsiteX5" fmla="*/ 0 w 931600"/>
                  <a:gd name="connsiteY5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797508 w 811174"/>
                  <a:gd name="connsiteY2" fmla="*/ 411570 h 828000"/>
                  <a:gd name="connsiteX3" fmla="*/ 811174 w 811174"/>
                  <a:gd name="connsiteY3" fmla="*/ 819859 h 828000"/>
                  <a:gd name="connsiteX4" fmla="*/ 0 w 811174"/>
                  <a:gd name="connsiteY4" fmla="*/ 828000 h 828000"/>
                  <a:gd name="connsiteX5" fmla="*/ 0 w 811174"/>
                  <a:gd name="connsiteY5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585851 w 811174"/>
                  <a:gd name="connsiteY2" fmla="*/ 370864 h 828000"/>
                  <a:gd name="connsiteX3" fmla="*/ 797508 w 811174"/>
                  <a:gd name="connsiteY3" fmla="*/ 411570 h 828000"/>
                  <a:gd name="connsiteX4" fmla="*/ 811174 w 811174"/>
                  <a:gd name="connsiteY4" fmla="*/ 819859 h 828000"/>
                  <a:gd name="connsiteX5" fmla="*/ 0 w 811174"/>
                  <a:gd name="connsiteY5" fmla="*/ 828000 h 828000"/>
                  <a:gd name="connsiteX6" fmla="*/ 0 w 811174"/>
                  <a:gd name="connsiteY6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390475 w 811174"/>
                  <a:gd name="connsiteY2" fmla="*/ 395288 h 828000"/>
                  <a:gd name="connsiteX3" fmla="*/ 797508 w 811174"/>
                  <a:gd name="connsiteY3" fmla="*/ 411570 h 828000"/>
                  <a:gd name="connsiteX4" fmla="*/ 811174 w 811174"/>
                  <a:gd name="connsiteY4" fmla="*/ 819859 h 828000"/>
                  <a:gd name="connsiteX5" fmla="*/ 0 w 811174"/>
                  <a:gd name="connsiteY5" fmla="*/ 828000 h 828000"/>
                  <a:gd name="connsiteX6" fmla="*/ 0 w 811174"/>
                  <a:gd name="connsiteY6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390475 w 811174"/>
                  <a:gd name="connsiteY2" fmla="*/ 395288 h 828000"/>
                  <a:gd name="connsiteX3" fmla="*/ 797508 w 811174"/>
                  <a:gd name="connsiteY3" fmla="*/ 411570 h 828000"/>
                  <a:gd name="connsiteX4" fmla="*/ 811174 w 811174"/>
                  <a:gd name="connsiteY4" fmla="*/ 819859 h 828000"/>
                  <a:gd name="connsiteX5" fmla="*/ 0 w 811174"/>
                  <a:gd name="connsiteY5" fmla="*/ 828000 h 828000"/>
                  <a:gd name="connsiteX6" fmla="*/ 0 w 811174"/>
                  <a:gd name="connsiteY6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797508 w 811174"/>
                  <a:gd name="connsiteY2" fmla="*/ 411570 h 828000"/>
                  <a:gd name="connsiteX3" fmla="*/ 811174 w 811174"/>
                  <a:gd name="connsiteY3" fmla="*/ 819859 h 828000"/>
                  <a:gd name="connsiteX4" fmla="*/ 0 w 811174"/>
                  <a:gd name="connsiteY4" fmla="*/ 828000 h 828000"/>
                  <a:gd name="connsiteX5" fmla="*/ 0 w 811174"/>
                  <a:gd name="connsiteY5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593992 w 811174"/>
                  <a:gd name="connsiteY2" fmla="*/ 159191 h 828000"/>
                  <a:gd name="connsiteX3" fmla="*/ 797508 w 811174"/>
                  <a:gd name="connsiteY3" fmla="*/ 411570 h 828000"/>
                  <a:gd name="connsiteX4" fmla="*/ 811174 w 811174"/>
                  <a:gd name="connsiteY4" fmla="*/ 819859 h 828000"/>
                  <a:gd name="connsiteX5" fmla="*/ 0 w 811174"/>
                  <a:gd name="connsiteY5" fmla="*/ 828000 h 828000"/>
                  <a:gd name="connsiteX6" fmla="*/ 0 w 811174"/>
                  <a:gd name="connsiteY6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398616 w 811174"/>
                  <a:gd name="connsiteY2" fmla="*/ 419712 h 828000"/>
                  <a:gd name="connsiteX3" fmla="*/ 797508 w 811174"/>
                  <a:gd name="connsiteY3" fmla="*/ 411570 h 828000"/>
                  <a:gd name="connsiteX4" fmla="*/ 811174 w 811174"/>
                  <a:gd name="connsiteY4" fmla="*/ 819859 h 828000"/>
                  <a:gd name="connsiteX5" fmla="*/ 0 w 811174"/>
                  <a:gd name="connsiteY5" fmla="*/ 828000 h 828000"/>
                  <a:gd name="connsiteX6" fmla="*/ 0 w 811174"/>
                  <a:gd name="connsiteY6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398616 w 811174"/>
                  <a:gd name="connsiteY2" fmla="*/ 419712 h 828000"/>
                  <a:gd name="connsiteX3" fmla="*/ 797508 w 811174"/>
                  <a:gd name="connsiteY3" fmla="*/ 411570 h 828000"/>
                  <a:gd name="connsiteX4" fmla="*/ 811174 w 811174"/>
                  <a:gd name="connsiteY4" fmla="*/ 819859 h 828000"/>
                  <a:gd name="connsiteX5" fmla="*/ 0 w 811174"/>
                  <a:gd name="connsiteY5" fmla="*/ 828000 h 828000"/>
                  <a:gd name="connsiteX6" fmla="*/ 0 w 811174"/>
                  <a:gd name="connsiteY6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398616 w 811174"/>
                  <a:gd name="connsiteY2" fmla="*/ 419712 h 828000"/>
                  <a:gd name="connsiteX3" fmla="*/ 797508 w 811174"/>
                  <a:gd name="connsiteY3" fmla="*/ 411570 h 828000"/>
                  <a:gd name="connsiteX4" fmla="*/ 811174 w 811174"/>
                  <a:gd name="connsiteY4" fmla="*/ 819859 h 828000"/>
                  <a:gd name="connsiteX5" fmla="*/ 0 w 811174"/>
                  <a:gd name="connsiteY5" fmla="*/ 828000 h 828000"/>
                  <a:gd name="connsiteX6" fmla="*/ 0 w 811174"/>
                  <a:gd name="connsiteY6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398616 w 811174"/>
                  <a:gd name="connsiteY2" fmla="*/ 419712 h 828000"/>
                  <a:gd name="connsiteX3" fmla="*/ 797508 w 811174"/>
                  <a:gd name="connsiteY3" fmla="*/ 411570 h 828000"/>
                  <a:gd name="connsiteX4" fmla="*/ 811174 w 811174"/>
                  <a:gd name="connsiteY4" fmla="*/ 819859 h 828000"/>
                  <a:gd name="connsiteX5" fmla="*/ 0 w 811174"/>
                  <a:gd name="connsiteY5" fmla="*/ 828000 h 828000"/>
                  <a:gd name="connsiteX6" fmla="*/ 0 w 811174"/>
                  <a:gd name="connsiteY6" fmla="*/ 0 h 828000"/>
                  <a:gd name="connsiteX0" fmla="*/ 0 w 811174"/>
                  <a:gd name="connsiteY0" fmla="*/ 330 h 828330"/>
                  <a:gd name="connsiteX1" fmla="*/ 396000 w 811174"/>
                  <a:gd name="connsiteY1" fmla="*/ 330 h 828330"/>
                  <a:gd name="connsiteX2" fmla="*/ 398616 w 811174"/>
                  <a:gd name="connsiteY2" fmla="*/ 420042 h 828330"/>
                  <a:gd name="connsiteX3" fmla="*/ 797508 w 811174"/>
                  <a:gd name="connsiteY3" fmla="*/ 411900 h 828330"/>
                  <a:gd name="connsiteX4" fmla="*/ 811174 w 811174"/>
                  <a:gd name="connsiteY4" fmla="*/ 820189 h 828330"/>
                  <a:gd name="connsiteX5" fmla="*/ 0 w 811174"/>
                  <a:gd name="connsiteY5" fmla="*/ 828330 h 828330"/>
                  <a:gd name="connsiteX6" fmla="*/ 0 w 811174"/>
                  <a:gd name="connsiteY6" fmla="*/ 330 h 828330"/>
                  <a:gd name="connsiteX0" fmla="*/ 0 w 811174"/>
                  <a:gd name="connsiteY0" fmla="*/ 330 h 828330"/>
                  <a:gd name="connsiteX1" fmla="*/ 396000 w 811174"/>
                  <a:gd name="connsiteY1" fmla="*/ 330 h 828330"/>
                  <a:gd name="connsiteX2" fmla="*/ 398616 w 811174"/>
                  <a:gd name="connsiteY2" fmla="*/ 420042 h 828330"/>
                  <a:gd name="connsiteX3" fmla="*/ 797508 w 811174"/>
                  <a:gd name="connsiteY3" fmla="*/ 411900 h 828330"/>
                  <a:gd name="connsiteX4" fmla="*/ 811174 w 811174"/>
                  <a:gd name="connsiteY4" fmla="*/ 820189 h 828330"/>
                  <a:gd name="connsiteX5" fmla="*/ 0 w 811174"/>
                  <a:gd name="connsiteY5" fmla="*/ 828330 h 828330"/>
                  <a:gd name="connsiteX6" fmla="*/ 0 w 811174"/>
                  <a:gd name="connsiteY6" fmla="*/ 330 h 828330"/>
                  <a:gd name="connsiteX0" fmla="*/ 0 w 811174"/>
                  <a:gd name="connsiteY0" fmla="*/ 330 h 828330"/>
                  <a:gd name="connsiteX1" fmla="*/ 396000 w 811174"/>
                  <a:gd name="connsiteY1" fmla="*/ 330 h 828330"/>
                  <a:gd name="connsiteX2" fmla="*/ 398616 w 811174"/>
                  <a:gd name="connsiteY2" fmla="*/ 420042 h 828330"/>
                  <a:gd name="connsiteX3" fmla="*/ 797508 w 811174"/>
                  <a:gd name="connsiteY3" fmla="*/ 411900 h 828330"/>
                  <a:gd name="connsiteX4" fmla="*/ 811174 w 811174"/>
                  <a:gd name="connsiteY4" fmla="*/ 820189 h 828330"/>
                  <a:gd name="connsiteX5" fmla="*/ 0 w 811174"/>
                  <a:gd name="connsiteY5" fmla="*/ 828330 h 828330"/>
                  <a:gd name="connsiteX6" fmla="*/ 0 w 811174"/>
                  <a:gd name="connsiteY6" fmla="*/ 330 h 828330"/>
                  <a:gd name="connsiteX0" fmla="*/ 0 w 811174"/>
                  <a:gd name="connsiteY0" fmla="*/ 330 h 828330"/>
                  <a:gd name="connsiteX1" fmla="*/ 396000 w 811174"/>
                  <a:gd name="connsiteY1" fmla="*/ 330 h 828330"/>
                  <a:gd name="connsiteX2" fmla="*/ 398616 w 811174"/>
                  <a:gd name="connsiteY2" fmla="*/ 420042 h 828330"/>
                  <a:gd name="connsiteX3" fmla="*/ 797508 w 811174"/>
                  <a:gd name="connsiteY3" fmla="*/ 411900 h 828330"/>
                  <a:gd name="connsiteX4" fmla="*/ 811174 w 811174"/>
                  <a:gd name="connsiteY4" fmla="*/ 820189 h 828330"/>
                  <a:gd name="connsiteX5" fmla="*/ 0 w 811174"/>
                  <a:gd name="connsiteY5" fmla="*/ 828330 h 828330"/>
                  <a:gd name="connsiteX6" fmla="*/ 0 w 811174"/>
                  <a:gd name="connsiteY6" fmla="*/ 330 h 828330"/>
                  <a:gd name="connsiteX0" fmla="*/ 0 w 811174"/>
                  <a:gd name="connsiteY0" fmla="*/ 330 h 828330"/>
                  <a:gd name="connsiteX1" fmla="*/ 396000 w 811174"/>
                  <a:gd name="connsiteY1" fmla="*/ 330 h 828330"/>
                  <a:gd name="connsiteX2" fmla="*/ 398616 w 811174"/>
                  <a:gd name="connsiteY2" fmla="*/ 420042 h 828330"/>
                  <a:gd name="connsiteX3" fmla="*/ 797508 w 811174"/>
                  <a:gd name="connsiteY3" fmla="*/ 444465 h 828330"/>
                  <a:gd name="connsiteX4" fmla="*/ 811174 w 811174"/>
                  <a:gd name="connsiteY4" fmla="*/ 820189 h 828330"/>
                  <a:gd name="connsiteX5" fmla="*/ 0 w 811174"/>
                  <a:gd name="connsiteY5" fmla="*/ 828330 h 828330"/>
                  <a:gd name="connsiteX6" fmla="*/ 0 w 811174"/>
                  <a:gd name="connsiteY6" fmla="*/ 330 h 828330"/>
                  <a:gd name="connsiteX0" fmla="*/ 0 w 814130"/>
                  <a:gd name="connsiteY0" fmla="*/ 330 h 828330"/>
                  <a:gd name="connsiteX1" fmla="*/ 396000 w 814130"/>
                  <a:gd name="connsiteY1" fmla="*/ 330 h 828330"/>
                  <a:gd name="connsiteX2" fmla="*/ 398616 w 814130"/>
                  <a:gd name="connsiteY2" fmla="*/ 420042 h 828330"/>
                  <a:gd name="connsiteX3" fmla="*/ 813789 w 814130"/>
                  <a:gd name="connsiteY3" fmla="*/ 428182 h 828330"/>
                  <a:gd name="connsiteX4" fmla="*/ 811174 w 814130"/>
                  <a:gd name="connsiteY4" fmla="*/ 820189 h 828330"/>
                  <a:gd name="connsiteX5" fmla="*/ 0 w 814130"/>
                  <a:gd name="connsiteY5" fmla="*/ 828330 h 828330"/>
                  <a:gd name="connsiteX6" fmla="*/ 0 w 814130"/>
                  <a:gd name="connsiteY6" fmla="*/ 330 h 828330"/>
                  <a:gd name="connsiteX0" fmla="*/ 0 w 814130"/>
                  <a:gd name="connsiteY0" fmla="*/ 330 h 828330"/>
                  <a:gd name="connsiteX1" fmla="*/ 396000 w 814130"/>
                  <a:gd name="connsiteY1" fmla="*/ 330 h 828330"/>
                  <a:gd name="connsiteX2" fmla="*/ 398616 w 814130"/>
                  <a:gd name="connsiteY2" fmla="*/ 420042 h 828330"/>
                  <a:gd name="connsiteX3" fmla="*/ 813789 w 814130"/>
                  <a:gd name="connsiteY3" fmla="*/ 428182 h 828330"/>
                  <a:gd name="connsiteX4" fmla="*/ 811174 w 814130"/>
                  <a:gd name="connsiteY4" fmla="*/ 820189 h 828330"/>
                  <a:gd name="connsiteX5" fmla="*/ 0 w 814130"/>
                  <a:gd name="connsiteY5" fmla="*/ 828330 h 828330"/>
                  <a:gd name="connsiteX6" fmla="*/ 0 w 814130"/>
                  <a:gd name="connsiteY6" fmla="*/ 330 h 828330"/>
                  <a:gd name="connsiteX0" fmla="*/ 0 w 817202"/>
                  <a:gd name="connsiteY0" fmla="*/ 330 h 828330"/>
                  <a:gd name="connsiteX1" fmla="*/ 396000 w 817202"/>
                  <a:gd name="connsiteY1" fmla="*/ 330 h 828330"/>
                  <a:gd name="connsiteX2" fmla="*/ 398616 w 817202"/>
                  <a:gd name="connsiteY2" fmla="*/ 420042 h 828330"/>
                  <a:gd name="connsiteX3" fmla="*/ 816964 w 817202"/>
                  <a:gd name="connsiteY3" fmla="*/ 418657 h 828330"/>
                  <a:gd name="connsiteX4" fmla="*/ 811174 w 817202"/>
                  <a:gd name="connsiteY4" fmla="*/ 820189 h 828330"/>
                  <a:gd name="connsiteX5" fmla="*/ 0 w 817202"/>
                  <a:gd name="connsiteY5" fmla="*/ 828330 h 828330"/>
                  <a:gd name="connsiteX6" fmla="*/ 0 w 817202"/>
                  <a:gd name="connsiteY6" fmla="*/ 330 h 82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7202" h="828330">
                    <a:moveTo>
                      <a:pt x="0" y="330"/>
                    </a:moveTo>
                    <a:lnTo>
                      <a:pt x="396000" y="330"/>
                    </a:lnTo>
                    <a:cubicBezTo>
                      <a:pt x="389171" y="-13845"/>
                      <a:pt x="421246" y="432860"/>
                      <a:pt x="398616" y="420042"/>
                    </a:cubicBezTo>
                    <a:cubicBezTo>
                      <a:pt x="384128" y="415365"/>
                      <a:pt x="805595" y="428466"/>
                      <a:pt x="816964" y="418657"/>
                    </a:cubicBezTo>
                    <a:cubicBezTo>
                      <a:pt x="818806" y="524902"/>
                      <a:pt x="809332" y="713944"/>
                      <a:pt x="811174" y="820189"/>
                    </a:cubicBezTo>
                    <a:lnTo>
                      <a:pt x="0" y="828330"/>
                    </a:lnTo>
                    <a:lnTo>
                      <a:pt x="0" y="330"/>
                    </a:lnTo>
                    <a:close/>
                  </a:path>
                </a:pathLst>
              </a:custGeom>
              <a:noFill/>
              <a:ln w="635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920000" y="1916502"/>
                <a:ext cx="396000" cy="432378"/>
              </a:xfrm>
              <a:prstGeom prst="rect">
                <a:avLst/>
              </a:prstGeom>
              <a:noFill/>
              <a:ln w="635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177797" y="1484784"/>
              <a:ext cx="9334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>
                  <a:solidFill>
                    <a:srgbClr val="FF0000"/>
                  </a:solidFill>
                  <a:latin typeface="HelveticaNeueLT Com 65 Md"/>
                  <a:cs typeface="HelveticaNeueLT Com 65 Md"/>
                </a:rPr>
                <a:t>Urknall</a:t>
              </a:r>
              <a:endParaRPr lang="en-GB" dirty="0">
                <a:solidFill>
                  <a:srgbClr val="FF0000"/>
                </a:solidFill>
                <a:latin typeface="HelveticaNeueLT Com 65 Md"/>
                <a:cs typeface="HelveticaNeueLT Com 65 M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2812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smtClean="0"/>
              <a:t>Chemische Zusammensetzung der Erde</a:t>
            </a:r>
            <a:endParaRPr lang="de-CH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523" y="2113843"/>
            <a:ext cx="7827983" cy="50645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062" y="1716797"/>
            <a:ext cx="5887256" cy="587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110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681008" y="1455736"/>
            <a:ext cx="4409208" cy="3119779"/>
            <a:chOff x="4898931" y="1563443"/>
            <a:chExt cx="3772024" cy="2829018"/>
          </a:xfrm>
        </p:grpSpPr>
        <p:pic>
          <p:nvPicPr>
            <p:cNvPr id="6" name="Picture 5" descr="ElementsInEarthsCrust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8931" y="1563443"/>
              <a:ext cx="3772024" cy="2829018"/>
            </a:xfrm>
            <a:prstGeom prst="rect">
              <a:avLst/>
            </a:prstGeom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41840" t="36150" r="29062" b="35754"/>
            <a:stretch/>
          </p:blipFill>
          <p:spPr bwMode="auto">
            <a:xfrm>
              <a:off x="5076056" y="3068960"/>
              <a:ext cx="1232115" cy="1189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smtClean="0"/>
              <a:t>Wie sind wir entstanden?</a:t>
            </a:r>
            <a:endParaRPr lang="de-CH" dirty="0"/>
          </a:p>
        </p:txBody>
      </p:sp>
      <p:pic>
        <p:nvPicPr>
          <p:cNvPr id="4" name="Picture 3" descr="880px-Hubble_Extreme_Deep_Field_(full_resolution)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39" t="42578"/>
          <a:stretch/>
        </p:blipFill>
        <p:spPr>
          <a:xfrm>
            <a:off x="523228" y="4738173"/>
            <a:ext cx="2226684" cy="182256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680969" y="4416696"/>
            <a:ext cx="4376450" cy="3096600"/>
            <a:chOff x="4860000" y="4005064"/>
            <a:chExt cx="3744000" cy="2808000"/>
          </a:xfrm>
        </p:grpSpPr>
        <p:pic>
          <p:nvPicPr>
            <p:cNvPr id="7" name="Picture 6" descr="ElementsInHumanBody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00" y="4005064"/>
              <a:ext cx="3744000" cy="28080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62960" y="5116104"/>
              <a:ext cx="1409240" cy="140924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523227" y="2137536"/>
            <a:ext cx="4821096" cy="2631664"/>
            <a:chOff x="447611" y="1938318"/>
            <a:chExt cx="4124389" cy="238639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7611" y="2027109"/>
              <a:ext cx="4124389" cy="229760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483768" y="3140969"/>
              <a:ext cx="1023398" cy="293046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de-CH" sz="1500" dirty="0">
                  <a:solidFill>
                    <a:srgbClr val="3366FF"/>
                  </a:solidFill>
                  <a:latin typeface="HelveticaNeueLT Com 55 Roman"/>
                  <a:cs typeface="HelveticaNeueLT Com 55 Roman"/>
                </a:rPr>
                <a:t>Wasserstoff</a:t>
              </a:r>
              <a:endParaRPr lang="de-CH" sz="1500" dirty="0">
                <a:solidFill>
                  <a:srgbClr val="3366FF"/>
                </a:solidFill>
                <a:latin typeface="HelveticaNeueLT Com 55 Roman"/>
                <a:cs typeface="HelveticaNeueLT Com 55 Roman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55576" y="2658399"/>
              <a:ext cx="670086" cy="293046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de-CH" sz="1500" dirty="0">
                  <a:solidFill>
                    <a:srgbClr val="FF0000"/>
                  </a:solidFill>
                  <a:latin typeface="HelveticaNeueLT Com 55 Roman"/>
                  <a:cs typeface="HelveticaNeueLT Com 55 Roman"/>
                </a:rPr>
                <a:t>Helium</a:t>
              </a:r>
              <a:endParaRPr lang="de-CH" sz="1500" dirty="0">
                <a:solidFill>
                  <a:srgbClr val="FF0000"/>
                </a:solidFill>
                <a:latin typeface="HelveticaNeueLT Com 55 Roman"/>
                <a:cs typeface="HelveticaNeueLT Com 55 Roman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75573" y="1938318"/>
              <a:ext cx="752525" cy="251183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Ins="0" bIns="0" rtlCol="0">
              <a:spAutoFit/>
            </a:bodyPr>
            <a:lstStyle/>
            <a:p>
              <a:r>
                <a:rPr lang="de-CH" sz="1500" dirty="0">
                  <a:solidFill>
                    <a:srgbClr val="3366FF"/>
                  </a:solidFill>
                  <a:latin typeface="HelveticaNeueLT Com 55 Roman"/>
                  <a:cs typeface="HelveticaNeueLT Com 55 Roman"/>
                </a:rPr>
                <a:t>„Metalle“</a:t>
              </a:r>
              <a:endParaRPr lang="de-CH" sz="1500" dirty="0">
                <a:solidFill>
                  <a:srgbClr val="3366FF"/>
                </a:solidFill>
                <a:latin typeface="HelveticaNeueLT Com 55 Roman"/>
                <a:cs typeface="HelveticaNeueLT Com 55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3833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so0302c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214" y="605072"/>
            <a:ext cx="6117464" cy="66351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844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 smtClean="0"/>
              <a:t>Wie wissen wir aus was die Sterne gemacht sind?</a:t>
            </a:r>
            <a:endParaRPr lang="de-CH" dirty="0"/>
          </a:p>
        </p:txBody>
      </p:sp>
      <p:sp>
        <p:nvSpPr>
          <p:cNvPr id="3" name="TextBox 2"/>
          <p:cNvSpPr txBox="1"/>
          <p:nvPr/>
        </p:nvSpPr>
        <p:spPr>
          <a:xfrm>
            <a:off x="8627022" y="6833545"/>
            <a:ext cx="1365534" cy="341331"/>
          </a:xfrm>
          <a:prstGeom prst="rect">
            <a:avLst/>
          </a:prstGeom>
          <a:noFill/>
        </p:spPr>
        <p:txBody>
          <a:bodyPr wrap="none" lIns="84837" tIns="42419" rIns="84837" bIns="42419" rtlCol="0">
            <a:spAutoFit/>
          </a:bodyPr>
          <a:lstStyle/>
          <a:p>
            <a:r>
              <a:rPr lang="de-CH" sz="1600" dirty="0">
                <a:solidFill>
                  <a:srgbClr val="F2F2F2"/>
                </a:solidFill>
                <a:latin typeface="HelveticaNeueLT Com 45 Lt"/>
                <a:cs typeface="HelveticaNeueLT Com 45 Lt"/>
              </a:rPr>
              <a:t>NOAO/AURA</a:t>
            </a:r>
          </a:p>
        </p:txBody>
      </p:sp>
    </p:spTree>
    <p:extLst>
      <p:ext uri="{BB962C8B-B14F-4D97-AF65-F5344CB8AC3E}">
        <p14:creationId xmlns:p14="http://schemas.microsoft.com/office/powerpoint/2010/main" val="1403219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9838" y="302866"/>
            <a:ext cx="10268966" cy="1260475"/>
          </a:xfrm>
        </p:spPr>
        <p:txBody>
          <a:bodyPr>
            <a:normAutofit/>
          </a:bodyPr>
          <a:lstStyle/>
          <a:p>
            <a:r>
              <a:rPr lang="de-CH" dirty="0" smtClean="0"/>
              <a:t>Elemente werde in Sternen gemacht</a:t>
            </a:r>
            <a:endParaRPr lang="de-CH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4433" y="1764668"/>
            <a:ext cx="5735777" cy="4991131"/>
          </a:xfrm>
        </p:spPr>
        <p:txBody>
          <a:bodyPr>
            <a:normAutofit/>
          </a:bodyPr>
          <a:lstStyle/>
          <a:p>
            <a:r>
              <a:rPr lang="en-US" dirty="0" err="1" smtClean="0"/>
              <a:t>Kernfusion</a:t>
            </a:r>
            <a:endParaRPr lang="en-US" dirty="0" smtClean="0"/>
          </a:p>
          <a:p>
            <a:pPr lvl="1"/>
            <a:r>
              <a:rPr lang="en-US" dirty="0" smtClean="0"/>
              <a:t>e.g. </a:t>
            </a:r>
            <a:r>
              <a:rPr lang="en-US" dirty="0" err="1" smtClean="0"/>
              <a:t>Wasserstoffbombe</a:t>
            </a:r>
            <a:endParaRPr lang="en-US" dirty="0" smtClean="0"/>
          </a:p>
          <a:p>
            <a:r>
              <a:rPr lang="en-US" dirty="0" err="1" smtClean="0"/>
              <a:t>Energieerzeugung</a:t>
            </a:r>
            <a:r>
              <a:rPr lang="en-US" dirty="0" smtClean="0"/>
              <a:t> </a:t>
            </a:r>
            <a:r>
              <a:rPr lang="en-US" dirty="0" err="1" smtClean="0"/>
              <a:t>mittels</a:t>
            </a:r>
            <a:r>
              <a:rPr lang="en-US" dirty="0" smtClean="0"/>
              <a:t> der </a:t>
            </a:r>
            <a:r>
              <a:rPr lang="en-US" dirty="0" err="1" smtClean="0"/>
              <a:t>atomaren</a:t>
            </a:r>
            <a:r>
              <a:rPr lang="en-US" dirty="0" smtClean="0"/>
              <a:t> </a:t>
            </a:r>
            <a:r>
              <a:rPr lang="en-US" dirty="0" err="1" smtClean="0"/>
              <a:t>Bindungsenergie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E=mc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Funktioniert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bis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zu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Eisen</a:t>
            </a:r>
            <a:r>
              <a:rPr lang="en-US" dirty="0" smtClean="0">
                <a:solidFill>
                  <a:srgbClr val="000000"/>
                </a:solidFill>
              </a:rPr>
              <a:t> (Fe)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/>
          </a:p>
        </p:txBody>
      </p:sp>
      <p:pic>
        <p:nvPicPr>
          <p:cNvPr id="5" name="Picture 4" descr="CNO_cycl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695" y="2828519"/>
            <a:ext cx="3999807" cy="4049850"/>
          </a:xfrm>
          <a:prstGeom prst="rect">
            <a:avLst/>
          </a:prstGeom>
        </p:spPr>
      </p:pic>
      <p:pic>
        <p:nvPicPr>
          <p:cNvPr id="6" name="Picture 2" descr="http://img.welt.de/img/wissenschaft/crop101957361/5048723967-ci3x2l-w620/wasserstoffbombe-DW-Wissenschaft-Enewetak-Ato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0210" y="1585389"/>
            <a:ext cx="1851781" cy="11637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9598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4" y="0"/>
            <a:ext cx="10611590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77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838" y="208028"/>
            <a:ext cx="10268966" cy="1260475"/>
          </a:xfrm>
        </p:spPr>
        <p:txBody>
          <a:bodyPr>
            <a:normAutofit/>
          </a:bodyPr>
          <a:lstStyle/>
          <a:p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fehlen</a:t>
            </a:r>
            <a:r>
              <a:rPr lang="en-US" dirty="0" smtClean="0"/>
              <a:t> </a:t>
            </a:r>
            <a:r>
              <a:rPr lang="en-US" dirty="0" err="1" smtClean="0"/>
              <a:t>noch</a:t>
            </a:r>
            <a:r>
              <a:rPr lang="en-US" dirty="0" smtClean="0"/>
              <a:t> </a:t>
            </a:r>
            <a:r>
              <a:rPr lang="en-US" dirty="0" err="1" smtClean="0"/>
              <a:t>ein</a:t>
            </a:r>
            <a:r>
              <a:rPr lang="en-US" dirty="0" smtClean="0"/>
              <a:t> </a:t>
            </a:r>
            <a:r>
              <a:rPr lang="en-US" dirty="0" err="1" smtClean="0"/>
              <a:t>paar</a:t>
            </a:r>
            <a:r>
              <a:rPr lang="en-US" dirty="0" smtClean="0"/>
              <a:t> </a:t>
            </a:r>
            <a:r>
              <a:rPr lang="en-US" dirty="0" err="1" smtClean="0"/>
              <a:t>Elemente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982401" y="1393196"/>
            <a:ext cx="8907198" cy="5882217"/>
            <a:chOff x="840432" y="1263352"/>
            <a:chExt cx="7620000" cy="5334000"/>
          </a:xfrm>
        </p:grpSpPr>
        <p:grpSp>
          <p:nvGrpSpPr>
            <p:cNvPr id="5" name="Group 4"/>
            <p:cNvGrpSpPr/>
            <p:nvPr/>
          </p:nvGrpSpPr>
          <p:grpSpPr>
            <a:xfrm>
              <a:off x="840432" y="1263352"/>
              <a:ext cx="7620000" cy="5334000"/>
              <a:chOff x="840432" y="1263352"/>
              <a:chExt cx="7620000" cy="5334000"/>
            </a:xfrm>
          </p:grpSpPr>
          <p:pic>
            <p:nvPicPr>
              <p:cNvPr id="3" name="Picture 2" descr="Periodic_table_of_elements.gi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432" y="1263352"/>
                <a:ext cx="7620000" cy="5334000"/>
              </a:xfrm>
              <a:prstGeom prst="rect">
                <a:avLst/>
              </a:prstGeom>
            </p:spPr>
          </p:pic>
          <p:sp>
            <p:nvSpPr>
              <p:cNvPr id="4" name="Rectangle 3"/>
              <p:cNvSpPr/>
              <p:nvPr/>
            </p:nvSpPr>
            <p:spPr>
              <a:xfrm>
                <a:off x="1872000" y="1483200"/>
                <a:ext cx="4032000" cy="133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026000" y="1916502"/>
              <a:ext cx="7290000" cy="828330"/>
              <a:chOff x="1026000" y="1916502"/>
              <a:chExt cx="7290000" cy="828330"/>
            </a:xfrm>
          </p:grpSpPr>
          <p:sp>
            <p:nvSpPr>
              <p:cNvPr id="7" name="Rectangle 3"/>
              <p:cNvSpPr/>
              <p:nvPr/>
            </p:nvSpPr>
            <p:spPr>
              <a:xfrm>
                <a:off x="1026000" y="1916502"/>
                <a:ext cx="817202" cy="828330"/>
              </a:xfrm>
              <a:custGeom>
                <a:avLst/>
                <a:gdLst>
                  <a:gd name="connsiteX0" fmla="*/ 0 w 396000"/>
                  <a:gd name="connsiteY0" fmla="*/ 0 h 828000"/>
                  <a:gd name="connsiteX1" fmla="*/ 396000 w 396000"/>
                  <a:gd name="connsiteY1" fmla="*/ 0 h 828000"/>
                  <a:gd name="connsiteX2" fmla="*/ 396000 w 396000"/>
                  <a:gd name="connsiteY2" fmla="*/ 828000 h 828000"/>
                  <a:gd name="connsiteX3" fmla="*/ 0 w 396000"/>
                  <a:gd name="connsiteY3" fmla="*/ 828000 h 828000"/>
                  <a:gd name="connsiteX4" fmla="*/ 0 w 396000"/>
                  <a:gd name="connsiteY4" fmla="*/ 0 h 828000"/>
                  <a:gd name="connsiteX0" fmla="*/ 0 w 396000"/>
                  <a:gd name="connsiteY0" fmla="*/ 0 h 828000"/>
                  <a:gd name="connsiteX1" fmla="*/ 396000 w 396000"/>
                  <a:gd name="connsiteY1" fmla="*/ 0 h 828000"/>
                  <a:gd name="connsiteX2" fmla="*/ 390475 w 396000"/>
                  <a:gd name="connsiteY2" fmla="*/ 509266 h 828000"/>
                  <a:gd name="connsiteX3" fmla="*/ 396000 w 396000"/>
                  <a:gd name="connsiteY3" fmla="*/ 828000 h 828000"/>
                  <a:gd name="connsiteX4" fmla="*/ 0 w 396000"/>
                  <a:gd name="connsiteY4" fmla="*/ 828000 h 828000"/>
                  <a:gd name="connsiteX5" fmla="*/ 0 w 396000"/>
                  <a:gd name="connsiteY5" fmla="*/ 0 h 828000"/>
                  <a:gd name="connsiteX0" fmla="*/ 0 w 594934"/>
                  <a:gd name="connsiteY0" fmla="*/ 0 h 828000"/>
                  <a:gd name="connsiteX1" fmla="*/ 396000 w 594934"/>
                  <a:gd name="connsiteY1" fmla="*/ 0 h 828000"/>
                  <a:gd name="connsiteX2" fmla="*/ 390475 w 594934"/>
                  <a:gd name="connsiteY2" fmla="*/ 509266 h 828000"/>
                  <a:gd name="connsiteX3" fmla="*/ 396000 w 594934"/>
                  <a:gd name="connsiteY3" fmla="*/ 828000 h 828000"/>
                  <a:gd name="connsiteX4" fmla="*/ 0 w 594934"/>
                  <a:gd name="connsiteY4" fmla="*/ 828000 h 828000"/>
                  <a:gd name="connsiteX5" fmla="*/ 0 w 594934"/>
                  <a:gd name="connsiteY5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390475 w 811174"/>
                  <a:gd name="connsiteY2" fmla="*/ 509266 h 828000"/>
                  <a:gd name="connsiteX3" fmla="*/ 811174 w 811174"/>
                  <a:gd name="connsiteY3" fmla="*/ 819859 h 828000"/>
                  <a:gd name="connsiteX4" fmla="*/ 0 w 811174"/>
                  <a:gd name="connsiteY4" fmla="*/ 828000 h 828000"/>
                  <a:gd name="connsiteX5" fmla="*/ 0 w 811174"/>
                  <a:gd name="connsiteY5" fmla="*/ 0 h 828000"/>
                  <a:gd name="connsiteX0" fmla="*/ 0 w 931600"/>
                  <a:gd name="connsiteY0" fmla="*/ 0 h 828000"/>
                  <a:gd name="connsiteX1" fmla="*/ 396000 w 931600"/>
                  <a:gd name="connsiteY1" fmla="*/ 0 h 828000"/>
                  <a:gd name="connsiteX2" fmla="*/ 797508 w 931600"/>
                  <a:gd name="connsiteY2" fmla="*/ 411570 h 828000"/>
                  <a:gd name="connsiteX3" fmla="*/ 811174 w 931600"/>
                  <a:gd name="connsiteY3" fmla="*/ 819859 h 828000"/>
                  <a:gd name="connsiteX4" fmla="*/ 0 w 931600"/>
                  <a:gd name="connsiteY4" fmla="*/ 828000 h 828000"/>
                  <a:gd name="connsiteX5" fmla="*/ 0 w 931600"/>
                  <a:gd name="connsiteY5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797508 w 811174"/>
                  <a:gd name="connsiteY2" fmla="*/ 411570 h 828000"/>
                  <a:gd name="connsiteX3" fmla="*/ 811174 w 811174"/>
                  <a:gd name="connsiteY3" fmla="*/ 819859 h 828000"/>
                  <a:gd name="connsiteX4" fmla="*/ 0 w 811174"/>
                  <a:gd name="connsiteY4" fmla="*/ 828000 h 828000"/>
                  <a:gd name="connsiteX5" fmla="*/ 0 w 811174"/>
                  <a:gd name="connsiteY5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585851 w 811174"/>
                  <a:gd name="connsiteY2" fmla="*/ 370864 h 828000"/>
                  <a:gd name="connsiteX3" fmla="*/ 797508 w 811174"/>
                  <a:gd name="connsiteY3" fmla="*/ 411570 h 828000"/>
                  <a:gd name="connsiteX4" fmla="*/ 811174 w 811174"/>
                  <a:gd name="connsiteY4" fmla="*/ 819859 h 828000"/>
                  <a:gd name="connsiteX5" fmla="*/ 0 w 811174"/>
                  <a:gd name="connsiteY5" fmla="*/ 828000 h 828000"/>
                  <a:gd name="connsiteX6" fmla="*/ 0 w 811174"/>
                  <a:gd name="connsiteY6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390475 w 811174"/>
                  <a:gd name="connsiteY2" fmla="*/ 395288 h 828000"/>
                  <a:gd name="connsiteX3" fmla="*/ 797508 w 811174"/>
                  <a:gd name="connsiteY3" fmla="*/ 411570 h 828000"/>
                  <a:gd name="connsiteX4" fmla="*/ 811174 w 811174"/>
                  <a:gd name="connsiteY4" fmla="*/ 819859 h 828000"/>
                  <a:gd name="connsiteX5" fmla="*/ 0 w 811174"/>
                  <a:gd name="connsiteY5" fmla="*/ 828000 h 828000"/>
                  <a:gd name="connsiteX6" fmla="*/ 0 w 811174"/>
                  <a:gd name="connsiteY6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390475 w 811174"/>
                  <a:gd name="connsiteY2" fmla="*/ 395288 h 828000"/>
                  <a:gd name="connsiteX3" fmla="*/ 797508 w 811174"/>
                  <a:gd name="connsiteY3" fmla="*/ 411570 h 828000"/>
                  <a:gd name="connsiteX4" fmla="*/ 811174 w 811174"/>
                  <a:gd name="connsiteY4" fmla="*/ 819859 h 828000"/>
                  <a:gd name="connsiteX5" fmla="*/ 0 w 811174"/>
                  <a:gd name="connsiteY5" fmla="*/ 828000 h 828000"/>
                  <a:gd name="connsiteX6" fmla="*/ 0 w 811174"/>
                  <a:gd name="connsiteY6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797508 w 811174"/>
                  <a:gd name="connsiteY2" fmla="*/ 411570 h 828000"/>
                  <a:gd name="connsiteX3" fmla="*/ 811174 w 811174"/>
                  <a:gd name="connsiteY3" fmla="*/ 819859 h 828000"/>
                  <a:gd name="connsiteX4" fmla="*/ 0 w 811174"/>
                  <a:gd name="connsiteY4" fmla="*/ 828000 h 828000"/>
                  <a:gd name="connsiteX5" fmla="*/ 0 w 811174"/>
                  <a:gd name="connsiteY5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593992 w 811174"/>
                  <a:gd name="connsiteY2" fmla="*/ 159191 h 828000"/>
                  <a:gd name="connsiteX3" fmla="*/ 797508 w 811174"/>
                  <a:gd name="connsiteY3" fmla="*/ 411570 h 828000"/>
                  <a:gd name="connsiteX4" fmla="*/ 811174 w 811174"/>
                  <a:gd name="connsiteY4" fmla="*/ 819859 h 828000"/>
                  <a:gd name="connsiteX5" fmla="*/ 0 w 811174"/>
                  <a:gd name="connsiteY5" fmla="*/ 828000 h 828000"/>
                  <a:gd name="connsiteX6" fmla="*/ 0 w 811174"/>
                  <a:gd name="connsiteY6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398616 w 811174"/>
                  <a:gd name="connsiteY2" fmla="*/ 419712 h 828000"/>
                  <a:gd name="connsiteX3" fmla="*/ 797508 w 811174"/>
                  <a:gd name="connsiteY3" fmla="*/ 411570 h 828000"/>
                  <a:gd name="connsiteX4" fmla="*/ 811174 w 811174"/>
                  <a:gd name="connsiteY4" fmla="*/ 819859 h 828000"/>
                  <a:gd name="connsiteX5" fmla="*/ 0 w 811174"/>
                  <a:gd name="connsiteY5" fmla="*/ 828000 h 828000"/>
                  <a:gd name="connsiteX6" fmla="*/ 0 w 811174"/>
                  <a:gd name="connsiteY6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398616 w 811174"/>
                  <a:gd name="connsiteY2" fmla="*/ 419712 h 828000"/>
                  <a:gd name="connsiteX3" fmla="*/ 797508 w 811174"/>
                  <a:gd name="connsiteY3" fmla="*/ 411570 h 828000"/>
                  <a:gd name="connsiteX4" fmla="*/ 811174 w 811174"/>
                  <a:gd name="connsiteY4" fmla="*/ 819859 h 828000"/>
                  <a:gd name="connsiteX5" fmla="*/ 0 w 811174"/>
                  <a:gd name="connsiteY5" fmla="*/ 828000 h 828000"/>
                  <a:gd name="connsiteX6" fmla="*/ 0 w 811174"/>
                  <a:gd name="connsiteY6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398616 w 811174"/>
                  <a:gd name="connsiteY2" fmla="*/ 419712 h 828000"/>
                  <a:gd name="connsiteX3" fmla="*/ 797508 w 811174"/>
                  <a:gd name="connsiteY3" fmla="*/ 411570 h 828000"/>
                  <a:gd name="connsiteX4" fmla="*/ 811174 w 811174"/>
                  <a:gd name="connsiteY4" fmla="*/ 819859 h 828000"/>
                  <a:gd name="connsiteX5" fmla="*/ 0 w 811174"/>
                  <a:gd name="connsiteY5" fmla="*/ 828000 h 828000"/>
                  <a:gd name="connsiteX6" fmla="*/ 0 w 811174"/>
                  <a:gd name="connsiteY6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398616 w 811174"/>
                  <a:gd name="connsiteY2" fmla="*/ 419712 h 828000"/>
                  <a:gd name="connsiteX3" fmla="*/ 797508 w 811174"/>
                  <a:gd name="connsiteY3" fmla="*/ 411570 h 828000"/>
                  <a:gd name="connsiteX4" fmla="*/ 811174 w 811174"/>
                  <a:gd name="connsiteY4" fmla="*/ 819859 h 828000"/>
                  <a:gd name="connsiteX5" fmla="*/ 0 w 811174"/>
                  <a:gd name="connsiteY5" fmla="*/ 828000 h 828000"/>
                  <a:gd name="connsiteX6" fmla="*/ 0 w 811174"/>
                  <a:gd name="connsiteY6" fmla="*/ 0 h 828000"/>
                  <a:gd name="connsiteX0" fmla="*/ 0 w 811174"/>
                  <a:gd name="connsiteY0" fmla="*/ 330 h 828330"/>
                  <a:gd name="connsiteX1" fmla="*/ 396000 w 811174"/>
                  <a:gd name="connsiteY1" fmla="*/ 330 h 828330"/>
                  <a:gd name="connsiteX2" fmla="*/ 398616 w 811174"/>
                  <a:gd name="connsiteY2" fmla="*/ 420042 h 828330"/>
                  <a:gd name="connsiteX3" fmla="*/ 797508 w 811174"/>
                  <a:gd name="connsiteY3" fmla="*/ 411900 h 828330"/>
                  <a:gd name="connsiteX4" fmla="*/ 811174 w 811174"/>
                  <a:gd name="connsiteY4" fmla="*/ 820189 h 828330"/>
                  <a:gd name="connsiteX5" fmla="*/ 0 w 811174"/>
                  <a:gd name="connsiteY5" fmla="*/ 828330 h 828330"/>
                  <a:gd name="connsiteX6" fmla="*/ 0 w 811174"/>
                  <a:gd name="connsiteY6" fmla="*/ 330 h 828330"/>
                  <a:gd name="connsiteX0" fmla="*/ 0 w 811174"/>
                  <a:gd name="connsiteY0" fmla="*/ 330 h 828330"/>
                  <a:gd name="connsiteX1" fmla="*/ 396000 w 811174"/>
                  <a:gd name="connsiteY1" fmla="*/ 330 h 828330"/>
                  <a:gd name="connsiteX2" fmla="*/ 398616 w 811174"/>
                  <a:gd name="connsiteY2" fmla="*/ 420042 h 828330"/>
                  <a:gd name="connsiteX3" fmla="*/ 797508 w 811174"/>
                  <a:gd name="connsiteY3" fmla="*/ 411900 h 828330"/>
                  <a:gd name="connsiteX4" fmla="*/ 811174 w 811174"/>
                  <a:gd name="connsiteY4" fmla="*/ 820189 h 828330"/>
                  <a:gd name="connsiteX5" fmla="*/ 0 w 811174"/>
                  <a:gd name="connsiteY5" fmla="*/ 828330 h 828330"/>
                  <a:gd name="connsiteX6" fmla="*/ 0 w 811174"/>
                  <a:gd name="connsiteY6" fmla="*/ 330 h 828330"/>
                  <a:gd name="connsiteX0" fmla="*/ 0 w 811174"/>
                  <a:gd name="connsiteY0" fmla="*/ 330 h 828330"/>
                  <a:gd name="connsiteX1" fmla="*/ 396000 w 811174"/>
                  <a:gd name="connsiteY1" fmla="*/ 330 h 828330"/>
                  <a:gd name="connsiteX2" fmla="*/ 398616 w 811174"/>
                  <a:gd name="connsiteY2" fmla="*/ 420042 h 828330"/>
                  <a:gd name="connsiteX3" fmla="*/ 797508 w 811174"/>
                  <a:gd name="connsiteY3" fmla="*/ 411900 h 828330"/>
                  <a:gd name="connsiteX4" fmla="*/ 811174 w 811174"/>
                  <a:gd name="connsiteY4" fmla="*/ 820189 h 828330"/>
                  <a:gd name="connsiteX5" fmla="*/ 0 w 811174"/>
                  <a:gd name="connsiteY5" fmla="*/ 828330 h 828330"/>
                  <a:gd name="connsiteX6" fmla="*/ 0 w 811174"/>
                  <a:gd name="connsiteY6" fmla="*/ 330 h 828330"/>
                  <a:gd name="connsiteX0" fmla="*/ 0 w 811174"/>
                  <a:gd name="connsiteY0" fmla="*/ 330 h 828330"/>
                  <a:gd name="connsiteX1" fmla="*/ 396000 w 811174"/>
                  <a:gd name="connsiteY1" fmla="*/ 330 h 828330"/>
                  <a:gd name="connsiteX2" fmla="*/ 398616 w 811174"/>
                  <a:gd name="connsiteY2" fmla="*/ 420042 h 828330"/>
                  <a:gd name="connsiteX3" fmla="*/ 797508 w 811174"/>
                  <a:gd name="connsiteY3" fmla="*/ 411900 h 828330"/>
                  <a:gd name="connsiteX4" fmla="*/ 811174 w 811174"/>
                  <a:gd name="connsiteY4" fmla="*/ 820189 h 828330"/>
                  <a:gd name="connsiteX5" fmla="*/ 0 w 811174"/>
                  <a:gd name="connsiteY5" fmla="*/ 828330 h 828330"/>
                  <a:gd name="connsiteX6" fmla="*/ 0 w 811174"/>
                  <a:gd name="connsiteY6" fmla="*/ 330 h 828330"/>
                  <a:gd name="connsiteX0" fmla="*/ 0 w 811174"/>
                  <a:gd name="connsiteY0" fmla="*/ 330 h 828330"/>
                  <a:gd name="connsiteX1" fmla="*/ 396000 w 811174"/>
                  <a:gd name="connsiteY1" fmla="*/ 330 h 828330"/>
                  <a:gd name="connsiteX2" fmla="*/ 398616 w 811174"/>
                  <a:gd name="connsiteY2" fmla="*/ 420042 h 828330"/>
                  <a:gd name="connsiteX3" fmla="*/ 797508 w 811174"/>
                  <a:gd name="connsiteY3" fmla="*/ 444465 h 828330"/>
                  <a:gd name="connsiteX4" fmla="*/ 811174 w 811174"/>
                  <a:gd name="connsiteY4" fmla="*/ 820189 h 828330"/>
                  <a:gd name="connsiteX5" fmla="*/ 0 w 811174"/>
                  <a:gd name="connsiteY5" fmla="*/ 828330 h 828330"/>
                  <a:gd name="connsiteX6" fmla="*/ 0 w 811174"/>
                  <a:gd name="connsiteY6" fmla="*/ 330 h 828330"/>
                  <a:gd name="connsiteX0" fmla="*/ 0 w 814130"/>
                  <a:gd name="connsiteY0" fmla="*/ 330 h 828330"/>
                  <a:gd name="connsiteX1" fmla="*/ 396000 w 814130"/>
                  <a:gd name="connsiteY1" fmla="*/ 330 h 828330"/>
                  <a:gd name="connsiteX2" fmla="*/ 398616 w 814130"/>
                  <a:gd name="connsiteY2" fmla="*/ 420042 h 828330"/>
                  <a:gd name="connsiteX3" fmla="*/ 813789 w 814130"/>
                  <a:gd name="connsiteY3" fmla="*/ 428182 h 828330"/>
                  <a:gd name="connsiteX4" fmla="*/ 811174 w 814130"/>
                  <a:gd name="connsiteY4" fmla="*/ 820189 h 828330"/>
                  <a:gd name="connsiteX5" fmla="*/ 0 w 814130"/>
                  <a:gd name="connsiteY5" fmla="*/ 828330 h 828330"/>
                  <a:gd name="connsiteX6" fmla="*/ 0 w 814130"/>
                  <a:gd name="connsiteY6" fmla="*/ 330 h 828330"/>
                  <a:gd name="connsiteX0" fmla="*/ 0 w 814130"/>
                  <a:gd name="connsiteY0" fmla="*/ 330 h 828330"/>
                  <a:gd name="connsiteX1" fmla="*/ 396000 w 814130"/>
                  <a:gd name="connsiteY1" fmla="*/ 330 h 828330"/>
                  <a:gd name="connsiteX2" fmla="*/ 398616 w 814130"/>
                  <a:gd name="connsiteY2" fmla="*/ 420042 h 828330"/>
                  <a:gd name="connsiteX3" fmla="*/ 813789 w 814130"/>
                  <a:gd name="connsiteY3" fmla="*/ 428182 h 828330"/>
                  <a:gd name="connsiteX4" fmla="*/ 811174 w 814130"/>
                  <a:gd name="connsiteY4" fmla="*/ 820189 h 828330"/>
                  <a:gd name="connsiteX5" fmla="*/ 0 w 814130"/>
                  <a:gd name="connsiteY5" fmla="*/ 828330 h 828330"/>
                  <a:gd name="connsiteX6" fmla="*/ 0 w 814130"/>
                  <a:gd name="connsiteY6" fmla="*/ 330 h 828330"/>
                  <a:gd name="connsiteX0" fmla="*/ 0 w 817202"/>
                  <a:gd name="connsiteY0" fmla="*/ 330 h 828330"/>
                  <a:gd name="connsiteX1" fmla="*/ 396000 w 817202"/>
                  <a:gd name="connsiteY1" fmla="*/ 330 h 828330"/>
                  <a:gd name="connsiteX2" fmla="*/ 398616 w 817202"/>
                  <a:gd name="connsiteY2" fmla="*/ 420042 h 828330"/>
                  <a:gd name="connsiteX3" fmla="*/ 816964 w 817202"/>
                  <a:gd name="connsiteY3" fmla="*/ 418657 h 828330"/>
                  <a:gd name="connsiteX4" fmla="*/ 811174 w 817202"/>
                  <a:gd name="connsiteY4" fmla="*/ 820189 h 828330"/>
                  <a:gd name="connsiteX5" fmla="*/ 0 w 817202"/>
                  <a:gd name="connsiteY5" fmla="*/ 828330 h 828330"/>
                  <a:gd name="connsiteX6" fmla="*/ 0 w 817202"/>
                  <a:gd name="connsiteY6" fmla="*/ 330 h 82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7202" h="828330">
                    <a:moveTo>
                      <a:pt x="0" y="330"/>
                    </a:moveTo>
                    <a:lnTo>
                      <a:pt x="396000" y="330"/>
                    </a:lnTo>
                    <a:cubicBezTo>
                      <a:pt x="389171" y="-13845"/>
                      <a:pt x="421246" y="432860"/>
                      <a:pt x="398616" y="420042"/>
                    </a:cubicBezTo>
                    <a:cubicBezTo>
                      <a:pt x="384128" y="415365"/>
                      <a:pt x="805595" y="428466"/>
                      <a:pt x="816964" y="418657"/>
                    </a:cubicBezTo>
                    <a:cubicBezTo>
                      <a:pt x="818806" y="524902"/>
                      <a:pt x="809332" y="713944"/>
                      <a:pt x="811174" y="820189"/>
                    </a:cubicBezTo>
                    <a:lnTo>
                      <a:pt x="0" y="828330"/>
                    </a:lnTo>
                    <a:lnTo>
                      <a:pt x="0" y="330"/>
                    </a:lnTo>
                    <a:close/>
                  </a:path>
                </a:pathLst>
              </a:custGeom>
              <a:noFill/>
              <a:ln w="635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920000" y="1916502"/>
                <a:ext cx="396000" cy="432378"/>
              </a:xfrm>
              <a:prstGeom prst="rect">
                <a:avLst/>
              </a:prstGeom>
              <a:noFill/>
              <a:ln w="635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7221378" y="1637388"/>
            <a:ext cx="1080616" cy="424221"/>
          </a:xfrm>
          <a:prstGeom prst="rect">
            <a:avLst/>
          </a:prstGeom>
          <a:noFill/>
        </p:spPr>
        <p:txBody>
          <a:bodyPr wrap="none" lIns="84837" tIns="42419" rIns="84837" bIns="42419" rtlCol="0">
            <a:spAutoFit/>
          </a:bodyPr>
          <a:lstStyle/>
          <a:p>
            <a:r>
              <a:rPr lang="en-GB" dirty="0" err="1" smtClean="0">
                <a:solidFill>
                  <a:srgbClr val="FF0000"/>
                </a:solidFill>
                <a:latin typeface="HelveticaNeueLT Com 65 Md"/>
                <a:cs typeface="HelveticaNeueLT Com 65 Md"/>
              </a:rPr>
              <a:t>Urknall</a:t>
            </a:r>
            <a:endParaRPr lang="en-GB" dirty="0">
              <a:solidFill>
                <a:srgbClr val="FF0000"/>
              </a:solidFill>
              <a:latin typeface="HelveticaNeueLT Com 65 Md"/>
              <a:cs typeface="HelveticaNeueLT Com 65 Md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199320" y="2572560"/>
            <a:ext cx="8542495" cy="1367683"/>
            <a:chOff x="1025999" y="2332800"/>
            <a:chExt cx="7308001" cy="1240216"/>
          </a:xfrm>
        </p:grpSpPr>
        <p:grpSp>
          <p:nvGrpSpPr>
            <p:cNvPr id="12" name="Group 11"/>
            <p:cNvGrpSpPr/>
            <p:nvPr/>
          </p:nvGrpSpPr>
          <p:grpSpPr>
            <a:xfrm>
              <a:off x="1025999" y="2332800"/>
              <a:ext cx="7308001" cy="1240216"/>
              <a:chOff x="1025999" y="2332800"/>
              <a:chExt cx="7308001" cy="1240216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5886000" y="2332800"/>
                <a:ext cx="2448000" cy="810000"/>
              </a:xfrm>
              <a:prstGeom prst="rect">
                <a:avLst/>
              </a:prstGeom>
              <a:noFill/>
              <a:ln w="635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025999" y="2737228"/>
                <a:ext cx="3250363" cy="835788"/>
              </a:xfrm>
              <a:custGeom>
                <a:avLst/>
                <a:gdLst>
                  <a:gd name="connsiteX0" fmla="*/ 0 w 3257968"/>
                  <a:gd name="connsiteY0" fmla="*/ 0 h 828184"/>
                  <a:gd name="connsiteX1" fmla="*/ 3257968 w 3257968"/>
                  <a:gd name="connsiteY1" fmla="*/ 0 h 828184"/>
                  <a:gd name="connsiteX2" fmla="*/ 3257968 w 3257968"/>
                  <a:gd name="connsiteY2" fmla="*/ 828184 h 828184"/>
                  <a:gd name="connsiteX3" fmla="*/ 0 w 3257968"/>
                  <a:gd name="connsiteY3" fmla="*/ 828184 h 828184"/>
                  <a:gd name="connsiteX4" fmla="*/ 0 w 3257968"/>
                  <a:gd name="connsiteY4" fmla="*/ 0 h 828184"/>
                  <a:gd name="connsiteX0" fmla="*/ 0 w 3259389"/>
                  <a:gd name="connsiteY0" fmla="*/ 3343 h 831527"/>
                  <a:gd name="connsiteX1" fmla="*/ 3257968 w 3259389"/>
                  <a:gd name="connsiteY1" fmla="*/ 3343 h 831527"/>
                  <a:gd name="connsiteX2" fmla="*/ 3259389 w 3259389"/>
                  <a:gd name="connsiteY2" fmla="*/ 0 h 831527"/>
                  <a:gd name="connsiteX3" fmla="*/ 3257968 w 3259389"/>
                  <a:gd name="connsiteY3" fmla="*/ 831527 h 831527"/>
                  <a:gd name="connsiteX4" fmla="*/ 0 w 3259389"/>
                  <a:gd name="connsiteY4" fmla="*/ 831527 h 831527"/>
                  <a:gd name="connsiteX5" fmla="*/ 0 w 3259389"/>
                  <a:gd name="connsiteY5" fmla="*/ 3343 h 831527"/>
                  <a:gd name="connsiteX0" fmla="*/ 0 w 3257968"/>
                  <a:gd name="connsiteY0" fmla="*/ 0 h 828184"/>
                  <a:gd name="connsiteX1" fmla="*/ 3257968 w 3257968"/>
                  <a:gd name="connsiteY1" fmla="*/ 0 h 828184"/>
                  <a:gd name="connsiteX2" fmla="*/ 806793 w 3257968"/>
                  <a:gd name="connsiteY2" fmla="*/ 399706 h 828184"/>
                  <a:gd name="connsiteX3" fmla="*/ 3257968 w 3257968"/>
                  <a:gd name="connsiteY3" fmla="*/ 828184 h 828184"/>
                  <a:gd name="connsiteX4" fmla="*/ 0 w 3257968"/>
                  <a:gd name="connsiteY4" fmla="*/ 828184 h 828184"/>
                  <a:gd name="connsiteX5" fmla="*/ 0 w 3257968"/>
                  <a:gd name="connsiteY5" fmla="*/ 0 h 828184"/>
                  <a:gd name="connsiteX0" fmla="*/ 0 w 3257968"/>
                  <a:gd name="connsiteY0" fmla="*/ 0 h 828184"/>
                  <a:gd name="connsiteX1" fmla="*/ 3257968 w 3257968"/>
                  <a:gd name="connsiteY1" fmla="*/ 0 h 828184"/>
                  <a:gd name="connsiteX2" fmla="*/ 806793 w 3257968"/>
                  <a:gd name="connsiteY2" fmla="*/ 399706 h 828184"/>
                  <a:gd name="connsiteX3" fmla="*/ 3257968 w 3257968"/>
                  <a:gd name="connsiteY3" fmla="*/ 828184 h 828184"/>
                  <a:gd name="connsiteX4" fmla="*/ 0 w 3257968"/>
                  <a:gd name="connsiteY4" fmla="*/ 828184 h 828184"/>
                  <a:gd name="connsiteX5" fmla="*/ 0 w 3257968"/>
                  <a:gd name="connsiteY5" fmla="*/ 0 h 828184"/>
                  <a:gd name="connsiteX0" fmla="*/ 0 w 3257968"/>
                  <a:gd name="connsiteY0" fmla="*/ 0 h 828184"/>
                  <a:gd name="connsiteX1" fmla="*/ 3257968 w 3257968"/>
                  <a:gd name="connsiteY1" fmla="*/ 0 h 828184"/>
                  <a:gd name="connsiteX2" fmla="*/ 806793 w 3257968"/>
                  <a:gd name="connsiteY2" fmla="*/ 399706 h 828184"/>
                  <a:gd name="connsiteX3" fmla="*/ 3257968 w 3257968"/>
                  <a:gd name="connsiteY3" fmla="*/ 828184 h 828184"/>
                  <a:gd name="connsiteX4" fmla="*/ 0 w 3257968"/>
                  <a:gd name="connsiteY4" fmla="*/ 828184 h 828184"/>
                  <a:gd name="connsiteX5" fmla="*/ 0 w 3257968"/>
                  <a:gd name="connsiteY5" fmla="*/ 0 h 828184"/>
                  <a:gd name="connsiteX0" fmla="*/ 0 w 3257968"/>
                  <a:gd name="connsiteY0" fmla="*/ 0 h 828184"/>
                  <a:gd name="connsiteX1" fmla="*/ 809175 w 3257968"/>
                  <a:gd name="connsiteY1" fmla="*/ 3803 h 828184"/>
                  <a:gd name="connsiteX2" fmla="*/ 806793 w 3257968"/>
                  <a:gd name="connsiteY2" fmla="*/ 399706 h 828184"/>
                  <a:gd name="connsiteX3" fmla="*/ 3257968 w 3257968"/>
                  <a:gd name="connsiteY3" fmla="*/ 828184 h 828184"/>
                  <a:gd name="connsiteX4" fmla="*/ 0 w 3257968"/>
                  <a:gd name="connsiteY4" fmla="*/ 828184 h 828184"/>
                  <a:gd name="connsiteX5" fmla="*/ 0 w 3257968"/>
                  <a:gd name="connsiteY5" fmla="*/ 0 h 828184"/>
                  <a:gd name="connsiteX0" fmla="*/ 0 w 3263191"/>
                  <a:gd name="connsiteY0" fmla="*/ 0 h 829370"/>
                  <a:gd name="connsiteX1" fmla="*/ 809175 w 3263191"/>
                  <a:gd name="connsiteY1" fmla="*/ 3803 h 829370"/>
                  <a:gd name="connsiteX2" fmla="*/ 806793 w 3263191"/>
                  <a:gd name="connsiteY2" fmla="*/ 399706 h 829370"/>
                  <a:gd name="connsiteX3" fmla="*/ 3257968 w 3263191"/>
                  <a:gd name="connsiteY3" fmla="*/ 828184 h 829370"/>
                  <a:gd name="connsiteX4" fmla="*/ 3263191 w 3263191"/>
                  <a:gd name="connsiteY4" fmla="*/ 829370 h 829370"/>
                  <a:gd name="connsiteX5" fmla="*/ 0 w 3263191"/>
                  <a:gd name="connsiteY5" fmla="*/ 828184 h 829370"/>
                  <a:gd name="connsiteX6" fmla="*/ 0 w 3263191"/>
                  <a:gd name="connsiteY6" fmla="*/ 0 h 829370"/>
                  <a:gd name="connsiteX0" fmla="*/ 0 w 3257968"/>
                  <a:gd name="connsiteY0" fmla="*/ 0 h 829370"/>
                  <a:gd name="connsiteX1" fmla="*/ 809175 w 3257968"/>
                  <a:gd name="connsiteY1" fmla="*/ 3803 h 829370"/>
                  <a:gd name="connsiteX2" fmla="*/ 806793 w 3257968"/>
                  <a:gd name="connsiteY2" fmla="*/ 399706 h 829370"/>
                  <a:gd name="connsiteX3" fmla="*/ 3257968 w 3257968"/>
                  <a:gd name="connsiteY3" fmla="*/ 828184 h 829370"/>
                  <a:gd name="connsiteX4" fmla="*/ 3198549 w 3257968"/>
                  <a:gd name="connsiteY4" fmla="*/ 829370 h 829370"/>
                  <a:gd name="connsiteX5" fmla="*/ 0 w 3257968"/>
                  <a:gd name="connsiteY5" fmla="*/ 828184 h 829370"/>
                  <a:gd name="connsiteX6" fmla="*/ 0 w 3257968"/>
                  <a:gd name="connsiteY6" fmla="*/ 0 h 829370"/>
                  <a:gd name="connsiteX0" fmla="*/ 0 w 3250363"/>
                  <a:gd name="connsiteY0" fmla="*/ 0 h 829370"/>
                  <a:gd name="connsiteX1" fmla="*/ 809175 w 3250363"/>
                  <a:gd name="connsiteY1" fmla="*/ 3803 h 829370"/>
                  <a:gd name="connsiteX2" fmla="*/ 806793 w 3250363"/>
                  <a:gd name="connsiteY2" fmla="*/ 399706 h 829370"/>
                  <a:gd name="connsiteX3" fmla="*/ 3250363 w 3250363"/>
                  <a:gd name="connsiteY3" fmla="*/ 402321 h 829370"/>
                  <a:gd name="connsiteX4" fmla="*/ 3198549 w 3250363"/>
                  <a:gd name="connsiteY4" fmla="*/ 829370 h 829370"/>
                  <a:gd name="connsiteX5" fmla="*/ 0 w 3250363"/>
                  <a:gd name="connsiteY5" fmla="*/ 828184 h 829370"/>
                  <a:gd name="connsiteX6" fmla="*/ 0 w 3250363"/>
                  <a:gd name="connsiteY6" fmla="*/ 0 h 829370"/>
                  <a:gd name="connsiteX0" fmla="*/ 0 w 3250363"/>
                  <a:gd name="connsiteY0" fmla="*/ 0 h 829370"/>
                  <a:gd name="connsiteX1" fmla="*/ 809175 w 3250363"/>
                  <a:gd name="connsiteY1" fmla="*/ 3803 h 829370"/>
                  <a:gd name="connsiteX2" fmla="*/ 806793 w 3250363"/>
                  <a:gd name="connsiteY2" fmla="*/ 399706 h 829370"/>
                  <a:gd name="connsiteX3" fmla="*/ 3250363 w 3250363"/>
                  <a:gd name="connsiteY3" fmla="*/ 402321 h 829370"/>
                  <a:gd name="connsiteX4" fmla="*/ 3198549 w 3250363"/>
                  <a:gd name="connsiteY4" fmla="*/ 829370 h 829370"/>
                  <a:gd name="connsiteX5" fmla="*/ 0 w 3250363"/>
                  <a:gd name="connsiteY5" fmla="*/ 828184 h 829370"/>
                  <a:gd name="connsiteX6" fmla="*/ 0 w 3250363"/>
                  <a:gd name="connsiteY6" fmla="*/ 0 h 829370"/>
                  <a:gd name="connsiteX0" fmla="*/ 0 w 3250363"/>
                  <a:gd name="connsiteY0" fmla="*/ 0 h 828184"/>
                  <a:gd name="connsiteX1" fmla="*/ 809175 w 3250363"/>
                  <a:gd name="connsiteY1" fmla="*/ 3803 h 828184"/>
                  <a:gd name="connsiteX2" fmla="*/ 806793 w 3250363"/>
                  <a:gd name="connsiteY2" fmla="*/ 399706 h 828184"/>
                  <a:gd name="connsiteX3" fmla="*/ 3250363 w 3250363"/>
                  <a:gd name="connsiteY3" fmla="*/ 402321 h 828184"/>
                  <a:gd name="connsiteX4" fmla="*/ 3244179 w 3250363"/>
                  <a:gd name="connsiteY4" fmla="*/ 817963 h 828184"/>
                  <a:gd name="connsiteX5" fmla="*/ 0 w 3250363"/>
                  <a:gd name="connsiteY5" fmla="*/ 828184 h 828184"/>
                  <a:gd name="connsiteX6" fmla="*/ 0 w 3250363"/>
                  <a:gd name="connsiteY6" fmla="*/ 0 h 828184"/>
                  <a:gd name="connsiteX0" fmla="*/ 0 w 3250363"/>
                  <a:gd name="connsiteY0" fmla="*/ 7604 h 835788"/>
                  <a:gd name="connsiteX1" fmla="*/ 809175 w 3250363"/>
                  <a:gd name="connsiteY1" fmla="*/ 0 h 835788"/>
                  <a:gd name="connsiteX2" fmla="*/ 806793 w 3250363"/>
                  <a:gd name="connsiteY2" fmla="*/ 407310 h 835788"/>
                  <a:gd name="connsiteX3" fmla="*/ 3250363 w 3250363"/>
                  <a:gd name="connsiteY3" fmla="*/ 409925 h 835788"/>
                  <a:gd name="connsiteX4" fmla="*/ 3244179 w 3250363"/>
                  <a:gd name="connsiteY4" fmla="*/ 825567 h 835788"/>
                  <a:gd name="connsiteX5" fmla="*/ 0 w 3250363"/>
                  <a:gd name="connsiteY5" fmla="*/ 835788 h 835788"/>
                  <a:gd name="connsiteX6" fmla="*/ 0 w 3250363"/>
                  <a:gd name="connsiteY6" fmla="*/ 7604 h 835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50363" h="835788">
                    <a:moveTo>
                      <a:pt x="0" y="7604"/>
                    </a:moveTo>
                    <a:lnTo>
                      <a:pt x="809175" y="0"/>
                    </a:lnTo>
                    <a:lnTo>
                      <a:pt x="806793" y="407310"/>
                    </a:lnTo>
                    <a:cubicBezTo>
                      <a:pt x="806319" y="403112"/>
                      <a:pt x="3250837" y="414122"/>
                      <a:pt x="3250363" y="409925"/>
                    </a:cubicBezTo>
                    <a:cubicBezTo>
                      <a:pt x="3248302" y="548472"/>
                      <a:pt x="3246240" y="687020"/>
                      <a:pt x="3244179" y="825567"/>
                    </a:cubicBezTo>
                    <a:lnTo>
                      <a:pt x="0" y="835788"/>
                    </a:lnTo>
                    <a:lnTo>
                      <a:pt x="0" y="7604"/>
                    </a:lnTo>
                    <a:close/>
                  </a:path>
                </a:pathLst>
              </a:custGeom>
              <a:noFill/>
              <a:ln w="63500">
                <a:solidFill>
                  <a:srgbClr val="1F497D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3416587" y="2350952"/>
              <a:ext cx="8925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tx2"/>
                  </a:solidFill>
                  <a:latin typeface="HelveticaNeueLT Com 65 Md"/>
                  <a:cs typeface="HelveticaNeueLT Com 65 Md"/>
                </a:rPr>
                <a:t>Sterne</a:t>
              </a:r>
              <a:endParaRPr lang="en-GB" dirty="0">
                <a:solidFill>
                  <a:schemeClr val="tx2"/>
                </a:solidFill>
                <a:latin typeface="HelveticaNeueLT Com 65 Md"/>
                <a:cs typeface="HelveticaNeueLT Com 65 M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2862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87A_aat"/>
          <p:cNvPicPr>
            <a:picLocks noChangeAspect="1" noChangeArrowheads="1"/>
          </p:cNvPicPr>
          <p:nvPr/>
        </p:nvPicPr>
        <p:blipFill>
          <a:blip r:embed="rId2" cstate="print"/>
          <a:srcRect t="5902"/>
          <a:stretch>
            <a:fillRect/>
          </a:stretch>
        </p:blipFill>
        <p:spPr bwMode="auto">
          <a:xfrm>
            <a:off x="0" y="208333"/>
            <a:ext cx="10688638" cy="7116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8200">
                <a:solidFill>
                  <a:srgbClr val="FFFF00"/>
                </a:solidFill>
              </a:rPr>
              <a:t>Supernova!</a:t>
            </a:r>
          </a:p>
        </p:txBody>
      </p:sp>
      <p:sp>
        <p:nvSpPr>
          <p:cNvPr id="328709" name="Text Box 5"/>
          <p:cNvSpPr txBox="1">
            <a:spLocks noChangeArrowheads="1"/>
          </p:cNvSpPr>
          <p:nvPr/>
        </p:nvSpPr>
        <p:spPr bwMode="auto">
          <a:xfrm>
            <a:off x="-40824" y="6850334"/>
            <a:ext cx="3604400" cy="424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4837" tIns="42419" rIns="84837" bIns="42419">
            <a:spAutoFit/>
          </a:bodyPr>
          <a:lstStyle/>
          <a:p>
            <a:pPr>
              <a:defRPr/>
            </a:pPr>
            <a:r>
              <a:rPr lang="en-GB" b="0" dirty="0">
                <a:solidFill>
                  <a:schemeClr val="bg1"/>
                </a:solidFill>
              </a:rPr>
              <a:t>© Anglo-Australian Telescope</a:t>
            </a:r>
          </a:p>
        </p:txBody>
      </p:sp>
    </p:spTree>
    <p:extLst>
      <p:ext uri="{BB962C8B-B14F-4D97-AF65-F5344CB8AC3E}">
        <p14:creationId xmlns:p14="http://schemas.microsoft.com/office/powerpoint/2010/main" val="2153786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563025" y="49210"/>
            <a:ext cx="5454673" cy="4440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alphaModFix amt="49000"/>
          </a:blip>
          <a:stretch>
            <a:fillRect/>
          </a:stretch>
        </p:blipFill>
        <p:spPr>
          <a:xfrm>
            <a:off x="589205" y="4416698"/>
            <a:ext cx="4502600" cy="318835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859414" y="0"/>
            <a:ext cx="3385781" cy="4257878"/>
            <a:chOff x="6247507" y="0"/>
            <a:chExt cx="2896494" cy="386104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alphaModFix amt="42000"/>
            </a:blip>
            <a:stretch>
              <a:fillRect/>
            </a:stretch>
          </p:blipFill>
          <p:spPr>
            <a:xfrm>
              <a:off x="6247507" y="0"/>
              <a:ext cx="2896493" cy="386104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660233" y="0"/>
              <a:ext cx="24837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100" dirty="0">
                  <a:latin typeface="HelveticaNeueLT Com 45 Lt"/>
                  <a:cs typeface="HelveticaNeueLT Com 45 Lt"/>
                </a:rPr>
                <a:t>© </a:t>
              </a:r>
              <a:r>
                <a:rPr lang="de-CH" sz="1100" dirty="0" err="1">
                  <a:latin typeface="HelveticaNeueLT Com 45 Lt"/>
                  <a:cs typeface="HelveticaNeueLT Com 45 Lt"/>
                </a:rPr>
                <a:t>Amanita</a:t>
              </a:r>
              <a:r>
                <a:rPr lang="de-CH" sz="1100" dirty="0">
                  <a:latin typeface="HelveticaNeueLT Com 45 Lt"/>
                  <a:cs typeface="HelveticaNeueLT Com 45 Lt"/>
                </a:rPr>
                <a:t> </a:t>
              </a:r>
              <a:r>
                <a:rPr lang="de-CH" sz="1100" dirty="0" err="1">
                  <a:latin typeface="HelveticaNeueLT Com 45 Lt"/>
                  <a:cs typeface="HelveticaNeueLT Com 45 Lt"/>
                </a:rPr>
                <a:t>phalloides</a:t>
              </a:r>
              <a:r>
                <a:rPr lang="de-CH" sz="1100" dirty="0">
                  <a:latin typeface="HelveticaNeueLT Com 45 Lt"/>
                  <a:cs typeface="HelveticaNeueLT Com 45 Lt"/>
                </a:rPr>
                <a:t> </a:t>
              </a:r>
              <a:r>
                <a:rPr lang="de-CH" sz="1100" dirty="0" err="1">
                  <a:latin typeface="HelveticaNeueLT Com 45 Lt"/>
                  <a:cs typeface="HelveticaNeueLT Com 45 Lt"/>
                </a:rPr>
                <a:t>by</a:t>
              </a:r>
              <a:r>
                <a:rPr lang="de-CH" sz="1100" dirty="0">
                  <a:latin typeface="HelveticaNeueLT Com 45 Lt"/>
                  <a:cs typeface="HelveticaNeueLT Com 45 Lt"/>
                </a:rPr>
                <a:t> </a:t>
              </a:r>
              <a:r>
                <a:rPr lang="de-CH" sz="1100" dirty="0" err="1">
                  <a:latin typeface="HelveticaNeueLT Com 45 Lt"/>
                  <a:cs typeface="HelveticaNeueLT Com 45 Lt"/>
                </a:rPr>
                <a:t>Archenzo</a:t>
              </a:r>
              <a:r>
                <a:rPr lang="de-CH" sz="1100" dirty="0">
                  <a:latin typeface="HelveticaNeueLT Com 45 Lt"/>
                  <a:cs typeface="HelveticaNeueLT Com 45 Lt"/>
                </a:rPr>
                <a:t> – </a:t>
              </a:r>
              <a:r>
                <a:rPr lang="de-CH" sz="1100" dirty="0" err="1">
                  <a:latin typeface="HelveticaNeueLT Com 45 Lt"/>
                  <a:cs typeface="HelveticaNeueLT Com 45 Lt"/>
                </a:rPr>
                <a:t>Wikimedia</a:t>
              </a:r>
              <a:endParaRPr lang="de-CH" sz="1100" dirty="0">
                <a:latin typeface="HelveticaNeueLT Com 45 Lt"/>
                <a:cs typeface="HelveticaNeueLT Com 45 Lt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alphaModFix amt="49000"/>
          </a:blip>
          <a:srcRect l="23046" t="38776" r="28385" b="3423"/>
          <a:stretch/>
        </p:blipFill>
        <p:spPr>
          <a:xfrm>
            <a:off x="6270209" y="4416698"/>
            <a:ext cx="4015305" cy="318870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de-CH" b="1" dirty="0" smtClean="0"/>
              <a:t>Leben</a:t>
            </a:r>
            <a:r>
              <a:rPr lang="de-CH" dirty="0" smtClean="0"/>
              <a:t> ist der Zustand, den Lebewesen gemeinsam haben und der sie von toter Materie unterscheidet […]. Eigenschaften von Lebewesen:</a:t>
            </a:r>
          </a:p>
          <a:p>
            <a:pPr lvl="1"/>
            <a:r>
              <a:rPr lang="de-CH" dirty="0" smtClean="0"/>
              <a:t>Sie sind von ihrer Umwelt abgegrenzte Stoffsysteme.</a:t>
            </a:r>
          </a:p>
          <a:p>
            <a:pPr lvl="1"/>
            <a:r>
              <a:rPr lang="de-CH" dirty="0" smtClean="0"/>
              <a:t>Sie haben Stoff- und Energiewechsel und sind damit in Wechselwirkung mit ihrer Umwelt.</a:t>
            </a:r>
          </a:p>
          <a:p>
            <a:pPr lvl="1"/>
            <a:r>
              <a:rPr lang="de-CH" dirty="0" smtClean="0"/>
              <a:t>Sie organisieren und regulieren sich selbst.</a:t>
            </a:r>
          </a:p>
          <a:p>
            <a:pPr lvl="1"/>
            <a:r>
              <a:rPr lang="de-CH" dirty="0" smtClean="0"/>
              <a:t>Sie pflanzen sich fort, das heißt, sie sind zur Reproduktion fähig.</a:t>
            </a:r>
          </a:p>
          <a:p>
            <a:pPr lvl="1"/>
            <a:r>
              <a:rPr lang="de-CH" dirty="0" smtClean="0"/>
              <a:t>Sie wachsen und sind damit zu Differenzierung fähig.</a:t>
            </a:r>
          </a:p>
          <a:p>
            <a:pPr lvl="1"/>
            <a:r>
              <a:rPr lang="de-CH" dirty="0" smtClean="0"/>
              <a:t>Sie sind reizbar und damit fähig, chemische oder physikalische Änderungen in ihrer Umgebung zu registrieren.</a:t>
            </a:r>
          </a:p>
          <a:p>
            <a:pPr lvl="1"/>
            <a:r>
              <a:rPr lang="de-CH" dirty="0" smtClean="0"/>
              <a:t>Ein System als solches erreicht noch nicht die Stufe des Lebens, da auch unbelebte Zusammenschlüsse einzelner Einheiten zu höheren Einheiten über mehrere Stufen hinweg vorkommen.</a:t>
            </a:r>
          </a:p>
          <a:p>
            <a:pPr lvl="1"/>
            <a:endParaRPr lang="de-CH" dirty="0"/>
          </a:p>
        </p:txBody>
      </p:sp>
      <p:sp>
        <p:nvSpPr>
          <p:cNvPr id="4" name="TextBox 3"/>
          <p:cNvSpPr txBox="1"/>
          <p:nvPr/>
        </p:nvSpPr>
        <p:spPr>
          <a:xfrm>
            <a:off x="7027756" y="6957780"/>
            <a:ext cx="2458743" cy="341331"/>
          </a:xfrm>
          <a:prstGeom prst="rect">
            <a:avLst/>
          </a:prstGeom>
          <a:noFill/>
        </p:spPr>
        <p:txBody>
          <a:bodyPr wrap="none" lIns="84837" tIns="42419" rIns="84837" bIns="42419" rtlCol="0">
            <a:spAutoFit/>
          </a:bodyPr>
          <a:lstStyle/>
          <a:p>
            <a:r>
              <a:rPr lang="de-CH" sz="1600" dirty="0">
                <a:solidFill>
                  <a:schemeClr val="bg1">
                    <a:lumMod val="95000"/>
                  </a:schemeClr>
                </a:solidFill>
                <a:latin typeface="HelveticaNeueLT Com 45 Lt"/>
                <a:cs typeface="HelveticaNeueLT Com 45 Lt"/>
              </a:rPr>
              <a:t>Wikipedia, 14. M</a:t>
            </a:r>
            <a:r>
              <a:rPr lang="de-CH" sz="1600" dirty="0">
                <a:solidFill>
                  <a:schemeClr val="bg1">
                    <a:lumMod val="95000"/>
                  </a:schemeClr>
                </a:solidFill>
                <a:latin typeface="HelveticaNeueLT Com 45 Lt"/>
                <a:cs typeface="HelveticaNeueLT Com 45 Lt"/>
              </a:rPr>
              <a:t>ärz 2015</a:t>
            </a:r>
            <a:r>
              <a:rPr lang="de-CH" sz="1600" dirty="0">
                <a:solidFill>
                  <a:schemeClr val="bg1">
                    <a:lumMod val="95000"/>
                  </a:schemeClr>
                </a:solidFill>
                <a:latin typeface="HelveticaNeueLT Com 45 Lt"/>
                <a:cs typeface="HelveticaNeueLT Com 45 Lt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Was ist Leben?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38406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SN 1054 </a:t>
            </a:r>
            <a:r>
              <a:rPr lang="en-GB" dirty="0" err="1" smtClean="0"/>
              <a:t>oder</a:t>
            </a:r>
            <a:r>
              <a:rPr lang="en-GB" dirty="0" smtClean="0"/>
              <a:t> </a:t>
            </a:r>
            <a:r>
              <a:rPr lang="en-GB" dirty="0" err="1" smtClean="0"/>
              <a:t>Krebsnebel</a:t>
            </a:r>
            <a:endParaRPr lang="en-GB" dirty="0"/>
          </a:p>
        </p:txBody>
      </p:sp>
      <p:pic>
        <p:nvPicPr>
          <p:cNvPr id="3" name="Picture 2" descr="Crab_XB_547m_RSi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147" y="1637388"/>
            <a:ext cx="6196706" cy="585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88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ibliothekS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871" y="2510884"/>
            <a:ext cx="4034216" cy="457551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Schweizer Beobachtungen</a:t>
            </a:r>
            <a:endParaRPr lang="de-CH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dirty="0" smtClean="0"/>
              <a:t>SN 1006 beobachtet von St. Gallen</a:t>
            </a:r>
            <a:endParaRPr lang="de-CH" dirty="0"/>
          </a:p>
        </p:txBody>
      </p:sp>
      <p:pic>
        <p:nvPicPr>
          <p:cNvPr id="6" name="Picture 5" descr="St. Gallen Stiftsbibliothek Cod. Sang.-0915_22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4" b="7246"/>
          <a:stretch/>
        </p:blipFill>
        <p:spPr>
          <a:xfrm>
            <a:off x="2307419" y="2510889"/>
            <a:ext cx="3626108" cy="45196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876" y="2828520"/>
            <a:ext cx="9157899" cy="2699900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13" name="Group 12"/>
          <p:cNvGrpSpPr/>
          <p:nvPr/>
        </p:nvGrpSpPr>
        <p:grpSpPr>
          <a:xfrm>
            <a:off x="1135727" y="1716800"/>
            <a:ext cx="8585529" cy="4880183"/>
            <a:chOff x="1403648" y="1700808"/>
            <a:chExt cx="6768752" cy="3965599"/>
          </a:xfrm>
        </p:grpSpPr>
        <p:pic>
          <p:nvPicPr>
            <p:cNvPr id="11" name="Picture 10" descr="Sn1006_from_StGallen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648" y="1700808"/>
              <a:ext cx="6768752" cy="396559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716016" y="1815206"/>
              <a:ext cx="2461033" cy="350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dirty="0" smtClean="0">
                  <a:latin typeface="HelveticaNeueLT Com 55 Roman"/>
                  <a:cs typeface="HelveticaNeueLT Com 55 Roman"/>
                </a:rPr>
                <a:t>SN 1006 von St. Gallen</a:t>
              </a:r>
              <a:endParaRPr lang="de-CH" dirty="0">
                <a:latin typeface="HelveticaNeueLT Com 55 Roman"/>
                <a:cs typeface="HelveticaNeueLT Com 55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9895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Bruno Leibundgut</a:t>
            </a:r>
          </a:p>
        </p:txBody>
      </p:sp>
      <p:pic>
        <p:nvPicPr>
          <p:cNvPr id="634887" name="Picture 7" descr="Tycho_SNR_XMM_Elem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203" y="-185568"/>
            <a:ext cx="8203902" cy="774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050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6999" name="Group 7"/>
          <p:cNvGrpSpPr>
            <a:grpSpLocks/>
          </p:cNvGrpSpPr>
          <p:nvPr/>
        </p:nvGrpSpPr>
        <p:grpSpPr bwMode="auto">
          <a:xfrm>
            <a:off x="4" y="4"/>
            <a:ext cx="5260815" cy="4963121"/>
            <a:chOff x="0" y="0"/>
            <a:chExt cx="2835" cy="2835"/>
          </a:xfrm>
        </p:grpSpPr>
        <p:pic>
          <p:nvPicPr>
            <p:cNvPr id="596996" name="Picture 4" descr="CasA_remnant_chandr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35" cy="2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6998" name="Text Box 6"/>
            <p:cNvSpPr txBox="1">
              <a:spLocks noChangeArrowheads="1"/>
            </p:cNvSpPr>
            <p:nvPr/>
          </p:nvSpPr>
          <p:spPr bwMode="auto">
            <a:xfrm>
              <a:off x="101" y="2435"/>
              <a:ext cx="1181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dirty="0" err="1" smtClean="0">
                  <a:solidFill>
                    <a:schemeClr val="bg1"/>
                  </a:solidFill>
                </a:rPr>
                <a:t>Röntgenstrahlung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596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912271" y="302865"/>
            <a:ext cx="5241937" cy="2605063"/>
          </a:xfrm>
        </p:spPr>
        <p:txBody>
          <a:bodyPr/>
          <a:lstStyle/>
          <a:p>
            <a:r>
              <a:rPr lang="en-GB" dirty="0">
                <a:solidFill>
                  <a:srgbClr val="CC0000"/>
                </a:solidFill>
              </a:rPr>
              <a:t>Cassiopeia A (</a:t>
            </a:r>
            <a:r>
              <a:rPr lang="en-GB" dirty="0" err="1">
                <a:solidFill>
                  <a:srgbClr val="CC0000"/>
                </a:solidFill>
              </a:rPr>
              <a:t>Cas</a:t>
            </a:r>
            <a:r>
              <a:rPr lang="en-GB" dirty="0">
                <a:solidFill>
                  <a:srgbClr val="CC0000"/>
                </a:solidFill>
              </a:rPr>
              <a:t> A)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Bruno Leibundgut</a:t>
            </a:r>
          </a:p>
        </p:txBody>
      </p:sp>
      <p:grpSp>
        <p:nvGrpSpPr>
          <p:cNvPr id="597001" name="Group 9"/>
          <p:cNvGrpSpPr>
            <a:grpSpLocks/>
          </p:cNvGrpSpPr>
          <p:nvPr/>
        </p:nvGrpSpPr>
        <p:grpSpPr bwMode="auto">
          <a:xfrm>
            <a:off x="4501852" y="3433044"/>
            <a:ext cx="6186791" cy="4129806"/>
            <a:chOff x="2426" y="1961"/>
            <a:chExt cx="3334" cy="2359"/>
          </a:xfrm>
        </p:grpSpPr>
        <p:pic>
          <p:nvPicPr>
            <p:cNvPr id="596997" name="Picture 5" descr="CasA_remnant_Hubb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09" t="12451" r="11613" b="11060"/>
            <a:stretch>
              <a:fillRect/>
            </a:stretch>
          </p:blipFill>
          <p:spPr bwMode="auto">
            <a:xfrm>
              <a:off x="2426" y="1961"/>
              <a:ext cx="3334" cy="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7000" name="Text Box 8"/>
            <p:cNvSpPr txBox="1">
              <a:spLocks noChangeArrowheads="1"/>
            </p:cNvSpPr>
            <p:nvPr/>
          </p:nvSpPr>
          <p:spPr bwMode="auto">
            <a:xfrm>
              <a:off x="2573" y="3929"/>
              <a:ext cx="53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dirty="0" err="1" smtClean="0">
                  <a:solidFill>
                    <a:schemeClr val="bg1"/>
                  </a:solidFill>
                </a:rPr>
                <a:t>optisch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7488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Supernovae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Bruno Leibundgut</a:t>
            </a:r>
          </a:p>
        </p:txBody>
      </p:sp>
      <p:sp>
        <p:nvSpPr>
          <p:cNvPr id="564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64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64228" name="Picture 4" descr="Cygnus_H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6180" y="-136552"/>
            <a:ext cx="16700997" cy="783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614669"/>
      </p:ext>
    </p:extLst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Supernovae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Kollaps</a:t>
            </a:r>
            <a:r>
              <a:rPr lang="en-GB" dirty="0" smtClean="0"/>
              <a:t> des </a:t>
            </a:r>
            <a:r>
              <a:rPr lang="en-GB" dirty="0" err="1" smtClean="0"/>
              <a:t>inneren</a:t>
            </a:r>
            <a:r>
              <a:rPr lang="en-GB" dirty="0" smtClean="0"/>
              <a:t> </a:t>
            </a:r>
            <a:r>
              <a:rPr lang="en-GB" dirty="0" err="1" smtClean="0"/>
              <a:t>Kernes</a:t>
            </a:r>
            <a:r>
              <a:rPr lang="en-GB" dirty="0" smtClean="0"/>
              <a:t> </a:t>
            </a:r>
            <a:r>
              <a:rPr lang="en-GB" dirty="0" err="1" smtClean="0"/>
              <a:t>eines</a:t>
            </a:r>
            <a:r>
              <a:rPr lang="en-GB" dirty="0" smtClean="0"/>
              <a:t> </a:t>
            </a:r>
            <a:r>
              <a:rPr lang="en-GB" dirty="0" err="1" smtClean="0"/>
              <a:t>massiven</a:t>
            </a:r>
            <a:r>
              <a:rPr lang="en-GB" dirty="0" smtClean="0"/>
              <a:t> </a:t>
            </a:r>
            <a:r>
              <a:rPr lang="en-GB" dirty="0" err="1" smtClean="0"/>
              <a:t>Sternes</a:t>
            </a:r>
            <a:r>
              <a:rPr lang="en-GB" dirty="0" smtClean="0"/>
              <a:t> (“</a:t>
            </a:r>
            <a:r>
              <a:rPr lang="en-GB" dirty="0" err="1" smtClean="0"/>
              <a:t>Roter</a:t>
            </a:r>
            <a:r>
              <a:rPr lang="en-GB" dirty="0" smtClean="0"/>
              <a:t> </a:t>
            </a:r>
            <a:r>
              <a:rPr lang="en-GB" dirty="0" err="1" smtClean="0"/>
              <a:t>Riese</a:t>
            </a:r>
            <a:r>
              <a:rPr lang="en-GB" dirty="0" smtClean="0"/>
              <a:t>”) </a:t>
            </a:r>
            <a:r>
              <a:rPr lang="en-GB" dirty="0" err="1" smtClean="0"/>
              <a:t>oder</a:t>
            </a:r>
            <a:endParaRPr lang="en-GB" dirty="0" smtClean="0"/>
          </a:p>
          <a:p>
            <a:r>
              <a:rPr lang="en-GB" dirty="0" err="1" smtClean="0"/>
              <a:t>Thermonukleare</a:t>
            </a:r>
            <a:r>
              <a:rPr lang="en-GB" dirty="0" smtClean="0"/>
              <a:t> </a:t>
            </a:r>
            <a:r>
              <a:rPr lang="en-GB" dirty="0"/>
              <a:t>E</a:t>
            </a:r>
            <a:r>
              <a:rPr lang="en-GB" dirty="0" smtClean="0"/>
              <a:t>xplosion </a:t>
            </a:r>
            <a:r>
              <a:rPr lang="en-GB" dirty="0" err="1" smtClean="0"/>
              <a:t>eines</a:t>
            </a:r>
            <a:r>
              <a:rPr lang="en-GB" dirty="0" smtClean="0"/>
              <a:t> </a:t>
            </a:r>
            <a:r>
              <a:rPr lang="en-GB" dirty="0" err="1" smtClean="0"/>
              <a:t>kleinen</a:t>
            </a:r>
            <a:r>
              <a:rPr lang="en-GB" dirty="0" smtClean="0"/>
              <a:t>, </a:t>
            </a:r>
            <a:r>
              <a:rPr lang="en-GB" dirty="0" err="1" smtClean="0"/>
              <a:t>kompakten</a:t>
            </a:r>
            <a:r>
              <a:rPr lang="en-GB" dirty="0" smtClean="0"/>
              <a:t> </a:t>
            </a:r>
            <a:r>
              <a:rPr lang="en-GB" dirty="0" err="1" smtClean="0"/>
              <a:t>Sternes</a:t>
            </a:r>
            <a:r>
              <a:rPr lang="en-GB" dirty="0" smtClean="0"/>
              <a:t> (“</a:t>
            </a:r>
            <a:r>
              <a:rPr lang="en-GB" dirty="0" err="1" smtClean="0"/>
              <a:t>Weisser</a:t>
            </a:r>
            <a:r>
              <a:rPr lang="en-GB" dirty="0" smtClean="0"/>
              <a:t> </a:t>
            </a:r>
            <a:r>
              <a:rPr lang="en-GB" dirty="0" err="1" smtClean="0"/>
              <a:t>Zwerg</a:t>
            </a:r>
            <a:r>
              <a:rPr lang="en-GB" dirty="0" smtClean="0"/>
              <a:t>”)</a:t>
            </a:r>
          </a:p>
          <a:p>
            <a:pPr lvl="1"/>
            <a:r>
              <a:rPr lang="en-GB" dirty="0" err="1" smtClean="0"/>
              <a:t>Druck</a:t>
            </a:r>
            <a:r>
              <a:rPr lang="en-GB" dirty="0" smtClean="0"/>
              <a:t> und </a:t>
            </a:r>
            <a:r>
              <a:rPr lang="en-GB" dirty="0" err="1" smtClean="0"/>
              <a:t>Temperatur</a:t>
            </a:r>
            <a:r>
              <a:rPr lang="en-GB" dirty="0" smtClean="0"/>
              <a:t> </a:t>
            </a:r>
            <a:r>
              <a:rPr lang="en-GB" dirty="0" err="1" smtClean="0"/>
              <a:t>sind</a:t>
            </a:r>
            <a:r>
              <a:rPr lang="en-GB" dirty="0" smtClean="0"/>
              <a:t> </a:t>
            </a:r>
            <a:r>
              <a:rPr lang="en-GB" dirty="0" err="1" smtClean="0"/>
              <a:t>hoch</a:t>
            </a:r>
            <a:r>
              <a:rPr lang="en-GB" dirty="0" smtClean="0"/>
              <a:t> </a:t>
            </a:r>
            <a:r>
              <a:rPr lang="en-GB" dirty="0" err="1" smtClean="0"/>
              <a:t>genug</a:t>
            </a:r>
            <a:r>
              <a:rPr lang="en-GB" dirty="0"/>
              <a:t> </a:t>
            </a:r>
            <a:r>
              <a:rPr lang="en-GB" dirty="0" smtClean="0"/>
              <a:t>um die </a:t>
            </a:r>
            <a:r>
              <a:rPr lang="en-GB" dirty="0" err="1" smtClean="0"/>
              <a:t>Eisengrenze</a:t>
            </a:r>
            <a:r>
              <a:rPr lang="en-GB" dirty="0" smtClean="0"/>
              <a:t> </a:t>
            </a:r>
            <a:r>
              <a:rPr lang="en-GB" dirty="0" err="1" smtClean="0"/>
              <a:t>zu</a:t>
            </a:r>
            <a:r>
              <a:rPr lang="en-GB" dirty="0" smtClean="0"/>
              <a:t> </a:t>
            </a:r>
            <a:r>
              <a:rPr lang="en-GB" dirty="0" err="1" smtClean="0"/>
              <a:t>überschreiten</a:t>
            </a:r>
            <a:r>
              <a:rPr lang="en-GB" dirty="0" smtClean="0"/>
              <a:t> und </a:t>
            </a:r>
            <a:r>
              <a:rPr lang="en-GB" dirty="0" err="1" smtClean="0"/>
              <a:t>höhere</a:t>
            </a:r>
            <a:r>
              <a:rPr lang="en-GB" dirty="0" smtClean="0"/>
              <a:t> </a:t>
            </a:r>
            <a:r>
              <a:rPr lang="en-GB" dirty="0" err="1" smtClean="0"/>
              <a:t>Elemente</a:t>
            </a:r>
            <a:r>
              <a:rPr lang="en-GB" dirty="0" smtClean="0"/>
              <a:t> </a:t>
            </a:r>
            <a:r>
              <a:rPr lang="en-GB" dirty="0" err="1" smtClean="0"/>
              <a:t>zu</a:t>
            </a:r>
            <a:r>
              <a:rPr lang="en-GB" dirty="0" smtClean="0"/>
              <a:t> </a:t>
            </a:r>
            <a:r>
              <a:rPr lang="en-GB" dirty="0" err="1" smtClean="0"/>
              <a:t>erzeugen</a:t>
            </a:r>
            <a:endParaRPr lang="en-GB" dirty="0" smtClean="0"/>
          </a:p>
          <a:p>
            <a:pPr lvl="1"/>
            <a:r>
              <a:rPr lang="en-GB" dirty="0" err="1" smtClean="0"/>
              <a:t>Verteilung</a:t>
            </a:r>
            <a:r>
              <a:rPr lang="en-GB" dirty="0" smtClean="0"/>
              <a:t> des </a:t>
            </a:r>
            <a:r>
              <a:rPr lang="en-GB" dirty="0" err="1" smtClean="0"/>
              <a:t>Inneren</a:t>
            </a:r>
            <a:r>
              <a:rPr lang="en-GB" dirty="0" smtClean="0"/>
              <a:t> des </a:t>
            </a:r>
            <a:r>
              <a:rPr lang="en-GB" dirty="0" err="1" smtClean="0"/>
              <a:t>Sternes</a:t>
            </a:r>
            <a:r>
              <a:rPr lang="en-GB" dirty="0" smtClean="0"/>
              <a:t> in den </a:t>
            </a:r>
            <a:r>
              <a:rPr lang="en-GB" dirty="0" err="1" smtClean="0"/>
              <a:t>interstellaren</a:t>
            </a:r>
            <a:r>
              <a:rPr lang="en-GB" dirty="0" smtClean="0"/>
              <a:t> </a:t>
            </a:r>
            <a:r>
              <a:rPr lang="en-GB" dirty="0" err="1" smtClean="0"/>
              <a:t>Raum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4449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838" y="208028"/>
            <a:ext cx="10268966" cy="1260475"/>
          </a:xfrm>
        </p:spPr>
        <p:txBody>
          <a:bodyPr>
            <a:normAutofit/>
          </a:bodyPr>
          <a:lstStyle/>
          <a:p>
            <a:r>
              <a:rPr lang="en-US" dirty="0" smtClean="0"/>
              <a:t>Das </a:t>
            </a:r>
            <a:r>
              <a:rPr lang="en-US" dirty="0" err="1" smtClean="0"/>
              <a:t>vollständige</a:t>
            </a:r>
            <a:r>
              <a:rPr lang="en-US" dirty="0" smtClean="0"/>
              <a:t> </a:t>
            </a:r>
            <a:r>
              <a:rPr lang="en-US" dirty="0" err="1" smtClean="0"/>
              <a:t>Periodendiagramm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982401" y="1393196"/>
            <a:ext cx="8907198" cy="5882217"/>
            <a:chOff x="840432" y="1263352"/>
            <a:chExt cx="7620000" cy="5334000"/>
          </a:xfrm>
        </p:grpSpPr>
        <p:grpSp>
          <p:nvGrpSpPr>
            <p:cNvPr id="5" name="Group 4"/>
            <p:cNvGrpSpPr/>
            <p:nvPr/>
          </p:nvGrpSpPr>
          <p:grpSpPr>
            <a:xfrm>
              <a:off x="840432" y="1263352"/>
              <a:ext cx="7620000" cy="5334000"/>
              <a:chOff x="840432" y="1263352"/>
              <a:chExt cx="7620000" cy="5334000"/>
            </a:xfrm>
          </p:grpSpPr>
          <p:pic>
            <p:nvPicPr>
              <p:cNvPr id="3" name="Picture 2" descr="Periodic_table_of_elements.gi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432" y="1263352"/>
                <a:ext cx="7620000" cy="5334000"/>
              </a:xfrm>
              <a:prstGeom prst="rect">
                <a:avLst/>
              </a:prstGeom>
            </p:spPr>
          </p:pic>
          <p:sp>
            <p:nvSpPr>
              <p:cNvPr id="4" name="Rectangle 3"/>
              <p:cNvSpPr/>
              <p:nvPr/>
            </p:nvSpPr>
            <p:spPr>
              <a:xfrm>
                <a:off x="1872000" y="1483200"/>
                <a:ext cx="4032000" cy="133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026000" y="1916502"/>
              <a:ext cx="7290000" cy="828330"/>
              <a:chOff x="1026000" y="1916502"/>
              <a:chExt cx="7290000" cy="828330"/>
            </a:xfrm>
          </p:grpSpPr>
          <p:sp>
            <p:nvSpPr>
              <p:cNvPr id="7" name="Rectangle 3"/>
              <p:cNvSpPr/>
              <p:nvPr/>
            </p:nvSpPr>
            <p:spPr>
              <a:xfrm>
                <a:off x="1026000" y="1916502"/>
                <a:ext cx="817202" cy="828330"/>
              </a:xfrm>
              <a:custGeom>
                <a:avLst/>
                <a:gdLst>
                  <a:gd name="connsiteX0" fmla="*/ 0 w 396000"/>
                  <a:gd name="connsiteY0" fmla="*/ 0 h 828000"/>
                  <a:gd name="connsiteX1" fmla="*/ 396000 w 396000"/>
                  <a:gd name="connsiteY1" fmla="*/ 0 h 828000"/>
                  <a:gd name="connsiteX2" fmla="*/ 396000 w 396000"/>
                  <a:gd name="connsiteY2" fmla="*/ 828000 h 828000"/>
                  <a:gd name="connsiteX3" fmla="*/ 0 w 396000"/>
                  <a:gd name="connsiteY3" fmla="*/ 828000 h 828000"/>
                  <a:gd name="connsiteX4" fmla="*/ 0 w 396000"/>
                  <a:gd name="connsiteY4" fmla="*/ 0 h 828000"/>
                  <a:gd name="connsiteX0" fmla="*/ 0 w 396000"/>
                  <a:gd name="connsiteY0" fmla="*/ 0 h 828000"/>
                  <a:gd name="connsiteX1" fmla="*/ 396000 w 396000"/>
                  <a:gd name="connsiteY1" fmla="*/ 0 h 828000"/>
                  <a:gd name="connsiteX2" fmla="*/ 390475 w 396000"/>
                  <a:gd name="connsiteY2" fmla="*/ 509266 h 828000"/>
                  <a:gd name="connsiteX3" fmla="*/ 396000 w 396000"/>
                  <a:gd name="connsiteY3" fmla="*/ 828000 h 828000"/>
                  <a:gd name="connsiteX4" fmla="*/ 0 w 396000"/>
                  <a:gd name="connsiteY4" fmla="*/ 828000 h 828000"/>
                  <a:gd name="connsiteX5" fmla="*/ 0 w 396000"/>
                  <a:gd name="connsiteY5" fmla="*/ 0 h 828000"/>
                  <a:gd name="connsiteX0" fmla="*/ 0 w 594934"/>
                  <a:gd name="connsiteY0" fmla="*/ 0 h 828000"/>
                  <a:gd name="connsiteX1" fmla="*/ 396000 w 594934"/>
                  <a:gd name="connsiteY1" fmla="*/ 0 h 828000"/>
                  <a:gd name="connsiteX2" fmla="*/ 390475 w 594934"/>
                  <a:gd name="connsiteY2" fmla="*/ 509266 h 828000"/>
                  <a:gd name="connsiteX3" fmla="*/ 396000 w 594934"/>
                  <a:gd name="connsiteY3" fmla="*/ 828000 h 828000"/>
                  <a:gd name="connsiteX4" fmla="*/ 0 w 594934"/>
                  <a:gd name="connsiteY4" fmla="*/ 828000 h 828000"/>
                  <a:gd name="connsiteX5" fmla="*/ 0 w 594934"/>
                  <a:gd name="connsiteY5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390475 w 811174"/>
                  <a:gd name="connsiteY2" fmla="*/ 509266 h 828000"/>
                  <a:gd name="connsiteX3" fmla="*/ 811174 w 811174"/>
                  <a:gd name="connsiteY3" fmla="*/ 819859 h 828000"/>
                  <a:gd name="connsiteX4" fmla="*/ 0 w 811174"/>
                  <a:gd name="connsiteY4" fmla="*/ 828000 h 828000"/>
                  <a:gd name="connsiteX5" fmla="*/ 0 w 811174"/>
                  <a:gd name="connsiteY5" fmla="*/ 0 h 828000"/>
                  <a:gd name="connsiteX0" fmla="*/ 0 w 931600"/>
                  <a:gd name="connsiteY0" fmla="*/ 0 h 828000"/>
                  <a:gd name="connsiteX1" fmla="*/ 396000 w 931600"/>
                  <a:gd name="connsiteY1" fmla="*/ 0 h 828000"/>
                  <a:gd name="connsiteX2" fmla="*/ 797508 w 931600"/>
                  <a:gd name="connsiteY2" fmla="*/ 411570 h 828000"/>
                  <a:gd name="connsiteX3" fmla="*/ 811174 w 931600"/>
                  <a:gd name="connsiteY3" fmla="*/ 819859 h 828000"/>
                  <a:gd name="connsiteX4" fmla="*/ 0 w 931600"/>
                  <a:gd name="connsiteY4" fmla="*/ 828000 h 828000"/>
                  <a:gd name="connsiteX5" fmla="*/ 0 w 931600"/>
                  <a:gd name="connsiteY5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797508 w 811174"/>
                  <a:gd name="connsiteY2" fmla="*/ 411570 h 828000"/>
                  <a:gd name="connsiteX3" fmla="*/ 811174 w 811174"/>
                  <a:gd name="connsiteY3" fmla="*/ 819859 h 828000"/>
                  <a:gd name="connsiteX4" fmla="*/ 0 w 811174"/>
                  <a:gd name="connsiteY4" fmla="*/ 828000 h 828000"/>
                  <a:gd name="connsiteX5" fmla="*/ 0 w 811174"/>
                  <a:gd name="connsiteY5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585851 w 811174"/>
                  <a:gd name="connsiteY2" fmla="*/ 370864 h 828000"/>
                  <a:gd name="connsiteX3" fmla="*/ 797508 w 811174"/>
                  <a:gd name="connsiteY3" fmla="*/ 411570 h 828000"/>
                  <a:gd name="connsiteX4" fmla="*/ 811174 w 811174"/>
                  <a:gd name="connsiteY4" fmla="*/ 819859 h 828000"/>
                  <a:gd name="connsiteX5" fmla="*/ 0 w 811174"/>
                  <a:gd name="connsiteY5" fmla="*/ 828000 h 828000"/>
                  <a:gd name="connsiteX6" fmla="*/ 0 w 811174"/>
                  <a:gd name="connsiteY6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390475 w 811174"/>
                  <a:gd name="connsiteY2" fmla="*/ 395288 h 828000"/>
                  <a:gd name="connsiteX3" fmla="*/ 797508 w 811174"/>
                  <a:gd name="connsiteY3" fmla="*/ 411570 h 828000"/>
                  <a:gd name="connsiteX4" fmla="*/ 811174 w 811174"/>
                  <a:gd name="connsiteY4" fmla="*/ 819859 h 828000"/>
                  <a:gd name="connsiteX5" fmla="*/ 0 w 811174"/>
                  <a:gd name="connsiteY5" fmla="*/ 828000 h 828000"/>
                  <a:gd name="connsiteX6" fmla="*/ 0 w 811174"/>
                  <a:gd name="connsiteY6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390475 w 811174"/>
                  <a:gd name="connsiteY2" fmla="*/ 395288 h 828000"/>
                  <a:gd name="connsiteX3" fmla="*/ 797508 w 811174"/>
                  <a:gd name="connsiteY3" fmla="*/ 411570 h 828000"/>
                  <a:gd name="connsiteX4" fmla="*/ 811174 w 811174"/>
                  <a:gd name="connsiteY4" fmla="*/ 819859 h 828000"/>
                  <a:gd name="connsiteX5" fmla="*/ 0 w 811174"/>
                  <a:gd name="connsiteY5" fmla="*/ 828000 h 828000"/>
                  <a:gd name="connsiteX6" fmla="*/ 0 w 811174"/>
                  <a:gd name="connsiteY6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797508 w 811174"/>
                  <a:gd name="connsiteY2" fmla="*/ 411570 h 828000"/>
                  <a:gd name="connsiteX3" fmla="*/ 811174 w 811174"/>
                  <a:gd name="connsiteY3" fmla="*/ 819859 h 828000"/>
                  <a:gd name="connsiteX4" fmla="*/ 0 w 811174"/>
                  <a:gd name="connsiteY4" fmla="*/ 828000 h 828000"/>
                  <a:gd name="connsiteX5" fmla="*/ 0 w 811174"/>
                  <a:gd name="connsiteY5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593992 w 811174"/>
                  <a:gd name="connsiteY2" fmla="*/ 159191 h 828000"/>
                  <a:gd name="connsiteX3" fmla="*/ 797508 w 811174"/>
                  <a:gd name="connsiteY3" fmla="*/ 411570 h 828000"/>
                  <a:gd name="connsiteX4" fmla="*/ 811174 w 811174"/>
                  <a:gd name="connsiteY4" fmla="*/ 819859 h 828000"/>
                  <a:gd name="connsiteX5" fmla="*/ 0 w 811174"/>
                  <a:gd name="connsiteY5" fmla="*/ 828000 h 828000"/>
                  <a:gd name="connsiteX6" fmla="*/ 0 w 811174"/>
                  <a:gd name="connsiteY6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398616 w 811174"/>
                  <a:gd name="connsiteY2" fmla="*/ 419712 h 828000"/>
                  <a:gd name="connsiteX3" fmla="*/ 797508 w 811174"/>
                  <a:gd name="connsiteY3" fmla="*/ 411570 h 828000"/>
                  <a:gd name="connsiteX4" fmla="*/ 811174 w 811174"/>
                  <a:gd name="connsiteY4" fmla="*/ 819859 h 828000"/>
                  <a:gd name="connsiteX5" fmla="*/ 0 w 811174"/>
                  <a:gd name="connsiteY5" fmla="*/ 828000 h 828000"/>
                  <a:gd name="connsiteX6" fmla="*/ 0 w 811174"/>
                  <a:gd name="connsiteY6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398616 w 811174"/>
                  <a:gd name="connsiteY2" fmla="*/ 419712 h 828000"/>
                  <a:gd name="connsiteX3" fmla="*/ 797508 w 811174"/>
                  <a:gd name="connsiteY3" fmla="*/ 411570 h 828000"/>
                  <a:gd name="connsiteX4" fmla="*/ 811174 w 811174"/>
                  <a:gd name="connsiteY4" fmla="*/ 819859 h 828000"/>
                  <a:gd name="connsiteX5" fmla="*/ 0 w 811174"/>
                  <a:gd name="connsiteY5" fmla="*/ 828000 h 828000"/>
                  <a:gd name="connsiteX6" fmla="*/ 0 w 811174"/>
                  <a:gd name="connsiteY6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398616 w 811174"/>
                  <a:gd name="connsiteY2" fmla="*/ 419712 h 828000"/>
                  <a:gd name="connsiteX3" fmla="*/ 797508 w 811174"/>
                  <a:gd name="connsiteY3" fmla="*/ 411570 h 828000"/>
                  <a:gd name="connsiteX4" fmla="*/ 811174 w 811174"/>
                  <a:gd name="connsiteY4" fmla="*/ 819859 h 828000"/>
                  <a:gd name="connsiteX5" fmla="*/ 0 w 811174"/>
                  <a:gd name="connsiteY5" fmla="*/ 828000 h 828000"/>
                  <a:gd name="connsiteX6" fmla="*/ 0 w 811174"/>
                  <a:gd name="connsiteY6" fmla="*/ 0 h 828000"/>
                  <a:gd name="connsiteX0" fmla="*/ 0 w 811174"/>
                  <a:gd name="connsiteY0" fmla="*/ 0 h 828000"/>
                  <a:gd name="connsiteX1" fmla="*/ 396000 w 811174"/>
                  <a:gd name="connsiteY1" fmla="*/ 0 h 828000"/>
                  <a:gd name="connsiteX2" fmla="*/ 398616 w 811174"/>
                  <a:gd name="connsiteY2" fmla="*/ 419712 h 828000"/>
                  <a:gd name="connsiteX3" fmla="*/ 797508 w 811174"/>
                  <a:gd name="connsiteY3" fmla="*/ 411570 h 828000"/>
                  <a:gd name="connsiteX4" fmla="*/ 811174 w 811174"/>
                  <a:gd name="connsiteY4" fmla="*/ 819859 h 828000"/>
                  <a:gd name="connsiteX5" fmla="*/ 0 w 811174"/>
                  <a:gd name="connsiteY5" fmla="*/ 828000 h 828000"/>
                  <a:gd name="connsiteX6" fmla="*/ 0 w 811174"/>
                  <a:gd name="connsiteY6" fmla="*/ 0 h 828000"/>
                  <a:gd name="connsiteX0" fmla="*/ 0 w 811174"/>
                  <a:gd name="connsiteY0" fmla="*/ 330 h 828330"/>
                  <a:gd name="connsiteX1" fmla="*/ 396000 w 811174"/>
                  <a:gd name="connsiteY1" fmla="*/ 330 h 828330"/>
                  <a:gd name="connsiteX2" fmla="*/ 398616 w 811174"/>
                  <a:gd name="connsiteY2" fmla="*/ 420042 h 828330"/>
                  <a:gd name="connsiteX3" fmla="*/ 797508 w 811174"/>
                  <a:gd name="connsiteY3" fmla="*/ 411900 h 828330"/>
                  <a:gd name="connsiteX4" fmla="*/ 811174 w 811174"/>
                  <a:gd name="connsiteY4" fmla="*/ 820189 h 828330"/>
                  <a:gd name="connsiteX5" fmla="*/ 0 w 811174"/>
                  <a:gd name="connsiteY5" fmla="*/ 828330 h 828330"/>
                  <a:gd name="connsiteX6" fmla="*/ 0 w 811174"/>
                  <a:gd name="connsiteY6" fmla="*/ 330 h 828330"/>
                  <a:gd name="connsiteX0" fmla="*/ 0 w 811174"/>
                  <a:gd name="connsiteY0" fmla="*/ 330 h 828330"/>
                  <a:gd name="connsiteX1" fmla="*/ 396000 w 811174"/>
                  <a:gd name="connsiteY1" fmla="*/ 330 h 828330"/>
                  <a:gd name="connsiteX2" fmla="*/ 398616 w 811174"/>
                  <a:gd name="connsiteY2" fmla="*/ 420042 h 828330"/>
                  <a:gd name="connsiteX3" fmla="*/ 797508 w 811174"/>
                  <a:gd name="connsiteY3" fmla="*/ 411900 h 828330"/>
                  <a:gd name="connsiteX4" fmla="*/ 811174 w 811174"/>
                  <a:gd name="connsiteY4" fmla="*/ 820189 h 828330"/>
                  <a:gd name="connsiteX5" fmla="*/ 0 w 811174"/>
                  <a:gd name="connsiteY5" fmla="*/ 828330 h 828330"/>
                  <a:gd name="connsiteX6" fmla="*/ 0 w 811174"/>
                  <a:gd name="connsiteY6" fmla="*/ 330 h 828330"/>
                  <a:gd name="connsiteX0" fmla="*/ 0 w 811174"/>
                  <a:gd name="connsiteY0" fmla="*/ 330 h 828330"/>
                  <a:gd name="connsiteX1" fmla="*/ 396000 w 811174"/>
                  <a:gd name="connsiteY1" fmla="*/ 330 h 828330"/>
                  <a:gd name="connsiteX2" fmla="*/ 398616 w 811174"/>
                  <a:gd name="connsiteY2" fmla="*/ 420042 h 828330"/>
                  <a:gd name="connsiteX3" fmla="*/ 797508 w 811174"/>
                  <a:gd name="connsiteY3" fmla="*/ 411900 h 828330"/>
                  <a:gd name="connsiteX4" fmla="*/ 811174 w 811174"/>
                  <a:gd name="connsiteY4" fmla="*/ 820189 h 828330"/>
                  <a:gd name="connsiteX5" fmla="*/ 0 w 811174"/>
                  <a:gd name="connsiteY5" fmla="*/ 828330 h 828330"/>
                  <a:gd name="connsiteX6" fmla="*/ 0 w 811174"/>
                  <a:gd name="connsiteY6" fmla="*/ 330 h 828330"/>
                  <a:gd name="connsiteX0" fmla="*/ 0 w 811174"/>
                  <a:gd name="connsiteY0" fmla="*/ 330 h 828330"/>
                  <a:gd name="connsiteX1" fmla="*/ 396000 w 811174"/>
                  <a:gd name="connsiteY1" fmla="*/ 330 h 828330"/>
                  <a:gd name="connsiteX2" fmla="*/ 398616 w 811174"/>
                  <a:gd name="connsiteY2" fmla="*/ 420042 h 828330"/>
                  <a:gd name="connsiteX3" fmla="*/ 797508 w 811174"/>
                  <a:gd name="connsiteY3" fmla="*/ 411900 h 828330"/>
                  <a:gd name="connsiteX4" fmla="*/ 811174 w 811174"/>
                  <a:gd name="connsiteY4" fmla="*/ 820189 h 828330"/>
                  <a:gd name="connsiteX5" fmla="*/ 0 w 811174"/>
                  <a:gd name="connsiteY5" fmla="*/ 828330 h 828330"/>
                  <a:gd name="connsiteX6" fmla="*/ 0 w 811174"/>
                  <a:gd name="connsiteY6" fmla="*/ 330 h 828330"/>
                  <a:gd name="connsiteX0" fmla="*/ 0 w 811174"/>
                  <a:gd name="connsiteY0" fmla="*/ 330 h 828330"/>
                  <a:gd name="connsiteX1" fmla="*/ 396000 w 811174"/>
                  <a:gd name="connsiteY1" fmla="*/ 330 h 828330"/>
                  <a:gd name="connsiteX2" fmla="*/ 398616 w 811174"/>
                  <a:gd name="connsiteY2" fmla="*/ 420042 h 828330"/>
                  <a:gd name="connsiteX3" fmla="*/ 797508 w 811174"/>
                  <a:gd name="connsiteY3" fmla="*/ 444465 h 828330"/>
                  <a:gd name="connsiteX4" fmla="*/ 811174 w 811174"/>
                  <a:gd name="connsiteY4" fmla="*/ 820189 h 828330"/>
                  <a:gd name="connsiteX5" fmla="*/ 0 w 811174"/>
                  <a:gd name="connsiteY5" fmla="*/ 828330 h 828330"/>
                  <a:gd name="connsiteX6" fmla="*/ 0 w 811174"/>
                  <a:gd name="connsiteY6" fmla="*/ 330 h 828330"/>
                  <a:gd name="connsiteX0" fmla="*/ 0 w 814130"/>
                  <a:gd name="connsiteY0" fmla="*/ 330 h 828330"/>
                  <a:gd name="connsiteX1" fmla="*/ 396000 w 814130"/>
                  <a:gd name="connsiteY1" fmla="*/ 330 h 828330"/>
                  <a:gd name="connsiteX2" fmla="*/ 398616 w 814130"/>
                  <a:gd name="connsiteY2" fmla="*/ 420042 h 828330"/>
                  <a:gd name="connsiteX3" fmla="*/ 813789 w 814130"/>
                  <a:gd name="connsiteY3" fmla="*/ 428182 h 828330"/>
                  <a:gd name="connsiteX4" fmla="*/ 811174 w 814130"/>
                  <a:gd name="connsiteY4" fmla="*/ 820189 h 828330"/>
                  <a:gd name="connsiteX5" fmla="*/ 0 w 814130"/>
                  <a:gd name="connsiteY5" fmla="*/ 828330 h 828330"/>
                  <a:gd name="connsiteX6" fmla="*/ 0 w 814130"/>
                  <a:gd name="connsiteY6" fmla="*/ 330 h 828330"/>
                  <a:gd name="connsiteX0" fmla="*/ 0 w 814130"/>
                  <a:gd name="connsiteY0" fmla="*/ 330 h 828330"/>
                  <a:gd name="connsiteX1" fmla="*/ 396000 w 814130"/>
                  <a:gd name="connsiteY1" fmla="*/ 330 h 828330"/>
                  <a:gd name="connsiteX2" fmla="*/ 398616 w 814130"/>
                  <a:gd name="connsiteY2" fmla="*/ 420042 h 828330"/>
                  <a:gd name="connsiteX3" fmla="*/ 813789 w 814130"/>
                  <a:gd name="connsiteY3" fmla="*/ 428182 h 828330"/>
                  <a:gd name="connsiteX4" fmla="*/ 811174 w 814130"/>
                  <a:gd name="connsiteY4" fmla="*/ 820189 h 828330"/>
                  <a:gd name="connsiteX5" fmla="*/ 0 w 814130"/>
                  <a:gd name="connsiteY5" fmla="*/ 828330 h 828330"/>
                  <a:gd name="connsiteX6" fmla="*/ 0 w 814130"/>
                  <a:gd name="connsiteY6" fmla="*/ 330 h 828330"/>
                  <a:gd name="connsiteX0" fmla="*/ 0 w 817202"/>
                  <a:gd name="connsiteY0" fmla="*/ 330 h 828330"/>
                  <a:gd name="connsiteX1" fmla="*/ 396000 w 817202"/>
                  <a:gd name="connsiteY1" fmla="*/ 330 h 828330"/>
                  <a:gd name="connsiteX2" fmla="*/ 398616 w 817202"/>
                  <a:gd name="connsiteY2" fmla="*/ 420042 h 828330"/>
                  <a:gd name="connsiteX3" fmla="*/ 816964 w 817202"/>
                  <a:gd name="connsiteY3" fmla="*/ 418657 h 828330"/>
                  <a:gd name="connsiteX4" fmla="*/ 811174 w 817202"/>
                  <a:gd name="connsiteY4" fmla="*/ 820189 h 828330"/>
                  <a:gd name="connsiteX5" fmla="*/ 0 w 817202"/>
                  <a:gd name="connsiteY5" fmla="*/ 828330 h 828330"/>
                  <a:gd name="connsiteX6" fmla="*/ 0 w 817202"/>
                  <a:gd name="connsiteY6" fmla="*/ 330 h 82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7202" h="828330">
                    <a:moveTo>
                      <a:pt x="0" y="330"/>
                    </a:moveTo>
                    <a:lnTo>
                      <a:pt x="396000" y="330"/>
                    </a:lnTo>
                    <a:cubicBezTo>
                      <a:pt x="389171" y="-13845"/>
                      <a:pt x="421246" y="432860"/>
                      <a:pt x="398616" y="420042"/>
                    </a:cubicBezTo>
                    <a:cubicBezTo>
                      <a:pt x="384128" y="415365"/>
                      <a:pt x="805595" y="428466"/>
                      <a:pt x="816964" y="418657"/>
                    </a:cubicBezTo>
                    <a:cubicBezTo>
                      <a:pt x="818806" y="524902"/>
                      <a:pt x="809332" y="713944"/>
                      <a:pt x="811174" y="820189"/>
                    </a:cubicBezTo>
                    <a:lnTo>
                      <a:pt x="0" y="828330"/>
                    </a:lnTo>
                    <a:lnTo>
                      <a:pt x="0" y="330"/>
                    </a:lnTo>
                    <a:close/>
                  </a:path>
                </a:pathLst>
              </a:custGeom>
              <a:noFill/>
              <a:ln w="635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920000" y="1916502"/>
                <a:ext cx="396000" cy="432378"/>
              </a:xfrm>
              <a:prstGeom prst="rect">
                <a:avLst/>
              </a:prstGeom>
              <a:noFill/>
              <a:ln w="635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7221378" y="1637388"/>
            <a:ext cx="1080616" cy="424221"/>
          </a:xfrm>
          <a:prstGeom prst="rect">
            <a:avLst/>
          </a:prstGeom>
          <a:noFill/>
        </p:spPr>
        <p:txBody>
          <a:bodyPr wrap="none" lIns="84837" tIns="42419" rIns="84837" bIns="42419" rtlCol="0">
            <a:spAutoFit/>
          </a:bodyPr>
          <a:lstStyle/>
          <a:p>
            <a:r>
              <a:rPr lang="en-GB" dirty="0" err="1" smtClean="0">
                <a:solidFill>
                  <a:srgbClr val="FF0000"/>
                </a:solidFill>
                <a:latin typeface="HelveticaNeueLT Com 65 Md"/>
                <a:cs typeface="HelveticaNeueLT Com 65 Md"/>
              </a:rPr>
              <a:t>Urknall</a:t>
            </a:r>
            <a:endParaRPr lang="en-GB" dirty="0">
              <a:solidFill>
                <a:srgbClr val="FF0000"/>
              </a:solidFill>
              <a:latin typeface="HelveticaNeueLT Com 65 Md"/>
              <a:cs typeface="HelveticaNeueLT Com 65 Md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199320" y="2572560"/>
            <a:ext cx="8542495" cy="1367683"/>
            <a:chOff x="1025999" y="2332800"/>
            <a:chExt cx="7308001" cy="1240216"/>
          </a:xfrm>
        </p:grpSpPr>
        <p:grpSp>
          <p:nvGrpSpPr>
            <p:cNvPr id="12" name="Group 11"/>
            <p:cNvGrpSpPr/>
            <p:nvPr/>
          </p:nvGrpSpPr>
          <p:grpSpPr>
            <a:xfrm>
              <a:off x="1025999" y="2332800"/>
              <a:ext cx="7308001" cy="1240216"/>
              <a:chOff x="1025999" y="2332800"/>
              <a:chExt cx="7308001" cy="1240216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5886000" y="2332800"/>
                <a:ext cx="2448000" cy="810000"/>
              </a:xfrm>
              <a:prstGeom prst="rect">
                <a:avLst/>
              </a:prstGeom>
              <a:noFill/>
              <a:ln w="635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025999" y="2737228"/>
                <a:ext cx="3250363" cy="835788"/>
              </a:xfrm>
              <a:custGeom>
                <a:avLst/>
                <a:gdLst>
                  <a:gd name="connsiteX0" fmla="*/ 0 w 3257968"/>
                  <a:gd name="connsiteY0" fmla="*/ 0 h 828184"/>
                  <a:gd name="connsiteX1" fmla="*/ 3257968 w 3257968"/>
                  <a:gd name="connsiteY1" fmla="*/ 0 h 828184"/>
                  <a:gd name="connsiteX2" fmla="*/ 3257968 w 3257968"/>
                  <a:gd name="connsiteY2" fmla="*/ 828184 h 828184"/>
                  <a:gd name="connsiteX3" fmla="*/ 0 w 3257968"/>
                  <a:gd name="connsiteY3" fmla="*/ 828184 h 828184"/>
                  <a:gd name="connsiteX4" fmla="*/ 0 w 3257968"/>
                  <a:gd name="connsiteY4" fmla="*/ 0 h 828184"/>
                  <a:gd name="connsiteX0" fmla="*/ 0 w 3259389"/>
                  <a:gd name="connsiteY0" fmla="*/ 3343 h 831527"/>
                  <a:gd name="connsiteX1" fmla="*/ 3257968 w 3259389"/>
                  <a:gd name="connsiteY1" fmla="*/ 3343 h 831527"/>
                  <a:gd name="connsiteX2" fmla="*/ 3259389 w 3259389"/>
                  <a:gd name="connsiteY2" fmla="*/ 0 h 831527"/>
                  <a:gd name="connsiteX3" fmla="*/ 3257968 w 3259389"/>
                  <a:gd name="connsiteY3" fmla="*/ 831527 h 831527"/>
                  <a:gd name="connsiteX4" fmla="*/ 0 w 3259389"/>
                  <a:gd name="connsiteY4" fmla="*/ 831527 h 831527"/>
                  <a:gd name="connsiteX5" fmla="*/ 0 w 3259389"/>
                  <a:gd name="connsiteY5" fmla="*/ 3343 h 831527"/>
                  <a:gd name="connsiteX0" fmla="*/ 0 w 3257968"/>
                  <a:gd name="connsiteY0" fmla="*/ 0 h 828184"/>
                  <a:gd name="connsiteX1" fmla="*/ 3257968 w 3257968"/>
                  <a:gd name="connsiteY1" fmla="*/ 0 h 828184"/>
                  <a:gd name="connsiteX2" fmla="*/ 806793 w 3257968"/>
                  <a:gd name="connsiteY2" fmla="*/ 399706 h 828184"/>
                  <a:gd name="connsiteX3" fmla="*/ 3257968 w 3257968"/>
                  <a:gd name="connsiteY3" fmla="*/ 828184 h 828184"/>
                  <a:gd name="connsiteX4" fmla="*/ 0 w 3257968"/>
                  <a:gd name="connsiteY4" fmla="*/ 828184 h 828184"/>
                  <a:gd name="connsiteX5" fmla="*/ 0 w 3257968"/>
                  <a:gd name="connsiteY5" fmla="*/ 0 h 828184"/>
                  <a:gd name="connsiteX0" fmla="*/ 0 w 3257968"/>
                  <a:gd name="connsiteY0" fmla="*/ 0 h 828184"/>
                  <a:gd name="connsiteX1" fmla="*/ 3257968 w 3257968"/>
                  <a:gd name="connsiteY1" fmla="*/ 0 h 828184"/>
                  <a:gd name="connsiteX2" fmla="*/ 806793 w 3257968"/>
                  <a:gd name="connsiteY2" fmla="*/ 399706 h 828184"/>
                  <a:gd name="connsiteX3" fmla="*/ 3257968 w 3257968"/>
                  <a:gd name="connsiteY3" fmla="*/ 828184 h 828184"/>
                  <a:gd name="connsiteX4" fmla="*/ 0 w 3257968"/>
                  <a:gd name="connsiteY4" fmla="*/ 828184 h 828184"/>
                  <a:gd name="connsiteX5" fmla="*/ 0 w 3257968"/>
                  <a:gd name="connsiteY5" fmla="*/ 0 h 828184"/>
                  <a:gd name="connsiteX0" fmla="*/ 0 w 3257968"/>
                  <a:gd name="connsiteY0" fmla="*/ 0 h 828184"/>
                  <a:gd name="connsiteX1" fmla="*/ 3257968 w 3257968"/>
                  <a:gd name="connsiteY1" fmla="*/ 0 h 828184"/>
                  <a:gd name="connsiteX2" fmla="*/ 806793 w 3257968"/>
                  <a:gd name="connsiteY2" fmla="*/ 399706 h 828184"/>
                  <a:gd name="connsiteX3" fmla="*/ 3257968 w 3257968"/>
                  <a:gd name="connsiteY3" fmla="*/ 828184 h 828184"/>
                  <a:gd name="connsiteX4" fmla="*/ 0 w 3257968"/>
                  <a:gd name="connsiteY4" fmla="*/ 828184 h 828184"/>
                  <a:gd name="connsiteX5" fmla="*/ 0 w 3257968"/>
                  <a:gd name="connsiteY5" fmla="*/ 0 h 828184"/>
                  <a:gd name="connsiteX0" fmla="*/ 0 w 3257968"/>
                  <a:gd name="connsiteY0" fmla="*/ 0 h 828184"/>
                  <a:gd name="connsiteX1" fmla="*/ 809175 w 3257968"/>
                  <a:gd name="connsiteY1" fmla="*/ 3803 h 828184"/>
                  <a:gd name="connsiteX2" fmla="*/ 806793 w 3257968"/>
                  <a:gd name="connsiteY2" fmla="*/ 399706 h 828184"/>
                  <a:gd name="connsiteX3" fmla="*/ 3257968 w 3257968"/>
                  <a:gd name="connsiteY3" fmla="*/ 828184 h 828184"/>
                  <a:gd name="connsiteX4" fmla="*/ 0 w 3257968"/>
                  <a:gd name="connsiteY4" fmla="*/ 828184 h 828184"/>
                  <a:gd name="connsiteX5" fmla="*/ 0 w 3257968"/>
                  <a:gd name="connsiteY5" fmla="*/ 0 h 828184"/>
                  <a:gd name="connsiteX0" fmla="*/ 0 w 3263191"/>
                  <a:gd name="connsiteY0" fmla="*/ 0 h 829370"/>
                  <a:gd name="connsiteX1" fmla="*/ 809175 w 3263191"/>
                  <a:gd name="connsiteY1" fmla="*/ 3803 h 829370"/>
                  <a:gd name="connsiteX2" fmla="*/ 806793 w 3263191"/>
                  <a:gd name="connsiteY2" fmla="*/ 399706 h 829370"/>
                  <a:gd name="connsiteX3" fmla="*/ 3257968 w 3263191"/>
                  <a:gd name="connsiteY3" fmla="*/ 828184 h 829370"/>
                  <a:gd name="connsiteX4" fmla="*/ 3263191 w 3263191"/>
                  <a:gd name="connsiteY4" fmla="*/ 829370 h 829370"/>
                  <a:gd name="connsiteX5" fmla="*/ 0 w 3263191"/>
                  <a:gd name="connsiteY5" fmla="*/ 828184 h 829370"/>
                  <a:gd name="connsiteX6" fmla="*/ 0 w 3263191"/>
                  <a:gd name="connsiteY6" fmla="*/ 0 h 829370"/>
                  <a:gd name="connsiteX0" fmla="*/ 0 w 3257968"/>
                  <a:gd name="connsiteY0" fmla="*/ 0 h 829370"/>
                  <a:gd name="connsiteX1" fmla="*/ 809175 w 3257968"/>
                  <a:gd name="connsiteY1" fmla="*/ 3803 h 829370"/>
                  <a:gd name="connsiteX2" fmla="*/ 806793 w 3257968"/>
                  <a:gd name="connsiteY2" fmla="*/ 399706 h 829370"/>
                  <a:gd name="connsiteX3" fmla="*/ 3257968 w 3257968"/>
                  <a:gd name="connsiteY3" fmla="*/ 828184 h 829370"/>
                  <a:gd name="connsiteX4" fmla="*/ 3198549 w 3257968"/>
                  <a:gd name="connsiteY4" fmla="*/ 829370 h 829370"/>
                  <a:gd name="connsiteX5" fmla="*/ 0 w 3257968"/>
                  <a:gd name="connsiteY5" fmla="*/ 828184 h 829370"/>
                  <a:gd name="connsiteX6" fmla="*/ 0 w 3257968"/>
                  <a:gd name="connsiteY6" fmla="*/ 0 h 829370"/>
                  <a:gd name="connsiteX0" fmla="*/ 0 w 3250363"/>
                  <a:gd name="connsiteY0" fmla="*/ 0 h 829370"/>
                  <a:gd name="connsiteX1" fmla="*/ 809175 w 3250363"/>
                  <a:gd name="connsiteY1" fmla="*/ 3803 h 829370"/>
                  <a:gd name="connsiteX2" fmla="*/ 806793 w 3250363"/>
                  <a:gd name="connsiteY2" fmla="*/ 399706 h 829370"/>
                  <a:gd name="connsiteX3" fmla="*/ 3250363 w 3250363"/>
                  <a:gd name="connsiteY3" fmla="*/ 402321 h 829370"/>
                  <a:gd name="connsiteX4" fmla="*/ 3198549 w 3250363"/>
                  <a:gd name="connsiteY4" fmla="*/ 829370 h 829370"/>
                  <a:gd name="connsiteX5" fmla="*/ 0 w 3250363"/>
                  <a:gd name="connsiteY5" fmla="*/ 828184 h 829370"/>
                  <a:gd name="connsiteX6" fmla="*/ 0 w 3250363"/>
                  <a:gd name="connsiteY6" fmla="*/ 0 h 829370"/>
                  <a:gd name="connsiteX0" fmla="*/ 0 w 3250363"/>
                  <a:gd name="connsiteY0" fmla="*/ 0 h 829370"/>
                  <a:gd name="connsiteX1" fmla="*/ 809175 w 3250363"/>
                  <a:gd name="connsiteY1" fmla="*/ 3803 h 829370"/>
                  <a:gd name="connsiteX2" fmla="*/ 806793 w 3250363"/>
                  <a:gd name="connsiteY2" fmla="*/ 399706 h 829370"/>
                  <a:gd name="connsiteX3" fmla="*/ 3250363 w 3250363"/>
                  <a:gd name="connsiteY3" fmla="*/ 402321 h 829370"/>
                  <a:gd name="connsiteX4" fmla="*/ 3198549 w 3250363"/>
                  <a:gd name="connsiteY4" fmla="*/ 829370 h 829370"/>
                  <a:gd name="connsiteX5" fmla="*/ 0 w 3250363"/>
                  <a:gd name="connsiteY5" fmla="*/ 828184 h 829370"/>
                  <a:gd name="connsiteX6" fmla="*/ 0 w 3250363"/>
                  <a:gd name="connsiteY6" fmla="*/ 0 h 829370"/>
                  <a:gd name="connsiteX0" fmla="*/ 0 w 3250363"/>
                  <a:gd name="connsiteY0" fmla="*/ 0 h 828184"/>
                  <a:gd name="connsiteX1" fmla="*/ 809175 w 3250363"/>
                  <a:gd name="connsiteY1" fmla="*/ 3803 h 828184"/>
                  <a:gd name="connsiteX2" fmla="*/ 806793 w 3250363"/>
                  <a:gd name="connsiteY2" fmla="*/ 399706 h 828184"/>
                  <a:gd name="connsiteX3" fmla="*/ 3250363 w 3250363"/>
                  <a:gd name="connsiteY3" fmla="*/ 402321 h 828184"/>
                  <a:gd name="connsiteX4" fmla="*/ 3244179 w 3250363"/>
                  <a:gd name="connsiteY4" fmla="*/ 817963 h 828184"/>
                  <a:gd name="connsiteX5" fmla="*/ 0 w 3250363"/>
                  <a:gd name="connsiteY5" fmla="*/ 828184 h 828184"/>
                  <a:gd name="connsiteX6" fmla="*/ 0 w 3250363"/>
                  <a:gd name="connsiteY6" fmla="*/ 0 h 828184"/>
                  <a:gd name="connsiteX0" fmla="*/ 0 w 3250363"/>
                  <a:gd name="connsiteY0" fmla="*/ 7604 h 835788"/>
                  <a:gd name="connsiteX1" fmla="*/ 809175 w 3250363"/>
                  <a:gd name="connsiteY1" fmla="*/ 0 h 835788"/>
                  <a:gd name="connsiteX2" fmla="*/ 806793 w 3250363"/>
                  <a:gd name="connsiteY2" fmla="*/ 407310 h 835788"/>
                  <a:gd name="connsiteX3" fmla="*/ 3250363 w 3250363"/>
                  <a:gd name="connsiteY3" fmla="*/ 409925 h 835788"/>
                  <a:gd name="connsiteX4" fmla="*/ 3244179 w 3250363"/>
                  <a:gd name="connsiteY4" fmla="*/ 825567 h 835788"/>
                  <a:gd name="connsiteX5" fmla="*/ 0 w 3250363"/>
                  <a:gd name="connsiteY5" fmla="*/ 835788 h 835788"/>
                  <a:gd name="connsiteX6" fmla="*/ 0 w 3250363"/>
                  <a:gd name="connsiteY6" fmla="*/ 7604 h 835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50363" h="835788">
                    <a:moveTo>
                      <a:pt x="0" y="7604"/>
                    </a:moveTo>
                    <a:lnTo>
                      <a:pt x="809175" y="0"/>
                    </a:lnTo>
                    <a:lnTo>
                      <a:pt x="806793" y="407310"/>
                    </a:lnTo>
                    <a:cubicBezTo>
                      <a:pt x="806319" y="403112"/>
                      <a:pt x="3250837" y="414122"/>
                      <a:pt x="3250363" y="409925"/>
                    </a:cubicBezTo>
                    <a:cubicBezTo>
                      <a:pt x="3248302" y="548472"/>
                      <a:pt x="3246240" y="687020"/>
                      <a:pt x="3244179" y="825567"/>
                    </a:cubicBezTo>
                    <a:lnTo>
                      <a:pt x="0" y="835788"/>
                    </a:lnTo>
                    <a:lnTo>
                      <a:pt x="0" y="7604"/>
                    </a:lnTo>
                    <a:close/>
                  </a:path>
                </a:pathLst>
              </a:custGeom>
              <a:noFill/>
              <a:ln w="63500">
                <a:solidFill>
                  <a:srgbClr val="1F497D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3416587" y="2350952"/>
              <a:ext cx="8925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tx2"/>
                  </a:solidFill>
                  <a:latin typeface="HelveticaNeueLT Com 65 Md"/>
                  <a:cs typeface="HelveticaNeueLT Com 65 Md"/>
                </a:rPr>
                <a:t>Sterne</a:t>
              </a:r>
              <a:endParaRPr lang="en-GB" dirty="0">
                <a:solidFill>
                  <a:schemeClr val="tx2"/>
                </a:solidFill>
                <a:latin typeface="HelveticaNeueLT Com 65 Md"/>
                <a:cs typeface="HelveticaNeueLT Com 65 Md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93574" y="3465815"/>
            <a:ext cx="9548236" cy="2896063"/>
            <a:chOff x="165600" y="3142800"/>
            <a:chExt cx="8168400" cy="2626153"/>
          </a:xfrm>
        </p:grpSpPr>
        <p:grpSp>
          <p:nvGrpSpPr>
            <p:cNvPr id="21" name="Group 20"/>
            <p:cNvGrpSpPr/>
            <p:nvPr/>
          </p:nvGrpSpPr>
          <p:grpSpPr>
            <a:xfrm>
              <a:off x="1012906" y="3142800"/>
              <a:ext cx="7321094" cy="2626153"/>
              <a:chOff x="1012906" y="3142800"/>
              <a:chExt cx="7321094" cy="2626153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1012906" y="3142800"/>
                <a:ext cx="7321094" cy="1655577"/>
              </a:xfrm>
              <a:custGeom>
                <a:avLst/>
                <a:gdLst>
                  <a:gd name="connsiteX0" fmla="*/ 0 w 7308001"/>
                  <a:gd name="connsiteY0" fmla="*/ 0 h 1222304"/>
                  <a:gd name="connsiteX1" fmla="*/ 7308001 w 7308001"/>
                  <a:gd name="connsiteY1" fmla="*/ 0 h 1222304"/>
                  <a:gd name="connsiteX2" fmla="*/ 7308001 w 7308001"/>
                  <a:gd name="connsiteY2" fmla="*/ 1222304 h 1222304"/>
                  <a:gd name="connsiteX3" fmla="*/ 0 w 7308001"/>
                  <a:gd name="connsiteY3" fmla="*/ 1222304 h 1222304"/>
                  <a:gd name="connsiteX4" fmla="*/ 0 w 7308001"/>
                  <a:gd name="connsiteY4" fmla="*/ 0 h 1222304"/>
                  <a:gd name="connsiteX0" fmla="*/ 0 w 7308001"/>
                  <a:gd name="connsiteY0" fmla="*/ 13326 h 1235630"/>
                  <a:gd name="connsiteX1" fmla="*/ 3242401 w 7308001"/>
                  <a:gd name="connsiteY1" fmla="*/ 0 h 1235630"/>
                  <a:gd name="connsiteX2" fmla="*/ 7308001 w 7308001"/>
                  <a:gd name="connsiteY2" fmla="*/ 13326 h 1235630"/>
                  <a:gd name="connsiteX3" fmla="*/ 7308001 w 7308001"/>
                  <a:gd name="connsiteY3" fmla="*/ 1235630 h 1235630"/>
                  <a:gd name="connsiteX4" fmla="*/ 0 w 7308001"/>
                  <a:gd name="connsiteY4" fmla="*/ 1235630 h 1235630"/>
                  <a:gd name="connsiteX5" fmla="*/ 0 w 7308001"/>
                  <a:gd name="connsiteY5" fmla="*/ 13326 h 1235630"/>
                  <a:gd name="connsiteX0" fmla="*/ 0 w 7308001"/>
                  <a:gd name="connsiteY0" fmla="*/ 0 h 1222304"/>
                  <a:gd name="connsiteX1" fmla="*/ 3242401 w 7308001"/>
                  <a:gd name="connsiteY1" fmla="*/ 431871 h 1222304"/>
                  <a:gd name="connsiteX2" fmla="*/ 7308001 w 7308001"/>
                  <a:gd name="connsiteY2" fmla="*/ 0 h 1222304"/>
                  <a:gd name="connsiteX3" fmla="*/ 7308001 w 7308001"/>
                  <a:gd name="connsiteY3" fmla="*/ 1222304 h 1222304"/>
                  <a:gd name="connsiteX4" fmla="*/ 0 w 7308001"/>
                  <a:gd name="connsiteY4" fmla="*/ 1222304 h 1222304"/>
                  <a:gd name="connsiteX5" fmla="*/ 0 w 7308001"/>
                  <a:gd name="connsiteY5" fmla="*/ 0 h 1222304"/>
                  <a:gd name="connsiteX0" fmla="*/ 0 w 7321094"/>
                  <a:gd name="connsiteY0" fmla="*/ 445197 h 1222304"/>
                  <a:gd name="connsiteX1" fmla="*/ 3255494 w 7321094"/>
                  <a:gd name="connsiteY1" fmla="*/ 431871 h 1222304"/>
                  <a:gd name="connsiteX2" fmla="*/ 7321094 w 7321094"/>
                  <a:gd name="connsiteY2" fmla="*/ 0 h 1222304"/>
                  <a:gd name="connsiteX3" fmla="*/ 7321094 w 7321094"/>
                  <a:gd name="connsiteY3" fmla="*/ 1222304 h 1222304"/>
                  <a:gd name="connsiteX4" fmla="*/ 13093 w 7321094"/>
                  <a:gd name="connsiteY4" fmla="*/ 1222304 h 1222304"/>
                  <a:gd name="connsiteX5" fmla="*/ 0 w 7321094"/>
                  <a:gd name="connsiteY5" fmla="*/ 445197 h 1222304"/>
                  <a:gd name="connsiteX0" fmla="*/ 0 w 7321094"/>
                  <a:gd name="connsiteY0" fmla="*/ 445197 h 1222304"/>
                  <a:gd name="connsiteX1" fmla="*/ 3255494 w 7321094"/>
                  <a:gd name="connsiteY1" fmla="*/ 431871 h 1222304"/>
                  <a:gd name="connsiteX2" fmla="*/ 3347147 w 7321094"/>
                  <a:gd name="connsiteY2" fmla="*/ 12862 h 1222304"/>
                  <a:gd name="connsiteX3" fmla="*/ 7321094 w 7321094"/>
                  <a:gd name="connsiteY3" fmla="*/ 0 h 1222304"/>
                  <a:gd name="connsiteX4" fmla="*/ 7321094 w 7321094"/>
                  <a:gd name="connsiteY4" fmla="*/ 1222304 h 1222304"/>
                  <a:gd name="connsiteX5" fmla="*/ 13093 w 7321094"/>
                  <a:gd name="connsiteY5" fmla="*/ 1222304 h 1222304"/>
                  <a:gd name="connsiteX6" fmla="*/ 0 w 7321094"/>
                  <a:gd name="connsiteY6" fmla="*/ 445197 h 1222304"/>
                  <a:gd name="connsiteX0" fmla="*/ 0 w 7321094"/>
                  <a:gd name="connsiteY0" fmla="*/ 445197 h 1222304"/>
                  <a:gd name="connsiteX1" fmla="*/ 3255494 w 7321094"/>
                  <a:gd name="connsiteY1" fmla="*/ 431871 h 1222304"/>
                  <a:gd name="connsiteX2" fmla="*/ 3255494 w 7321094"/>
                  <a:gd name="connsiteY2" fmla="*/ 12862 h 1222304"/>
                  <a:gd name="connsiteX3" fmla="*/ 7321094 w 7321094"/>
                  <a:gd name="connsiteY3" fmla="*/ 0 h 1222304"/>
                  <a:gd name="connsiteX4" fmla="*/ 7321094 w 7321094"/>
                  <a:gd name="connsiteY4" fmla="*/ 1222304 h 1222304"/>
                  <a:gd name="connsiteX5" fmla="*/ 13093 w 7321094"/>
                  <a:gd name="connsiteY5" fmla="*/ 1222304 h 1222304"/>
                  <a:gd name="connsiteX6" fmla="*/ 0 w 7321094"/>
                  <a:gd name="connsiteY6" fmla="*/ 445197 h 1222304"/>
                  <a:gd name="connsiteX0" fmla="*/ 0 w 7321094"/>
                  <a:gd name="connsiteY0" fmla="*/ 445197 h 1222304"/>
                  <a:gd name="connsiteX1" fmla="*/ 3255494 w 7321094"/>
                  <a:gd name="connsiteY1" fmla="*/ 431871 h 1222304"/>
                  <a:gd name="connsiteX2" fmla="*/ 3255494 w 7321094"/>
                  <a:gd name="connsiteY2" fmla="*/ 12862 h 1222304"/>
                  <a:gd name="connsiteX3" fmla="*/ 7321094 w 7321094"/>
                  <a:gd name="connsiteY3" fmla="*/ 0 h 1222304"/>
                  <a:gd name="connsiteX4" fmla="*/ 7321094 w 7321094"/>
                  <a:gd name="connsiteY4" fmla="*/ 1222304 h 1222304"/>
                  <a:gd name="connsiteX5" fmla="*/ 13093 w 7321094"/>
                  <a:gd name="connsiteY5" fmla="*/ 1222304 h 1222304"/>
                  <a:gd name="connsiteX6" fmla="*/ 0 w 7321094"/>
                  <a:gd name="connsiteY6" fmla="*/ 445197 h 1222304"/>
                  <a:gd name="connsiteX0" fmla="*/ 0 w 7321094"/>
                  <a:gd name="connsiteY0" fmla="*/ 445197 h 1222304"/>
                  <a:gd name="connsiteX1" fmla="*/ 3255494 w 7321094"/>
                  <a:gd name="connsiteY1" fmla="*/ 431871 h 1222304"/>
                  <a:gd name="connsiteX2" fmla="*/ 3255494 w 7321094"/>
                  <a:gd name="connsiteY2" fmla="*/ 12862 h 1222304"/>
                  <a:gd name="connsiteX3" fmla="*/ 7321094 w 7321094"/>
                  <a:gd name="connsiteY3" fmla="*/ 0 h 1222304"/>
                  <a:gd name="connsiteX4" fmla="*/ 7321094 w 7321094"/>
                  <a:gd name="connsiteY4" fmla="*/ 1222304 h 1222304"/>
                  <a:gd name="connsiteX5" fmla="*/ 13093 w 7321094"/>
                  <a:gd name="connsiteY5" fmla="*/ 1222304 h 1222304"/>
                  <a:gd name="connsiteX6" fmla="*/ 0 w 7321094"/>
                  <a:gd name="connsiteY6" fmla="*/ 445197 h 1222304"/>
                  <a:gd name="connsiteX0" fmla="*/ 0 w 7321094"/>
                  <a:gd name="connsiteY0" fmla="*/ 445197 h 1639772"/>
                  <a:gd name="connsiteX1" fmla="*/ 3255494 w 7321094"/>
                  <a:gd name="connsiteY1" fmla="*/ 431871 h 1639772"/>
                  <a:gd name="connsiteX2" fmla="*/ 3255494 w 7321094"/>
                  <a:gd name="connsiteY2" fmla="*/ 12862 h 1639772"/>
                  <a:gd name="connsiteX3" fmla="*/ 7321094 w 7321094"/>
                  <a:gd name="connsiteY3" fmla="*/ 0 h 1639772"/>
                  <a:gd name="connsiteX4" fmla="*/ 7321094 w 7321094"/>
                  <a:gd name="connsiteY4" fmla="*/ 1222304 h 1639772"/>
                  <a:gd name="connsiteX5" fmla="*/ 6513076 w 7321094"/>
                  <a:gd name="connsiteY5" fmla="*/ 1639730 h 1639772"/>
                  <a:gd name="connsiteX6" fmla="*/ 13093 w 7321094"/>
                  <a:gd name="connsiteY6" fmla="*/ 1222304 h 1639772"/>
                  <a:gd name="connsiteX7" fmla="*/ 0 w 7321094"/>
                  <a:gd name="connsiteY7" fmla="*/ 445197 h 1639772"/>
                  <a:gd name="connsiteX0" fmla="*/ 0 w 7321094"/>
                  <a:gd name="connsiteY0" fmla="*/ 445197 h 1646845"/>
                  <a:gd name="connsiteX1" fmla="*/ 3255494 w 7321094"/>
                  <a:gd name="connsiteY1" fmla="*/ 431871 h 1646845"/>
                  <a:gd name="connsiteX2" fmla="*/ 3255494 w 7321094"/>
                  <a:gd name="connsiteY2" fmla="*/ 12862 h 1646845"/>
                  <a:gd name="connsiteX3" fmla="*/ 7321094 w 7321094"/>
                  <a:gd name="connsiteY3" fmla="*/ 0 h 1646845"/>
                  <a:gd name="connsiteX4" fmla="*/ 7321094 w 7321094"/>
                  <a:gd name="connsiteY4" fmla="*/ 1222304 h 1646845"/>
                  <a:gd name="connsiteX5" fmla="*/ 6486052 w 7321094"/>
                  <a:gd name="connsiteY5" fmla="*/ 1234431 h 1646845"/>
                  <a:gd name="connsiteX6" fmla="*/ 6513076 w 7321094"/>
                  <a:gd name="connsiteY6" fmla="*/ 1639730 h 1646845"/>
                  <a:gd name="connsiteX7" fmla="*/ 13093 w 7321094"/>
                  <a:gd name="connsiteY7" fmla="*/ 1222304 h 1646845"/>
                  <a:gd name="connsiteX8" fmla="*/ 0 w 7321094"/>
                  <a:gd name="connsiteY8" fmla="*/ 445197 h 1646845"/>
                  <a:gd name="connsiteX0" fmla="*/ 0 w 7321094"/>
                  <a:gd name="connsiteY0" fmla="*/ 445197 h 1646845"/>
                  <a:gd name="connsiteX1" fmla="*/ 3255494 w 7321094"/>
                  <a:gd name="connsiteY1" fmla="*/ 431871 h 1646845"/>
                  <a:gd name="connsiteX2" fmla="*/ 3255494 w 7321094"/>
                  <a:gd name="connsiteY2" fmla="*/ 12862 h 1646845"/>
                  <a:gd name="connsiteX3" fmla="*/ 7321094 w 7321094"/>
                  <a:gd name="connsiteY3" fmla="*/ 0 h 1646845"/>
                  <a:gd name="connsiteX4" fmla="*/ 7321094 w 7321094"/>
                  <a:gd name="connsiteY4" fmla="*/ 1222304 h 1646845"/>
                  <a:gd name="connsiteX5" fmla="*/ 6486052 w 7321094"/>
                  <a:gd name="connsiteY5" fmla="*/ 1234431 h 1646845"/>
                  <a:gd name="connsiteX6" fmla="*/ 6513076 w 7321094"/>
                  <a:gd name="connsiteY6" fmla="*/ 1639730 h 1646845"/>
                  <a:gd name="connsiteX7" fmla="*/ 13093 w 7321094"/>
                  <a:gd name="connsiteY7" fmla="*/ 1222304 h 1646845"/>
                  <a:gd name="connsiteX8" fmla="*/ 0 w 7321094"/>
                  <a:gd name="connsiteY8" fmla="*/ 445197 h 1646845"/>
                  <a:gd name="connsiteX0" fmla="*/ 0 w 7321094"/>
                  <a:gd name="connsiteY0" fmla="*/ 445197 h 1645485"/>
                  <a:gd name="connsiteX1" fmla="*/ 3255494 w 7321094"/>
                  <a:gd name="connsiteY1" fmla="*/ 431871 h 1645485"/>
                  <a:gd name="connsiteX2" fmla="*/ 3255494 w 7321094"/>
                  <a:gd name="connsiteY2" fmla="*/ 12862 h 1645485"/>
                  <a:gd name="connsiteX3" fmla="*/ 7321094 w 7321094"/>
                  <a:gd name="connsiteY3" fmla="*/ 0 h 1645485"/>
                  <a:gd name="connsiteX4" fmla="*/ 7321094 w 7321094"/>
                  <a:gd name="connsiteY4" fmla="*/ 1222304 h 1645485"/>
                  <a:gd name="connsiteX5" fmla="*/ 6486052 w 7321094"/>
                  <a:gd name="connsiteY5" fmla="*/ 1234431 h 1645485"/>
                  <a:gd name="connsiteX6" fmla="*/ 6513076 w 7321094"/>
                  <a:gd name="connsiteY6" fmla="*/ 1639730 h 1645485"/>
                  <a:gd name="connsiteX7" fmla="*/ 13093 w 7321094"/>
                  <a:gd name="connsiteY7" fmla="*/ 1222304 h 1645485"/>
                  <a:gd name="connsiteX8" fmla="*/ 0 w 7321094"/>
                  <a:gd name="connsiteY8" fmla="*/ 445197 h 1645485"/>
                  <a:gd name="connsiteX0" fmla="*/ 0 w 7321094"/>
                  <a:gd name="connsiteY0" fmla="*/ 445197 h 1645485"/>
                  <a:gd name="connsiteX1" fmla="*/ 3255494 w 7321094"/>
                  <a:gd name="connsiteY1" fmla="*/ 431871 h 1645485"/>
                  <a:gd name="connsiteX2" fmla="*/ 3255494 w 7321094"/>
                  <a:gd name="connsiteY2" fmla="*/ 12862 h 1645485"/>
                  <a:gd name="connsiteX3" fmla="*/ 7321094 w 7321094"/>
                  <a:gd name="connsiteY3" fmla="*/ 0 h 1645485"/>
                  <a:gd name="connsiteX4" fmla="*/ 7321094 w 7321094"/>
                  <a:gd name="connsiteY4" fmla="*/ 1222304 h 1645485"/>
                  <a:gd name="connsiteX5" fmla="*/ 6486052 w 7321094"/>
                  <a:gd name="connsiteY5" fmla="*/ 1234431 h 1645485"/>
                  <a:gd name="connsiteX6" fmla="*/ 6513076 w 7321094"/>
                  <a:gd name="connsiteY6" fmla="*/ 1639730 h 1645485"/>
                  <a:gd name="connsiteX7" fmla="*/ 13093 w 7321094"/>
                  <a:gd name="connsiteY7" fmla="*/ 1222304 h 1645485"/>
                  <a:gd name="connsiteX8" fmla="*/ 0 w 7321094"/>
                  <a:gd name="connsiteY8" fmla="*/ 445197 h 1645485"/>
                  <a:gd name="connsiteX0" fmla="*/ 0 w 7321094"/>
                  <a:gd name="connsiteY0" fmla="*/ 445197 h 1639730"/>
                  <a:gd name="connsiteX1" fmla="*/ 3255494 w 7321094"/>
                  <a:gd name="connsiteY1" fmla="*/ 431871 h 1639730"/>
                  <a:gd name="connsiteX2" fmla="*/ 3255494 w 7321094"/>
                  <a:gd name="connsiteY2" fmla="*/ 12862 h 1639730"/>
                  <a:gd name="connsiteX3" fmla="*/ 7321094 w 7321094"/>
                  <a:gd name="connsiteY3" fmla="*/ 0 h 1639730"/>
                  <a:gd name="connsiteX4" fmla="*/ 7321094 w 7321094"/>
                  <a:gd name="connsiteY4" fmla="*/ 1222304 h 1639730"/>
                  <a:gd name="connsiteX5" fmla="*/ 6486052 w 7321094"/>
                  <a:gd name="connsiteY5" fmla="*/ 1234431 h 1639730"/>
                  <a:gd name="connsiteX6" fmla="*/ 6513076 w 7321094"/>
                  <a:gd name="connsiteY6" fmla="*/ 1639730 h 1639730"/>
                  <a:gd name="connsiteX7" fmla="*/ 13093 w 7321094"/>
                  <a:gd name="connsiteY7" fmla="*/ 1222304 h 1639730"/>
                  <a:gd name="connsiteX8" fmla="*/ 0 w 7321094"/>
                  <a:gd name="connsiteY8" fmla="*/ 445197 h 1639730"/>
                  <a:gd name="connsiteX0" fmla="*/ 0 w 7321094"/>
                  <a:gd name="connsiteY0" fmla="*/ 445197 h 1680029"/>
                  <a:gd name="connsiteX1" fmla="*/ 3255494 w 7321094"/>
                  <a:gd name="connsiteY1" fmla="*/ 431871 h 1680029"/>
                  <a:gd name="connsiteX2" fmla="*/ 3255494 w 7321094"/>
                  <a:gd name="connsiteY2" fmla="*/ 12862 h 1680029"/>
                  <a:gd name="connsiteX3" fmla="*/ 7321094 w 7321094"/>
                  <a:gd name="connsiteY3" fmla="*/ 0 h 1680029"/>
                  <a:gd name="connsiteX4" fmla="*/ 7321094 w 7321094"/>
                  <a:gd name="connsiteY4" fmla="*/ 1222304 h 1680029"/>
                  <a:gd name="connsiteX5" fmla="*/ 6486052 w 7321094"/>
                  <a:gd name="connsiteY5" fmla="*/ 1234431 h 1680029"/>
                  <a:gd name="connsiteX6" fmla="*/ 6513076 w 7321094"/>
                  <a:gd name="connsiteY6" fmla="*/ 1639730 h 1680029"/>
                  <a:gd name="connsiteX7" fmla="*/ 467 w 7321094"/>
                  <a:gd name="connsiteY7" fmla="*/ 1639730 h 1680029"/>
                  <a:gd name="connsiteX8" fmla="*/ 13093 w 7321094"/>
                  <a:gd name="connsiteY8" fmla="*/ 1222304 h 1680029"/>
                  <a:gd name="connsiteX9" fmla="*/ 0 w 7321094"/>
                  <a:gd name="connsiteY9" fmla="*/ 445197 h 1680029"/>
                  <a:gd name="connsiteX0" fmla="*/ 0 w 7321094"/>
                  <a:gd name="connsiteY0" fmla="*/ 445197 h 1646997"/>
                  <a:gd name="connsiteX1" fmla="*/ 3255494 w 7321094"/>
                  <a:gd name="connsiteY1" fmla="*/ 431871 h 1646997"/>
                  <a:gd name="connsiteX2" fmla="*/ 3255494 w 7321094"/>
                  <a:gd name="connsiteY2" fmla="*/ 12862 h 1646997"/>
                  <a:gd name="connsiteX3" fmla="*/ 7321094 w 7321094"/>
                  <a:gd name="connsiteY3" fmla="*/ 0 h 1646997"/>
                  <a:gd name="connsiteX4" fmla="*/ 7321094 w 7321094"/>
                  <a:gd name="connsiteY4" fmla="*/ 1222304 h 1646997"/>
                  <a:gd name="connsiteX5" fmla="*/ 6486052 w 7321094"/>
                  <a:gd name="connsiteY5" fmla="*/ 1234431 h 1646997"/>
                  <a:gd name="connsiteX6" fmla="*/ 6513076 w 7321094"/>
                  <a:gd name="connsiteY6" fmla="*/ 1639730 h 1646997"/>
                  <a:gd name="connsiteX7" fmla="*/ 467 w 7321094"/>
                  <a:gd name="connsiteY7" fmla="*/ 1639730 h 1646997"/>
                  <a:gd name="connsiteX8" fmla="*/ 13093 w 7321094"/>
                  <a:gd name="connsiteY8" fmla="*/ 1222304 h 1646997"/>
                  <a:gd name="connsiteX9" fmla="*/ 0 w 7321094"/>
                  <a:gd name="connsiteY9" fmla="*/ 445197 h 1646997"/>
                  <a:gd name="connsiteX0" fmla="*/ 0 w 7321094"/>
                  <a:gd name="connsiteY0" fmla="*/ 445197 h 1656295"/>
                  <a:gd name="connsiteX1" fmla="*/ 3255494 w 7321094"/>
                  <a:gd name="connsiteY1" fmla="*/ 431871 h 1656295"/>
                  <a:gd name="connsiteX2" fmla="*/ 3255494 w 7321094"/>
                  <a:gd name="connsiteY2" fmla="*/ 12862 h 1656295"/>
                  <a:gd name="connsiteX3" fmla="*/ 7321094 w 7321094"/>
                  <a:gd name="connsiteY3" fmla="*/ 0 h 1656295"/>
                  <a:gd name="connsiteX4" fmla="*/ 7321094 w 7321094"/>
                  <a:gd name="connsiteY4" fmla="*/ 1222304 h 1656295"/>
                  <a:gd name="connsiteX5" fmla="*/ 6486052 w 7321094"/>
                  <a:gd name="connsiteY5" fmla="*/ 1234431 h 1656295"/>
                  <a:gd name="connsiteX6" fmla="*/ 6513076 w 7321094"/>
                  <a:gd name="connsiteY6" fmla="*/ 1639730 h 1656295"/>
                  <a:gd name="connsiteX7" fmla="*/ 467 w 7321094"/>
                  <a:gd name="connsiteY7" fmla="*/ 1639730 h 1656295"/>
                  <a:gd name="connsiteX8" fmla="*/ 13093 w 7321094"/>
                  <a:gd name="connsiteY8" fmla="*/ 1222304 h 1656295"/>
                  <a:gd name="connsiteX9" fmla="*/ 0 w 7321094"/>
                  <a:gd name="connsiteY9" fmla="*/ 445197 h 1656295"/>
                  <a:gd name="connsiteX0" fmla="*/ 0 w 7321094"/>
                  <a:gd name="connsiteY0" fmla="*/ 445197 h 1656295"/>
                  <a:gd name="connsiteX1" fmla="*/ 3255494 w 7321094"/>
                  <a:gd name="connsiteY1" fmla="*/ 431871 h 1656295"/>
                  <a:gd name="connsiteX2" fmla="*/ 3255494 w 7321094"/>
                  <a:gd name="connsiteY2" fmla="*/ 12862 h 1656295"/>
                  <a:gd name="connsiteX3" fmla="*/ 7321094 w 7321094"/>
                  <a:gd name="connsiteY3" fmla="*/ 0 h 1656295"/>
                  <a:gd name="connsiteX4" fmla="*/ 7321094 w 7321094"/>
                  <a:gd name="connsiteY4" fmla="*/ 1222304 h 1656295"/>
                  <a:gd name="connsiteX5" fmla="*/ 4459307 w 7321094"/>
                  <a:gd name="connsiteY5" fmla="*/ 1234431 h 1656295"/>
                  <a:gd name="connsiteX6" fmla="*/ 6513076 w 7321094"/>
                  <a:gd name="connsiteY6" fmla="*/ 1639730 h 1656295"/>
                  <a:gd name="connsiteX7" fmla="*/ 467 w 7321094"/>
                  <a:gd name="connsiteY7" fmla="*/ 1639730 h 1656295"/>
                  <a:gd name="connsiteX8" fmla="*/ 13093 w 7321094"/>
                  <a:gd name="connsiteY8" fmla="*/ 1222304 h 1656295"/>
                  <a:gd name="connsiteX9" fmla="*/ 0 w 7321094"/>
                  <a:gd name="connsiteY9" fmla="*/ 445197 h 1656295"/>
                  <a:gd name="connsiteX0" fmla="*/ 0 w 7321094"/>
                  <a:gd name="connsiteY0" fmla="*/ 445197 h 1656295"/>
                  <a:gd name="connsiteX1" fmla="*/ 3255494 w 7321094"/>
                  <a:gd name="connsiteY1" fmla="*/ 431871 h 1656295"/>
                  <a:gd name="connsiteX2" fmla="*/ 3255494 w 7321094"/>
                  <a:gd name="connsiteY2" fmla="*/ 12862 h 1656295"/>
                  <a:gd name="connsiteX3" fmla="*/ 7321094 w 7321094"/>
                  <a:gd name="connsiteY3" fmla="*/ 0 h 1656295"/>
                  <a:gd name="connsiteX4" fmla="*/ 7321094 w 7321094"/>
                  <a:gd name="connsiteY4" fmla="*/ 1222304 h 1656295"/>
                  <a:gd name="connsiteX5" fmla="*/ 4459307 w 7321094"/>
                  <a:gd name="connsiteY5" fmla="*/ 1234431 h 1656295"/>
                  <a:gd name="connsiteX6" fmla="*/ 4499842 w 7321094"/>
                  <a:gd name="connsiteY6" fmla="*/ 1639730 h 1656295"/>
                  <a:gd name="connsiteX7" fmla="*/ 467 w 7321094"/>
                  <a:gd name="connsiteY7" fmla="*/ 1639730 h 1656295"/>
                  <a:gd name="connsiteX8" fmla="*/ 13093 w 7321094"/>
                  <a:gd name="connsiteY8" fmla="*/ 1222304 h 1656295"/>
                  <a:gd name="connsiteX9" fmla="*/ 0 w 7321094"/>
                  <a:gd name="connsiteY9" fmla="*/ 445197 h 1656295"/>
                  <a:gd name="connsiteX0" fmla="*/ 0 w 7321094"/>
                  <a:gd name="connsiteY0" fmla="*/ 445197 h 1656295"/>
                  <a:gd name="connsiteX1" fmla="*/ 3255494 w 7321094"/>
                  <a:gd name="connsiteY1" fmla="*/ 431871 h 1656295"/>
                  <a:gd name="connsiteX2" fmla="*/ 3255494 w 7321094"/>
                  <a:gd name="connsiteY2" fmla="*/ 12862 h 1656295"/>
                  <a:gd name="connsiteX3" fmla="*/ 7321094 w 7321094"/>
                  <a:gd name="connsiteY3" fmla="*/ 0 h 1656295"/>
                  <a:gd name="connsiteX4" fmla="*/ 7321094 w 7321094"/>
                  <a:gd name="connsiteY4" fmla="*/ 1222304 h 1656295"/>
                  <a:gd name="connsiteX5" fmla="*/ 4499842 w 7321094"/>
                  <a:gd name="connsiteY5" fmla="*/ 1234431 h 1656295"/>
                  <a:gd name="connsiteX6" fmla="*/ 4499842 w 7321094"/>
                  <a:gd name="connsiteY6" fmla="*/ 1639730 h 1656295"/>
                  <a:gd name="connsiteX7" fmla="*/ 467 w 7321094"/>
                  <a:gd name="connsiteY7" fmla="*/ 1639730 h 1656295"/>
                  <a:gd name="connsiteX8" fmla="*/ 13093 w 7321094"/>
                  <a:gd name="connsiteY8" fmla="*/ 1222304 h 1656295"/>
                  <a:gd name="connsiteX9" fmla="*/ 0 w 7321094"/>
                  <a:gd name="connsiteY9" fmla="*/ 445197 h 1656295"/>
                  <a:gd name="connsiteX0" fmla="*/ 0 w 7321094"/>
                  <a:gd name="connsiteY0" fmla="*/ 445197 h 1656295"/>
                  <a:gd name="connsiteX1" fmla="*/ 3255494 w 7321094"/>
                  <a:gd name="connsiteY1" fmla="*/ 431871 h 1656295"/>
                  <a:gd name="connsiteX2" fmla="*/ 3255494 w 7321094"/>
                  <a:gd name="connsiteY2" fmla="*/ 12862 h 1656295"/>
                  <a:gd name="connsiteX3" fmla="*/ 7321094 w 7321094"/>
                  <a:gd name="connsiteY3" fmla="*/ 0 h 1656295"/>
                  <a:gd name="connsiteX4" fmla="*/ 7321094 w 7321094"/>
                  <a:gd name="connsiteY4" fmla="*/ 1222304 h 1656295"/>
                  <a:gd name="connsiteX5" fmla="*/ 4486716 w 7321094"/>
                  <a:gd name="connsiteY5" fmla="*/ 1234431 h 1656295"/>
                  <a:gd name="connsiteX6" fmla="*/ 4499842 w 7321094"/>
                  <a:gd name="connsiteY6" fmla="*/ 1639730 h 1656295"/>
                  <a:gd name="connsiteX7" fmla="*/ 467 w 7321094"/>
                  <a:gd name="connsiteY7" fmla="*/ 1639730 h 1656295"/>
                  <a:gd name="connsiteX8" fmla="*/ 13093 w 7321094"/>
                  <a:gd name="connsiteY8" fmla="*/ 1222304 h 1656295"/>
                  <a:gd name="connsiteX9" fmla="*/ 0 w 7321094"/>
                  <a:gd name="connsiteY9" fmla="*/ 445197 h 1656295"/>
                  <a:gd name="connsiteX0" fmla="*/ 0 w 7321094"/>
                  <a:gd name="connsiteY0" fmla="*/ 445197 h 1656295"/>
                  <a:gd name="connsiteX1" fmla="*/ 3255494 w 7321094"/>
                  <a:gd name="connsiteY1" fmla="*/ 431871 h 1656295"/>
                  <a:gd name="connsiteX2" fmla="*/ 3255494 w 7321094"/>
                  <a:gd name="connsiteY2" fmla="*/ 12862 h 1656295"/>
                  <a:gd name="connsiteX3" fmla="*/ 7321094 w 7321094"/>
                  <a:gd name="connsiteY3" fmla="*/ 0 h 1656295"/>
                  <a:gd name="connsiteX4" fmla="*/ 7321094 w 7321094"/>
                  <a:gd name="connsiteY4" fmla="*/ 1222304 h 1656295"/>
                  <a:gd name="connsiteX5" fmla="*/ 4486716 w 7321094"/>
                  <a:gd name="connsiteY5" fmla="*/ 1234431 h 1656295"/>
                  <a:gd name="connsiteX6" fmla="*/ 4499842 w 7321094"/>
                  <a:gd name="connsiteY6" fmla="*/ 1639730 h 1656295"/>
                  <a:gd name="connsiteX7" fmla="*/ 467 w 7321094"/>
                  <a:gd name="connsiteY7" fmla="*/ 1639730 h 1656295"/>
                  <a:gd name="connsiteX8" fmla="*/ 13093 w 7321094"/>
                  <a:gd name="connsiteY8" fmla="*/ 1222304 h 1656295"/>
                  <a:gd name="connsiteX9" fmla="*/ 0 w 7321094"/>
                  <a:gd name="connsiteY9" fmla="*/ 445197 h 1656295"/>
                  <a:gd name="connsiteX0" fmla="*/ 0 w 7321094"/>
                  <a:gd name="connsiteY0" fmla="*/ 445197 h 1656295"/>
                  <a:gd name="connsiteX1" fmla="*/ 3255494 w 7321094"/>
                  <a:gd name="connsiteY1" fmla="*/ 431871 h 1656295"/>
                  <a:gd name="connsiteX2" fmla="*/ 3255494 w 7321094"/>
                  <a:gd name="connsiteY2" fmla="*/ 12862 h 1656295"/>
                  <a:gd name="connsiteX3" fmla="*/ 7321094 w 7321094"/>
                  <a:gd name="connsiteY3" fmla="*/ 0 h 1656295"/>
                  <a:gd name="connsiteX4" fmla="*/ 7321094 w 7321094"/>
                  <a:gd name="connsiteY4" fmla="*/ 1222304 h 1656295"/>
                  <a:gd name="connsiteX5" fmla="*/ 4486716 w 7321094"/>
                  <a:gd name="connsiteY5" fmla="*/ 1234431 h 1656295"/>
                  <a:gd name="connsiteX6" fmla="*/ 4499842 w 7321094"/>
                  <a:gd name="connsiteY6" fmla="*/ 1639730 h 1656295"/>
                  <a:gd name="connsiteX7" fmla="*/ 467 w 7321094"/>
                  <a:gd name="connsiteY7" fmla="*/ 1639730 h 1656295"/>
                  <a:gd name="connsiteX8" fmla="*/ 13093 w 7321094"/>
                  <a:gd name="connsiteY8" fmla="*/ 1222304 h 1656295"/>
                  <a:gd name="connsiteX9" fmla="*/ 0 w 7321094"/>
                  <a:gd name="connsiteY9" fmla="*/ 445197 h 1656295"/>
                  <a:gd name="connsiteX0" fmla="*/ 0 w 7321094"/>
                  <a:gd name="connsiteY0" fmla="*/ 445197 h 1656295"/>
                  <a:gd name="connsiteX1" fmla="*/ 3255494 w 7321094"/>
                  <a:gd name="connsiteY1" fmla="*/ 431871 h 1656295"/>
                  <a:gd name="connsiteX2" fmla="*/ 3255494 w 7321094"/>
                  <a:gd name="connsiteY2" fmla="*/ 12862 h 1656295"/>
                  <a:gd name="connsiteX3" fmla="*/ 7321094 w 7321094"/>
                  <a:gd name="connsiteY3" fmla="*/ 0 h 1656295"/>
                  <a:gd name="connsiteX4" fmla="*/ 7321094 w 7321094"/>
                  <a:gd name="connsiteY4" fmla="*/ 1222304 h 1656295"/>
                  <a:gd name="connsiteX5" fmla="*/ 4486716 w 7321094"/>
                  <a:gd name="connsiteY5" fmla="*/ 1234431 h 1656295"/>
                  <a:gd name="connsiteX6" fmla="*/ 4499842 w 7321094"/>
                  <a:gd name="connsiteY6" fmla="*/ 1639730 h 1656295"/>
                  <a:gd name="connsiteX7" fmla="*/ 467 w 7321094"/>
                  <a:gd name="connsiteY7" fmla="*/ 1639730 h 1656295"/>
                  <a:gd name="connsiteX8" fmla="*/ 13093 w 7321094"/>
                  <a:gd name="connsiteY8" fmla="*/ 1222304 h 1656295"/>
                  <a:gd name="connsiteX9" fmla="*/ 0 w 7321094"/>
                  <a:gd name="connsiteY9" fmla="*/ 445197 h 1656295"/>
                  <a:gd name="connsiteX0" fmla="*/ 0 w 7321094"/>
                  <a:gd name="connsiteY0" fmla="*/ 445197 h 1656295"/>
                  <a:gd name="connsiteX1" fmla="*/ 2783335 w 7321094"/>
                  <a:gd name="connsiteY1" fmla="*/ 431871 h 1656295"/>
                  <a:gd name="connsiteX2" fmla="*/ 3255494 w 7321094"/>
                  <a:gd name="connsiteY2" fmla="*/ 12862 h 1656295"/>
                  <a:gd name="connsiteX3" fmla="*/ 7321094 w 7321094"/>
                  <a:gd name="connsiteY3" fmla="*/ 0 h 1656295"/>
                  <a:gd name="connsiteX4" fmla="*/ 7321094 w 7321094"/>
                  <a:gd name="connsiteY4" fmla="*/ 1222304 h 1656295"/>
                  <a:gd name="connsiteX5" fmla="*/ 4486716 w 7321094"/>
                  <a:gd name="connsiteY5" fmla="*/ 1234431 h 1656295"/>
                  <a:gd name="connsiteX6" fmla="*/ 4499842 w 7321094"/>
                  <a:gd name="connsiteY6" fmla="*/ 1639730 h 1656295"/>
                  <a:gd name="connsiteX7" fmla="*/ 467 w 7321094"/>
                  <a:gd name="connsiteY7" fmla="*/ 1639730 h 1656295"/>
                  <a:gd name="connsiteX8" fmla="*/ 13093 w 7321094"/>
                  <a:gd name="connsiteY8" fmla="*/ 1222304 h 1656295"/>
                  <a:gd name="connsiteX9" fmla="*/ 0 w 7321094"/>
                  <a:gd name="connsiteY9" fmla="*/ 445197 h 1656295"/>
                  <a:gd name="connsiteX0" fmla="*/ 0 w 7321094"/>
                  <a:gd name="connsiteY0" fmla="*/ 445197 h 1656295"/>
                  <a:gd name="connsiteX1" fmla="*/ 2783335 w 7321094"/>
                  <a:gd name="connsiteY1" fmla="*/ 431871 h 1656295"/>
                  <a:gd name="connsiteX2" fmla="*/ 2832179 w 7321094"/>
                  <a:gd name="connsiteY2" fmla="*/ 29142 h 1656295"/>
                  <a:gd name="connsiteX3" fmla="*/ 7321094 w 7321094"/>
                  <a:gd name="connsiteY3" fmla="*/ 0 h 1656295"/>
                  <a:gd name="connsiteX4" fmla="*/ 7321094 w 7321094"/>
                  <a:gd name="connsiteY4" fmla="*/ 1222304 h 1656295"/>
                  <a:gd name="connsiteX5" fmla="*/ 4486716 w 7321094"/>
                  <a:gd name="connsiteY5" fmla="*/ 1234431 h 1656295"/>
                  <a:gd name="connsiteX6" fmla="*/ 4499842 w 7321094"/>
                  <a:gd name="connsiteY6" fmla="*/ 1639730 h 1656295"/>
                  <a:gd name="connsiteX7" fmla="*/ 467 w 7321094"/>
                  <a:gd name="connsiteY7" fmla="*/ 1639730 h 1656295"/>
                  <a:gd name="connsiteX8" fmla="*/ 13093 w 7321094"/>
                  <a:gd name="connsiteY8" fmla="*/ 1222304 h 1656295"/>
                  <a:gd name="connsiteX9" fmla="*/ 0 w 7321094"/>
                  <a:gd name="connsiteY9" fmla="*/ 445197 h 1656295"/>
                  <a:gd name="connsiteX0" fmla="*/ 0 w 7321094"/>
                  <a:gd name="connsiteY0" fmla="*/ 445197 h 1656295"/>
                  <a:gd name="connsiteX1" fmla="*/ 2848460 w 7321094"/>
                  <a:gd name="connsiteY1" fmla="*/ 415591 h 1656295"/>
                  <a:gd name="connsiteX2" fmla="*/ 2832179 w 7321094"/>
                  <a:gd name="connsiteY2" fmla="*/ 29142 h 1656295"/>
                  <a:gd name="connsiteX3" fmla="*/ 7321094 w 7321094"/>
                  <a:gd name="connsiteY3" fmla="*/ 0 h 1656295"/>
                  <a:gd name="connsiteX4" fmla="*/ 7321094 w 7321094"/>
                  <a:gd name="connsiteY4" fmla="*/ 1222304 h 1656295"/>
                  <a:gd name="connsiteX5" fmla="*/ 4486716 w 7321094"/>
                  <a:gd name="connsiteY5" fmla="*/ 1234431 h 1656295"/>
                  <a:gd name="connsiteX6" fmla="*/ 4499842 w 7321094"/>
                  <a:gd name="connsiteY6" fmla="*/ 1639730 h 1656295"/>
                  <a:gd name="connsiteX7" fmla="*/ 467 w 7321094"/>
                  <a:gd name="connsiteY7" fmla="*/ 1639730 h 1656295"/>
                  <a:gd name="connsiteX8" fmla="*/ 13093 w 7321094"/>
                  <a:gd name="connsiteY8" fmla="*/ 1222304 h 1656295"/>
                  <a:gd name="connsiteX9" fmla="*/ 0 w 7321094"/>
                  <a:gd name="connsiteY9" fmla="*/ 445197 h 1656295"/>
                  <a:gd name="connsiteX0" fmla="*/ 0 w 7321094"/>
                  <a:gd name="connsiteY0" fmla="*/ 445197 h 1656295"/>
                  <a:gd name="connsiteX1" fmla="*/ 2783335 w 7321094"/>
                  <a:gd name="connsiteY1" fmla="*/ 448151 h 1656295"/>
                  <a:gd name="connsiteX2" fmla="*/ 2832179 w 7321094"/>
                  <a:gd name="connsiteY2" fmla="*/ 29142 h 1656295"/>
                  <a:gd name="connsiteX3" fmla="*/ 7321094 w 7321094"/>
                  <a:gd name="connsiteY3" fmla="*/ 0 h 1656295"/>
                  <a:gd name="connsiteX4" fmla="*/ 7321094 w 7321094"/>
                  <a:gd name="connsiteY4" fmla="*/ 1222304 h 1656295"/>
                  <a:gd name="connsiteX5" fmla="*/ 4486716 w 7321094"/>
                  <a:gd name="connsiteY5" fmla="*/ 1234431 h 1656295"/>
                  <a:gd name="connsiteX6" fmla="*/ 4499842 w 7321094"/>
                  <a:gd name="connsiteY6" fmla="*/ 1639730 h 1656295"/>
                  <a:gd name="connsiteX7" fmla="*/ 467 w 7321094"/>
                  <a:gd name="connsiteY7" fmla="*/ 1639730 h 1656295"/>
                  <a:gd name="connsiteX8" fmla="*/ 13093 w 7321094"/>
                  <a:gd name="connsiteY8" fmla="*/ 1222304 h 1656295"/>
                  <a:gd name="connsiteX9" fmla="*/ 0 w 7321094"/>
                  <a:gd name="connsiteY9" fmla="*/ 445197 h 1656295"/>
                  <a:gd name="connsiteX0" fmla="*/ 0 w 7321094"/>
                  <a:gd name="connsiteY0" fmla="*/ 445197 h 1656295"/>
                  <a:gd name="connsiteX1" fmla="*/ 2836421 w 7321094"/>
                  <a:gd name="connsiteY1" fmla="*/ 423649 h 1656295"/>
                  <a:gd name="connsiteX2" fmla="*/ 2832179 w 7321094"/>
                  <a:gd name="connsiteY2" fmla="*/ 29142 h 1656295"/>
                  <a:gd name="connsiteX3" fmla="*/ 7321094 w 7321094"/>
                  <a:gd name="connsiteY3" fmla="*/ 0 h 1656295"/>
                  <a:gd name="connsiteX4" fmla="*/ 7321094 w 7321094"/>
                  <a:gd name="connsiteY4" fmla="*/ 1222304 h 1656295"/>
                  <a:gd name="connsiteX5" fmla="*/ 4486716 w 7321094"/>
                  <a:gd name="connsiteY5" fmla="*/ 1234431 h 1656295"/>
                  <a:gd name="connsiteX6" fmla="*/ 4499842 w 7321094"/>
                  <a:gd name="connsiteY6" fmla="*/ 1639730 h 1656295"/>
                  <a:gd name="connsiteX7" fmla="*/ 467 w 7321094"/>
                  <a:gd name="connsiteY7" fmla="*/ 1639730 h 1656295"/>
                  <a:gd name="connsiteX8" fmla="*/ 13093 w 7321094"/>
                  <a:gd name="connsiteY8" fmla="*/ 1222304 h 1656295"/>
                  <a:gd name="connsiteX9" fmla="*/ 0 w 7321094"/>
                  <a:gd name="connsiteY9" fmla="*/ 445197 h 1656295"/>
                  <a:gd name="connsiteX0" fmla="*/ 0 w 7321094"/>
                  <a:gd name="connsiteY0" fmla="*/ 445197 h 1656295"/>
                  <a:gd name="connsiteX1" fmla="*/ 2836421 w 7321094"/>
                  <a:gd name="connsiteY1" fmla="*/ 423649 h 1656295"/>
                  <a:gd name="connsiteX2" fmla="*/ 2848513 w 7321094"/>
                  <a:gd name="connsiteY2" fmla="*/ 12807 h 1656295"/>
                  <a:gd name="connsiteX3" fmla="*/ 7321094 w 7321094"/>
                  <a:gd name="connsiteY3" fmla="*/ 0 h 1656295"/>
                  <a:gd name="connsiteX4" fmla="*/ 7321094 w 7321094"/>
                  <a:gd name="connsiteY4" fmla="*/ 1222304 h 1656295"/>
                  <a:gd name="connsiteX5" fmla="*/ 4486716 w 7321094"/>
                  <a:gd name="connsiteY5" fmla="*/ 1234431 h 1656295"/>
                  <a:gd name="connsiteX6" fmla="*/ 4499842 w 7321094"/>
                  <a:gd name="connsiteY6" fmla="*/ 1639730 h 1656295"/>
                  <a:gd name="connsiteX7" fmla="*/ 467 w 7321094"/>
                  <a:gd name="connsiteY7" fmla="*/ 1639730 h 1656295"/>
                  <a:gd name="connsiteX8" fmla="*/ 13093 w 7321094"/>
                  <a:gd name="connsiteY8" fmla="*/ 1222304 h 1656295"/>
                  <a:gd name="connsiteX9" fmla="*/ 0 w 7321094"/>
                  <a:gd name="connsiteY9" fmla="*/ 445197 h 1656295"/>
                  <a:gd name="connsiteX0" fmla="*/ 0 w 7321094"/>
                  <a:gd name="connsiteY0" fmla="*/ 445197 h 1653759"/>
                  <a:gd name="connsiteX1" fmla="*/ 2836421 w 7321094"/>
                  <a:gd name="connsiteY1" fmla="*/ 423649 h 1653759"/>
                  <a:gd name="connsiteX2" fmla="*/ 2848513 w 7321094"/>
                  <a:gd name="connsiteY2" fmla="*/ 12807 h 1653759"/>
                  <a:gd name="connsiteX3" fmla="*/ 7321094 w 7321094"/>
                  <a:gd name="connsiteY3" fmla="*/ 0 h 1653759"/>
                  <a:gd name="connsiteX4" fmla="*/ 7321094 w 7321094"/>
                  <a:gd name="connsiteY4" fmla="*/ 1222304 h 1653759"/>
                  <a:gd name="connsiteX5" fmla="*/ 4486716 w 7321094"/>
                  <a:gd name="connsiteY5" fmla="*/ 1234431 h 1653759"/>
                  <a:gd name="connsiteX6" fmla="*/ 4483508 w 7321094"/>
                  <a:gd name="connsiteY6" fmla="*/ 1623396 h 1653759"/>
                  <a:gd name="connsiteX7" fmla="*/ 467 w 7321094"/>
                  <a:gd name="connsiteY7" fmla="*/ 1639730 h 1653759"/>
                  <a:gd name="connsiteX8" fmla="*/ 13093 w 7321094"/>
                  <a:gd name="connsiteY8" fmla="*/ 1222304 h 1653759"/>
                  <a:gd name="connsiteX9" fmla="*/ 0 w 7321094"/>
                  <a:gd name="connsiteY9" fmla="*/ 445197 h 1653759"/>
                  <a:gd name="connsiteX0" fmla="*/ 0 w 7321094"/>
                  <a:gd name="connsiteY0" fmla="*/ 445197 h 1653759"/>
                  <a:gd name="connsiteX1" fmla="*/ 2836421 w 7321094"/>
                  <a:gd name="connsiteY1" fmla="*/ 423649 h 1653759"/>
                  <a:gd name="connsiteX2" fmla="*/ 2848513 w 7321094"/>
                  <a:gd name="connsiteY2" fmla="*/ 12807 h 1653759"/>
                  <a:gd name="connsiteX3" fmla="*/ 7321094 w 7321094"/>
                  <a:gd name="connsiteY3" fmla="*/ 0 h 1653759"/>
                  <a:gd name="connsiteX4" fmla="*/ 7321094 w 7321094"/>
                  <a:gd name="connsiteY4" fmla="*/ 1222304 h 1653759"/>
                  <a:gd name="connsiteX5" fmla="*/ 4486716 w 7321094"/>
                  <a:gd name="connsiteY5" fmla="*/ 1234431 h 1653759"/>
                  <a:gd name="connsiteX6" fmla="*/ 4495759 w 7321094"/>
                  <a:gd name="connsiteY6" fmla="*/ 1623396 h 1653759"/>
                  <a:gd name="connsiteX7" fmla="*/ 467 w 7321094"/>
                  <a:gd name="connsiteY7" fmla="*/ 1639730 h 1653759"/>
                  <a:gd name="connsiteX8" fmla="*/ 13093 w 7321094"/>
                  <a:gd name="connsiteY8" fmla="*/ 1222304 h 1653759"/>
                  <a:gd name="connsiteX9" fmla="*/ 0 w 7321094"/>
                  <a:gd name="connsiteY9" fmla="*/ 445197 h 1653759"/>
                  <a:gd name="connsiteX0" fmla="*/ 0 w 7321094"/>
                  <a:gd name="connsiteY0" fmla="*/ 445197 h 1654919"/>
                  <a:gd name="connsiteX1" fmla="*/ 2836421 w 7321094"/>
                  <a:gd name="connsiteY1" fmla="*/ 423649 h 1654919"/>
                  <a:gd name="connsiteX2" fmla="*/ 2848513 w 7321094"/>
                  <a:gd name="connsiteY2" fmla="*/ 12807 h 1654919"/>
                  <a:gd name="connsiteX3" fmla="*/ 7321094 w 7321094"/>
                  <a:gd name="connsiteY3" fmla="*/ 0 h 1654919"/>
                  <a:gd name="connsiteX4" fmla="*/ 7321094 w 7321094"/>
                  <a:gd name="connsiteY4" fmla="*/ 1222304 h 1654919"/>
                  <a:gd name="connsiteX5" fmla="*/ 4486716 w 7321094"/>
                  <a:gd name="connsiteY5" fmla="*/ 1234431 h 1654919"/>
                  <a:gd name="connsiteX6" fmla="*/ 4483509 w 7321094"/>
                  <a:gd name="connsiteY6" fmla="*/ 1631564 h 1654919"/>
                  <a:gd name="connsiteX7" fmla="*/ 467 w 7321094"/>
                  <a:gd name="connsiteY7" fmla="*/ 1639730 h 1654919"/>
                  <a:gd name="connsiteX8" fmla="*/ 13093 w 7321094"/>
                  <a:gd name="connsiteY8" fmla="*/ 1222304 h 1654919"/>
                  <a:gd name="connsiteX9" fmla="*/ 0 w 7321094"/>
                  <a:gd name="connsiteY9" fmla="*/ 445197 h 1654919"/>
                  <a:gd name="connsiteX0" fmla="*/ 0 w 7321094"/>
                  <a:gd name="connsiteY0" fmla="*/ 445197 h 1655577"/>
                  <a:gd name="connsiteX1" fmla="*/ 2836421 w 7321094"/>
                  <a:gd name="connsiteY1" fmla="*/ 423649 h 1655577"/>
                  <a:gd name="connsiteX2" fmla="*/ 2848513 w 7321094"/>
                  <a:gd name="connsiteY2" fmla="*/ 12807 h 1655577"/>
                  <a:gd name="connsiteX3" fmla="*/ 7321094 w 7321094"/>
                  <a:gd name="connsiteY3" fmla="*/ 0 h 1655577"/>
                  <a:gd name="connsiteX4" fmla="*/ 7321094 w 7321094"/>
                  <a:gd name="connsiteY4" fmla="*/ 1222304 h 1655577"/>
                  <a:gd name="connsiteX5" fmla="*/ 4486716 w 7321094"/>
                  <a:gd name="connsiteY5" fmla="*/ 1234431 h 1655577"/>
                  <a:gd name="connsiteX6" fmla="*/ 4491676 w 7321094"/>
                  <a:gd name="connsiteY6" fmla="*/ 1635648 h 1655577"/>
                  <a:gd name="connsiteX7" fmla="*/ 467 w 7321094"/>
                  <a:gd name="connsiteY7" fmla="*/ 1639730 h 1655577"/>
                  <a:gd name="connsiteX8" fmla="*/ 13093 w 7321094"/>
                  <a:gd name="connsiteY8" fmla="*/ 1222304 h 1655577"/>
                  <a:gd name="connsiteX9" fmla="*/ 0 w 7321094"/>
                  <a:gd name="connsiteY9" fmla="*/ 445197 h 16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321094" h="1655577">
                    <a:moveTo>
                      <a:pt x="0" y="445197"/>
                    </a:moveTo>
                    <a:lnTo>
                      <a:pt x="2836421" y="423649"/>
                    </a:lnTo>
                    <a:cubicBezTo>
                      <a:pt x="2852270" y="414920"/>
                      <a:pt x="2846723" y="16849"/>
                      <a:pt x="2848513" y="12807"/>
                    </a:cubicBezTo>
                    <a:lnTo>
                      <a:pt x="7321094" y="0"/>
                    </a:lnTo>
                    <a:lnTo>
                      <a:pt x="7321094" y="1222304"/>
                    </a:lnTo>
                    <a:cubicBezTo>
                      <a:pt x="7312533" y="1234399"/>
                      <a:pt x="4489166" y="1244771"/>
                      <a:pt x="4486716" y="1234431"/>
                    </a:cubicBezTo>
                    <a:cubicBezTo>
                      <a:pt x="4491214" y="1228739"/>
                      <a:pt x="4489119" y="1636448"/>
                      <a:pt x="4491676" y="1635648"/>
                    </a:cubicBezTo>
                    <a:cubicBezTo>
                      <a:pt x="2383861" y="1617634"/>
                      <a:pt x="2121794" y="1684763"/>
                      <a:pt x="467" y="1639730"/>
                    </a:cubicBezTo>
                    <a:lnTo>
                      <a:pt x="13093" y="1222304"/>
                    </a:lnTo>
                    <a:lnTo>
                      <a:pt x="0" y="445197"/>
                    </a:lnTo>
                    <a:close/>
                  </a:path>
                </a:pathLst>
              </a:custGeom>
              <a:noFill/>
              <a:ln w="635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232000" y="4906800"/>
                <a:ext cx="5688000" cy="862153"/>
              </a:xfrm>
              <a:prstGeom prst="rect">
                <a:avLst/>
              </a:prstGeom>
              <a:noFill/>
              <a:ln w="635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165600" y="5090400"/>
              <a:ext cx="148607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008000"/>
                  </a:solidFill>
                  <a:latin typeface="HelveticaNeueLT Com 65 Md"/>
                  <a:cs typeface="HelveticaNeueLT Com 65 Md"/>
                </a:rPr>
                <a:t>Supernovae</a:t>
              </a:r>
              <a:endParaRPr lang="en-GB" dirty="0">
                <a:solidFill>
                  <a:srgbClr val="008000"/>
                </a:solidFill>
                <a:latin typeface="HelveticaNeueLT Com 65 Md"/>
                <a:cs typeface="HelveticaNeueLT Com 65 M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2031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712" y="922708"/>
            <a:ext cx="6724935" cy="62883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Das </a:t>
            </a:r>
            <a:r>
              <a:rPr lang="en-US" dirty="0" err="1" smtClean="0"/>
              <a:t>ganze</a:t>
            </a:r>
            <a:r>
              <a:rPr lang="en-US" dirty="0" smtClean="0"/>
              <a:t> </a:t>
            </a:r>
            <a:r>
              <a:rPr lang="en-US" dirty="0" err="1" smtClean="0"/>
              <a:t>bekannte</a:t>
            </a:r>
            <a:r>
              <a:rPr lang="en-US" dirty="0" smtClean="0"/>
              <a:t> </a:t>
            </a:r>
            <a:r>
              <a:rPr lang="en-US" dirty="0" err="1" smtClean="0"/>
              <a:t>Universu</a:t>
            </a:r>
            <a:r>
              <a:rPr lang="en-US" dirty="0" err="1"/>
              <a:t>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500" dirty="0"/>
              <a:t>(fast)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659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25" y="6094347"/>
            <a:ext cx="4208592" cy="1260475"/>
          </a:xfrm>
        </p:spPr>
        <p:txBody>
          <a:bodyPr>
            <a:normAutofit/>
          </a:bodyPr>
          <a:lstStyle/>
          <a:p>
            <a:r>
              <a:rPr lang="de-CH" dirty="0" smtClean="0"/>
              <a:t>Erdgeschichte</a:t>
            </a:r>
            <a:endParaRPr lang="de-CH" dirty="0"/>
          </a:p>
        </p:txBody>
      </p:sp>
      <p:grpSp>
        <p:nvGrpSpPr>
          <p:cNvPr id="7" name="Group 6"/>
          <p:cNvGrpSpPr/>
          <p:nvPr/>
        </p:nvGrpSpPr>
        <p:grpSpPr>
          <a:xfrm>
            <a:off x="125664" y="-30198"/>
            <a:ext cx="10381477" cy="7593048"/>
            <a:chOff x="107504" y="-27384"/>
            <a:chExt cx="8881228" cy="688538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700" y="0"/>
              <a:ext cx="8849032" cy="6858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07504" y="-27384"/>
              <a:ext cx="1520405" cy="348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900" dirty="0" err="1"/>
                <a:t>Credit</a:t>
              </a:r>
              <a:r>
                <a:rPr lang="de-CH" sz="1900" dirty="0"/>
                <a:t>: ck12.org</a:t>
              </a:r>
              <a:endParaRPr lang="de-CH" sz="1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87491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CH" sz="2900" dirty="0"/>
              <a:t>Das ist noch nicht alles</a:t>
            </a:r>
            <a:br>
              <a:rPr lang="de-CH" sz="2900" dirty="0"/>
            </a:br>
            <a:r>
              <a:rPr lang="de-CH" sz="2900" dirty="0"/>
              <a:t>Bekannte Komponenten des Universums</a:t>
            </a:r>
            <a:endParaRPr lang="de-CH" sz="2900" dirty="0"/>
          </a:p>
        </p:txBody>
      </p:sp>
      <p:grpSp>
        <p:nvGrpSpPr>
          <p:cNvPr id="6" name="Group 5"/>
          <p:cNvGrpSpPr/>
          <p:nvPr/>
        </p:nvGrpSpPr>
        <p:grpSpPr>
          <a:xfrm>
            <a:off x="630696" y="1536884"/>
            <a:ext cx="6582686" cy="5579715"/>
            <a:chOff x="1748904" y="1393645"/>
            <a:chExt cx="5631408" cy="5059691"/>
          </a:xfrm>
        </p:grpSpPr>
        <p:pic>
          <p:nvPicPr>
            <p:cNvPr id="4" name="Picture 3" descr="Planck-only_Cosmic recipe pie chart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904" y="1393645"/>
              <a:ext cx="5631408" cy="505969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868144" y="5646439"/>
              <a:ext cx="1378692" cy="307001"/>
            </a:xfrm>
            <a:prstGeom prst="rect">
              <a:avLst/>
            </a:prstGeom>
            <a:noFill/>
          </p:spPr>
          <p:txBody>
            <a:bodyPr wrap="none" lIns="36000" tIns="0" rIns="36000" bIns="0" rtlCol="0">
              <a:spAutoFit/>
            </a:bodyPr>
            <a:lstStyle/>
            <a:p>
              <a:r>
                <a:rPr lang="en-GB" dirty="0" smtClean="0">
                  <a:latin typeface="HelveticaNeueLT Com 65 Md"/>
                  <a:cs typeface="HelveticaNeueLT Com 65 Md"/>
                </a:rPr>
                <a:t>Planck/ESA</a:t>
              </a:r>
              <a:endParaRPr lang="en-GB" dirty="0">
                <a:latin typeface="HelveticaNeueLT Com 65 Md"/>
                <a:cs typeface="HelveticaNeueLT Com 65 Md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632650" y="3113496"/>
            <a:ext cx="4319495" cy="714684"/>
            <a:chOff x="4818665" y="2823319"/>
            <a:chExt cx="3695276" cy="648076"/>
          </a:xfrm>
        </p:grpSpPr>
        <p:sp>
          <p:nvSpPr>
            <p:cNvPr id="7" name="TextBox 6"/>
            <p:cNvSpPr txBox="1"/>
            <p:nvPr/>
          </p:nvSpPr>
          <p:spPr>
            <a:xfrm>
              <a:off x="6228184" y="2823319"/>
              <a:ext cx="2285757" cy="390729"/>
            </a:xfrm>
            <a:prstGeom prst="rect">
              <a:avLst/>
            </a:prstGeom>
            <a:noFill/>
            <a:ln>
              <a:solidFill>
                <a:srgbClr val="FF66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CH" dirty="0" smtClean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HelveticaNeueLT Com 65 Md"/>
                  <a:cs typeface="HelveticaNeueLT Com 65 Md"/>
                </a:rPr>
                <a:t>„Unser“ Universum</a:t>
              </a:r>
              <a:endParaRPr lang="de-CH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elveticaNeueLT Com 65 Md"/>
                <a:cs typeface="HelveticaNeueLT Com 65 Md"/>
              </a:endParaRPr>
            </a:p>
          </p:txBody>
        </p:sp>
        <p:cxnSp>
          <p:nvCxnSpPr>
            <p:cNvPr id="9" name="Straight Arrow Connector 8"/>
            <p:cNvCxnSpPr>
              <a:endCxn id="7" idx="1"/>
            </p:cNvCxnSpPr>
            <p:nvPr/>
          </p:nvCxnSpPr>
          <p:spPr>
            <a:xfrm flipV="1">
              <a:off x="4818665" y="3018684"/>
              <a:ext cx="1409519" cy="452711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3852460" y="2987341"/>
            <a:ext cx="1484340" cy="324361"/>
          </a:xfrm>
          <a:prstGeom prst="rect">
            <a:avLst/>
          </a:prstGeom>
          <a:solidFill>
            <a:schemeClr val="bg1"/>
          </a:solidFill>
        </p:spPr>
        <p:txBody>
          <a:bodyPr wrap="none" lIns="84837" tIns="42419" rIns="84837" bIns="42419" rtlCol="0">
            <a:spAutoFit/>
          </a:bodyPr>
          <a:lstStyle/>
          <a:p>
            <a:r>
              <a:rPr lang="de-CH" sz="1500" dirty="0">
                <a:solidFill>
                  <a:schemeClr val="tx2"/>
                </a:solidFill>
                <a:latin typeface="HelveticaNeueLT Com 55 Roman"/>
                <a:cs typeface="HelveticaNeueLT Com 55 Roman"/>
              </a:rPr>
              <a:t>Dunkle Materie</a:t>
            </a:r>
            <a:endParaRPr lang="de-CH" sz="1500" dirty="0">
              <a:solidFill>
                <a:schemeClr val="tx2"/>
              </a:solidFill>
              <a:latin typeface="HelveticaNeueLT Com 55 Roman"/>
              <a:cs typeface="HelveticaNeueLT Com 55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62740" y="5210788"/>
            <a:ext cx="1470502" cy="324361"/>
          </a:xfrm>
          <a:prstGeom prst="rect">
            <a:avLst/>
          </a:prstGeom>
          <a:solidFill>
            <a:schemeClr val="bg1"/>
          </a:solidFill>
        </p:spPr>
        <p:txBody>
          <a:bodyPr wrap="none" lIns="84837" tIns="42419" rIns="84837" bIns="42419" rtlCol="0">
            <a:spAutoFit/>
          </a:bodyPr>
          <a:lstStyle/>
          <a:p>
            <a:r>
              <a:rPr lang="de-CH" sz="1500" dirty="0">
                <a:solidFill>
                  <a:srgbClr val="660066"/>
                </a:solidFill>
                <a:latin typeface="HelveticaNeueLT Com 55 Roman"/>
                <a:cs typeface="HelveticaNeueLT Com 55 Roman"/>
              </a:rPr>
              <a:t>Dunkle Energie</a:t>
            </a:r>
            <a:endParaRPr lang="de-CH" sz="1500" dirty="0">
              <a:solidFill>
                <a:srgbClr val="660066"/>
              </a:solidFill>
              <a:latin typeface="HelveticaNeueLT Com 55 Roman"/>
              <a:cs typeface="HelveticaNeueLT Com 55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50090" y="3906943"/>
            <a:ext cx="1437397" cy="237587"/>
          </a:xfrm>
          <a:prstGeom prst="rect">
            <a:avLst/>
          </a:prstGeom>
          <a:solidFill>
            <a:schemeClr val="bg1"/>
          </a:solidFill>
        </p:spPr>
        <p:txBody>
          <a:bodyPr wrap="none" lIns="33400" tIns="0" rIns="33400" bIns="0" rtlCol="0">
            <a:spAutoFit/>
          </a:bodyPr>
          <a:lstStyle/>
          <a:p>
            <a:r>
              <a:rPr lang="de-CH" sz="1500" dirty="0">
                <a:solidFill>
                  <a:srgbClr val="FFBD41"/>
                </a:solidFill>
                <a:latin typeface="HelveticaNeueLT Com 55 Roman"/>
                <a:cs typeface="HelveticaNeueLT Com 55 Roman"/>
              </a:rPr>
              <a:t>Materie (Atome)</a:t>
            </a:r>
            <a:endParaRPr lang="de-CH" sz="1500" dirty="0">
              <a:solidFill>
                <a:srgbClr val="FFBD41"/>
              </a:solidFill>
              <a:latin typeface="HelveticaNeueLT Com 55 Roman"/>
              <a:cs typeface="HelveticaNeueLT Com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2150031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87A_aat"/>
          <p:cNvPicPr>
            <a:picLocks noChangeAspect="1" noChangeArrowheads="1"/>
          </p:cNvPicPr>
          <p:nvPr/>
        </p:nvPicPr>
        <p:blipFill>
          <a:blip r:embed="rId2" cstate="print"/>
          <a:srcRect t="5902"/>
          <a:stretch>
            <a:fillRect/>
          </a:stretch>
        </p:blipFill>
        <p:spPr bwMode="auto">
          <a:xfrm>
            <a:off x="0" y="208333"/>
            <a:ext cx="10688638" cy="7116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Was ist eine Supernova</a:t>
            </a:r>
            <a:endParaRPr lang="de-CH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dirty="0" smtClean="0"/>
              <a:t>Explosion eines Sternes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67386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4" descr="Star Wars Darth Va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50"/>
            <a:ext cx="10688638" cy="756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>
          <a:xfrm>
            <a:off x="3575872" y="672253"/>
            <a:ext cx="7068233" cy="12604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smtClean="0">
                <a:solidFill>
                  <a:schemeClr val="bg1"/>
                </a:solidFill>
                <a:cs typeface="+mj-cs"/>
              </a:rPr>
              <a:t>Die </a:t>
            </a:r>
            <a:r>
              <a:rPr lang="en-GB" dirty="0" err="1" smtClean="0">
                <a:solidFill>
                  <a:schemeClr val="bg1"/>
                </a:solidFill>
                <a:cs typeface="+mj-cs"/>
              </a:rPr>
              <a:t>Dunkle</a:t>
            </a:r>
            <a:r>
              <a:rPr lang="en-GB" dirty="0" smtClean="0">
                <a:solidFill>
                  <a:schemeClr val="bg1"/>
                </a:solidFill>
                <a:cs typeface="+mj-cs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cs typeface="+mj-cs"/>
              </a:rPr>
              <a:t>Seite</a:t>
            </a:r>
            <a:r>
              <a:rPr lang="en-GB" dirty="0" smtClean="0">
                <a:solidFill>
                  <a:schemeClr val="bg1"/>
                </a:solidFill>
                <a:cs typeface="+mj-cs"/>
              </a:rPr>
              <a:t> des </a:t>
            </a:r>
            <a:r>
              <a:rPr lang="en-GB" dirty="0" err="1" smtClean="0">
                <a:solidFill>
                  <a:schemeClr val="bg1"/>
                </a:solidFill>
                <a:cs typeface="+mj-cs"/>
              </a:rPr>
              <a:t>Universums</a:t>
            </a:r>
            <a:endParaRPr lang="en-GB" dirty="0" smtClean="0">
              <a:solidFill>
                <a:schemeClr val="bg1"/>
              </a:solidFill>
              <a:cs typeface="+mj-cs"/>
            </a:endParaRPr>
          </a:p>
        </p:txBody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8448" y="2669758"/>
            <a:ext cx="5680194" cy="412980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GB" dirty="0" err="1" smtClean="0">
                <a:solidFill>
                  <a:schemeClr val="bg1"/>
                </a:solidFill>
                <a:cs typeface="+mn-cs"/>
              </a:rPr>
              <a:t>Dunkle</a:t>
            </a:r>
            <a:r>
              <a:rPr lang="en-GB" dirty="0" smtClean="0">
                <a:solidFill>
                  <a:schemeClr val="bg1"/>
                </a:solidFill>
                <a:cs typeface="+mn-cs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cs typeface="+mn-cs"/>
              </a:rPr>
              <a:t>Materie</a:t>
            </a:r>
            <a:r>
              <a:rPr lang="en-GB" dirty="0" smtClean="0">
                <a:solidFill>
                  <a:schemeClr val="bg1"/>
                </a:solidFill>
                <a:cs typeface="+mn-cs"/>
              </a:rPr>
              <a:t> und </a:t>
            </a:r>
            <a:r>
              <a:rPr lang="en-GB" dirty="0" err="1" smtClean="0">
                <a:solidFill>
                  <a:schemeClr val="bg1"/>
                </a:solidFill>
                <a:cs typeface="+mn-cs"/>
              </a:rPr>
              <a:t>Dunkler</a:t>
            </a:r>
            <a:r>
              <a:rPr lang="en-GB" dirty="0" smtClean="0">
                <a:solidFill>
                  <a:schemeClr val="bg1"/>
                </a:solidFill>
                <a:cs typeface="+mn-cs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cs typeface="+mn-cs"/>
              </a:rPr>
              <a:t>Energie</a:t>
            </a:r>
            <a:endParaRPr lang="en-GB" dirty="0" smtClean="0">
              <a:solidFill>
                <a:schemeClr val="bg1"/>
              </a:solidFill>
              <a:cs typeface="+mn-cs"/>
            </a:endParaRPr>
          </a:p>
          <a:p>
            <a:pPr marL="0" indent="0">
              <a:buNone/>
              <a:defRPr/>
            </a:pPr>
            <a:r>
              <a:rPr lang="en-GB" dirty="0" err="1" smtClean="0">
                <a:solidFill>
                  <a:schemeClr val="bg1"/>
                </a:solidFill>
                <a:cs typeface="+mn-cs"/>
              </a:rPr>
              <a:t>Wie</a:t>
            </a:r>
            <a:r>
              <a:rPr lang="en-GB" dirty="0" smtClean="0">
                <a:solidFill>
                  <a:schemeClr val="bg1"/>
                </a:solidFill>
                <a:cs typeface="+mn-cs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cs typeface="+mn-cs"/>
              </a:rPr>
              <a:t>verstehen</a:t>
            </a:r>
            <a:r>
              <a:rPr lang="en-GB" dirty="0" smtClean="0">
                <a:solidFill>
                  <a:schemeClr val="bg1"/>
                </a:solidFill>
                <a:cs typeface="+mn-cs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cs typeface="+mn-cs"/>
              </a:rPr>
              <a:t>wir</a:t>
            </a:r>
            <a:r>
              <a:rPr lang="en-GB" dirty="0" smtClean="0">
                <a:solidFill>
                  <a:schemeClr val="bg1"/>
                </a:solidFill>
                <a:cs typeface="+mn-cs"/>
              </a:rPr>
              <a:t> das </a:t>
            </a:r>
            <a:r>
              <a:rPr lang="en-GB" dirty="0" err="1" smtClean="0">
                <a:solidFill>
                  <a:schemeClr val="bg1"/>
                </a:solidFill>
                <a:cs typeface="+mn-cs"/>
              </a:rPr>
              <a:t>Universum</a:t>
            </a:r>
            <a:r>
              <a:rPr lang="en-GB" dirty="0" smtClean="0">
                <a:solidFill>
                  <a:schemeClr val="bg1"/>
                </a:solidFill>
                <a:cs typeface="+mn-cs"/>
              </a:rPr>
              <a:t>?</a:t>
            </a:r>
          </a:p>
          <a:p>
            <a:pPr marL="0" indent="0">
              <a:buNone/>
              <a:defRPr/>
            </a:pPr>
            <a:r>
              <a:rPr lang="en-GB" dirty="0" err="1" smtClean="0">
                <a:solidFill>
                  <a:schemeClr val="bg1"/>
                </a:solidFill>
                <a:cs typeface="+mn-cs"/>
              </a:rPr>
              <a:t>Aus</a:t>
            </a:r>
            <a:r>
              <a:rPr lang="en-GB" dirty="0" smtClean="0">
                <a:solidFill>
                  <a:schemeClr val="bg1"/>
                </a:solidFill>
                <a:cs typeface="+mn-cs"/>
              </a:rPr>
              <a:t> was </a:t>
            </a:r>
            <a:r>
              <a:rPr lang="en-GB" dirty="0" err="1" smtClean="0">
                <a:solidFill>
                  <a:schemeClr val="bg1"/>
                </a:solidFill>
                <a:cs typeface="+mn-cs"/>
              </a:rPr>
              <a:t>besteht</a:t>
            </a:r>
            <a:r>
              <a:rPr lang="en-GB" dirty="0" smtClean="0">
                <a:solidFill>
                  <a:schemeClr val="bg1"/>
                </a:solidFill>
                <a:cs typeface="+mn-cs"/>
              </a:rPr>
              <a:t> das </a:t>
            </a:r>
            <a:r>
              <a:rPr lang="en-GB" dirty="0" err="1" smtClean="0">
                <a:solidFill>
                  <a:schemeClr val="bg1"/>
                </a:solidFill>
                <a:cs typeface="+mn-cs"/>
              </a:rPr>
              <a:t>Universum</a:t>
            </a:r>
            <a:r>
              <a:rPr lang="en-GB" dirty="0" smtClean="0">
                <a:solidFill>
                  <a:schemeClr val="bg1"/>
                </a:solidFill>
                <a:cs typeface="+mn-cs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 rot="19476308">
            <a:off x="-517259" y="3336770"/>
            <a:ext cx="11869652" cy="782563"/>
          </a:xfrm>
          <a:prstGeom prst="rect">
            <a:avLst/>
          </a:prstGeom>
          <a:noFill/>
        </p:spPr>
        <p:txBody>
          <a:bodyPr wrap="square" lIns="84837" tIns="42419" rIns="84837" bIns="42419" rtlCol="0">
            <a:spAutoFit/>
          </a:bodyPr>
          <a:lstStyle/>
          <a:p>
            <a:pPr algn="ctr"/>
            <a:r>
              <a:rPr lang="de-CH" sz="4500" dirty="0">
                <a:solidFill>
                  <a:srgbClr val="F2F2F2"/>
                </a:solidFill>
                <a:latin typeface="HelveticaNeueLT Com 65 Md"/>
                <a:cs typeface="HelveticaNeueLT Com 65 Md"/>
              </a:rPr>
              <a:t>Thema eines anderen Vortrages</a:t>
            </a:r>
          </a:p>
        </p:txBody>
      </p:sp>
    </p:spTree>
    <p:extLst>
      <p:ext uri="{BB962C8B-B14F-4D97-AF65-F5344CB8AC3E}">
        <p14:creationId xmlns:p14="http://schemas.microsoft.com/office/powerpoint/2010/main" val="2038117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97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29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29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9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730" grpId="0"/>
      <p:bldP spid="329731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Paranal_Moonse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57112" y="0"/>
            <a:ext cx="12028430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4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84837" tIns="42419" rIns="84837" bIns="42419" numCol="1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de-DE" dirty="0" smtClean="0">
                <a:ea typeface="ＭＳ Ｐゴシック" pitchFamily="34" charset="-128"/>
                <a:cs typeface="Arial" pitchFamily="34" charset="0"/>
              </a:rPr>
              <a:t>Wie sehen wir unsere Welt?</a:t>
            </a:r>
            <a:endParaRPr lang="de-DE" dirty="0" smtClean="0"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17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2"/>
          <p:cNvSpPr>
            <a:spLocks noGrp="1"/>
          </p:cNvSpPr>
          <p:nvPr>
            <p:ph idx="1"/>
          </p:nvPr>
        </p:nvSpPr>
        <p:spPr>
          <a:xfrm>
            <a:off x="295054" y="1512571"/>
            <a:ext cx="10098536" cy="5544341"/>
          </a:xfrm>
        </p:spPr>
        <p:txBody>
          <a:bodyPr/>
          <a:lstStyle/>
          <a:p>
            <a:endParaRPr lang="en-GB" smtClean="0"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22532" name="Picture 4" descr="earthligh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870" y="1160689"/>
            <a:ext cx="10393587" cy="5999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533" name="Group 6"/>
          <p:cNvGrpSpPr>
            <a:grpSpLocks/>
          </p:cNvGrpSpPr>
          <p:nvPr/>
        </p:nvGrpSpPr>
        <p:grpSpPr bwMode="auto">
          <a:xfrm>
            <a:off x="1169072" y="2522704"/>
            <a:ext cx="7786376" cy="3180948"/>
            <a:chOff x="572" y="1616"/>
            <a:chExt cx="4196" cy="1817"/>
          </a:xfrm>
        </p:grpSpPr>
        <p:grpSp>
          <p:nvGrpSpPr>
            <p:cNvPr id="22534" name="Group 7"/>
            <p:cNvGrpSpPr>
              <a:grpSpLocks/>
            </p:cNvGrpSpPr>
            <p:nvPr/>
          </p:nvGrpSpPr>
          <p:grpSpPr bwMode="auto">
            <a:xfrm>
              <a:off x="3028" y="1616"/>
              <a:ext cx="1740" cy="246"/>
              <a:chOff x="3028" y="1616"/>
              <a:chExt cx="1740" cy="246"/>
            </a:xfrm>
          </p:grpSpPr>
          <p:sp>
            <p:nvSpPr>
              <p:cNvPr id="22547" name="Line 8"/>
              <p:cNvSpPr>
                <a:spLocks noChangeShapeType="1"/>
              </p:cNvSpPr>
              <p:nvPr/>
            </p:nvSpPr>
            <p:spPr bwMode="auto">
              <a:xfrm>
                <a:off x="3028" y="1639"/>
                <a:ext cx="227" cy="13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548" name="Text Box 9"/>
              <p:cNvSpPr txBox="1">
                <a:spLocks noChangeArrowheads="1"/>
              </p:cNvSpPr>
              <p:nvPr/>
            </p:nvSpPr>
            <p:spPr bwMode="auto">
              <a:xfrm>
                <a:off x="3243" y="1616"/>
                <a:ext cx="1525" cy="2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GB" b="1" dirty="0" err="1">
                    <a:solidFill>
                      <a:srgbClr val="FF0000"/>
                    </a:solidFill>
                    <a:latin typeface="+mj-lt"/>
                  </a:rPr>
                  <a:t>Garching</a:t>
                </a:r>
                <a:r>
                  <a:rPr lang="en-GB" b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en-GB" b="1" dirty="0" err="1">
                    <a:solidFill>
                      <a:srgbClr val="FF0000"/>
                    </a:solidFill>
                    <a:latin typeface="+mj-lt"/>
                  </a:rPr>
                  <a:t>bei</a:t>
                </a:r>
                <a:r>
                  <a:rPr lang="en-GB" b="1" dirty="0">
                    <a:solidFill>
                      <a:srgbClr val="FF0000"/>
                    </a:solidFill>
                    <a:latin typeface="+mj-lt"/>
                  </a:rPr>
                  <a:t> M</a:t>
                </a:r>
                <a:r>
                  <a:rPr lang="en-US" b="1" dirty="0" err="1">
                    <a:solidFill>
                      <a:srgbClr val="FF0000"/>
                    </a:solidFill>
                    <a:latin typeface="+mj-lt"/>
                    <a:cs typeface="Times New Roman" pitchFamily="18" charset="0"/>
                  </a:rPr>
                  <a:t>ünchen</a:t>
                </a:r>
                <a:endParaRPr lang="en-US" b="1" dirty="0">
                  <a:solidFill>
                    <a:srgbClr val="FF0000"/>
                  </a:solidFill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22535" name="Group 10"/>
            <p:cNvGrpSpPr>
              <a:grpSpLocks/>
            </p:cNvGrpSpPr>
            <p:nvPr/>
          </p:nvGrpSpPr>
          <p:grpSpPr bwMode="auto">
            <a:xfrm>
              <a:off x="572" y="3181"/>
              <a:ext cx="1158" cy="252"/>
              <a:chOff x="572" y="3181"/>
              <a:chExt cx="1158" cy="252"/>
            </a:xfrm>
          </p:grpSpPr>
          <p:sp>
            <p:nvSpPr>
              <p:cNvPr id="22545" name="Line 11"/>
              <p:cNvSpPr>
                <a:spLocks noChangeShapeType="1"/>
              </p:cNvSpPr>
              <p:nvPr/>
            </p:nvSpPr>
            <p:spPr bwMode="auto">
              <a:xfrm flipV="1">
                <a:off x="1457" y="3203"/>
                <a:ext cx="273" cy="13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546" name="Text Box 12"/>
              <p:cNvSpPr txBox="1">
                <a:spLocks noChangeArrowheads="1"/>
              </p:cNvSpPr>
              <p:nvPr/>
            </p:nvSpPr>
            <p:spPr bwMode="auto">
              <a:xfrm>
                <a:off x="572" y="3181"/>
                <a:ext cx="643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GB" b="1" dirty="0">
                    <a:solidFill>
                      <a:srgbClr val="FF0000"/>
                    </a:solidFill>
                    <a:latin typeface="+mj-lt"/>
                  </a:rPr>
                  <a:t>Santiago</a:t>
                </a:r>
              </a:p>
            </p:txBody>
          </p:sp>
        </p:grpSp>
        <p:grpSp>
          <p:nvGrpSpPr>
            <p:cNvPr id="22536" name="Group 13"/>
            <p:cNvGrpSpPr>
              <a:grpSpLocks/>
            </p:cNvGrpSpPr>
            <p:nvPr/>
          </p:nvGrpSpPr>
          <p:grpSpPr bwMode="auto">
            <a:xfrm>
              <a:off x="713" y="2915"/>
              <a:ext cx="1023" cy="252"/>
              <a:chOff x="713" y="2915"/>
              <a:chExt cx="1023" cy="252"/>
            </a:xfrm>
          </p:grpSpPr>
          <p:sp>
            <p:nvSpPr>
              <p:cNvPr id="22543" name="Line 14"/>
              <p:cNvSpPr>
                <a:spLocks noChangeShapeType="1"/>
              </p:cNvSpPr>
              <p:nvPr/>
            </p:nvSpPr>
            <p:spPr bwMode="auto">
              <a:xfrm>
                <a:off x="1462" y="3078"/>
                <a:ext cx="274" cy="4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544" name="Text Box 15"/>
              <p:cNvSpPr txBox="1">
                <a:spLocks noChangeArrowheads="1"/>
              </p:cNvSpPr>
              <p:nvPr/>
            </p:nvSpPr>
            <p:spPr bwMode="auto">
              <a:xfrm>
                <a:off x="713" y="2915"/>
                <a:ext cx="532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GB" b="1" dirty="0">
                    <a:solidFill>
                      <a:srgbClr val="FF0000"/>
                    </a:solidFill>
                    <a:latin typeface="+mj-lt"/>
                  </a:rPr>
                  <a:t>La </a:t>
                </a:r>
                <a:r>
                  <a:rPr lang="en-GB" b="1" dirty="0" err="1">
                    <a:solidFill>
                      <a:srgbClr val="FF0000"/>
                    </a:solidFill>
                    <a:latin typeface="+mj-lt"/>
                  </a:rPr>
                  <a:t>Silla</a:t>
                </a:r>
                <a:endParaRPr lang="en-GB" b="1" dirty="0">
                  <a:solidFill>
                    <a:srgbClr val="FF0000"/>
                  </a:solidFill>
                  <a:latin typeface="+mj-lt"/>
                </a:endParaRPr>
              </a:p>
            </p:txBody>
          </p:sp>
        </p:grpSp>
        <p:grpSp>
          <p:nvGrpSpPr>
            <p:cNvPr id="22537" name="Group 16"/>
            <p:cNvGrpSpPr>
              <a:grpSpLocks/>
            </p:cNvGrpSpPr>
            <p:nvPr/>
          </p:nvGrpSpPr>
          <p:grpSpPr bwMode="auto">
            <a:xfrm>
              <a:off x="735" y="2614"/>
              <a:ext cx="1004" cy="416"/>
              <a:chOff x="735" y="2614"/>
              <a:chExt cx="1004" cy="416"/>
            </a:xfrm>
          </p:grpSpPr>
          <p:sp>
            <p:nvSpPr>
              <p:cNvPr id="22541" name="Line 17"/>
              <p:cNvSpPr>
                <a:spLocks noChangeShapeType="1"/>
              </p:cNvSpPr>
              <p:nvPr/>
            </p:nvSpPr>
            <p:spPr bwMode="auto">
              <a:xfrm>
                <a:off x="1518" y="2777"/>
                <a:ext cx="221" cy="25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542" name="Text Box 18"/>
              <p:cNvSpPr txBox="1">
                <a:spLocks noChangeArrowheads="1"/>
              </p:cNvSpPr>
              <p:nvPr/>
            </p:nvSpPr>
            <p:spPr bwMode="auto">
              <a:xfrm>
                <a:off x="735" y="2614"/>
                <a:ext cx="577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GB" b="1" dirty="0" err="1">
                    <a:solidFill>
                      <a:srgbClr val="FF0000"/>
                    </a:solidFill>
                    <a:latin typeface="+mj-lt"/>
                  </a:rPr>
                  <a:t>Paranal</a:t>
                </a:r>
                <a:endParaRPr lang="en-GB" b="1" dirty="0">
                  <a:solidFill>
                    <a:srgbClr val="FF0000"/>
                  </a:solidFill>
                  <a:latin typeface="+mj-lt"/>
                </a:endParaRPr>
              </a:p>
            </p:txBody>
          </p:sp>
        </p:grpSp>
        <p:grpSp>
          <p:nvGrpSpPr>
            <p:cNvPr id="22538" name="Group 19"/>
            <p:cNvGrpSpPr>
              <a:grpSpLocks/>
            </p:cNvGrpSpPr>
            <p:nvPr/>
          </p:nvGrpSpPr>
          <p:grpSpPr bwMode="auto">
            <a:xfrm>
              <a:off x="1791" y="2507"/>
              <a:ext cx="900" cy="515"/>
              <a:chOff x="1791" y="2507"/>
              <a:chExt cx="900" cy="515"/>
            </a:xfrm>
          </p:grpSpPr>
          <p:sp>
            <p:nvSpPr>
              <p:cNvPr id="22539" name="Line 20"/>
              <p:cNvSpPr>
                <a:spLocks noChangeShapeType="1"/>
              </p:cNvSpPr>
              <p:nvPr/>
            </p:nvSpPr>
            <p:spPr bwMode="auto">
              <a:xfrm flipV="1">
                <a:off x="1791" y="2677"/>
                <a:ext cx="144" cy="34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540" name="Text Box 21"/>
              <p:cNvSpPr txBox="1">
                <a:spLocks noChangeArrowheads="1"/>
              </p:cNvSpPr>
              <p:nvPr/>
            </p:nvSpPr>
            <p:spPr bwMode="auto">
              <a:xfrm>
                <a:off x="1894" y="2507"/>
                <a:ext cx="797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GB" b="1" dirty="0" err="1">
                    <a:solidFill>
                      <a:srgbClr val="FF0000"/>
                    </a:solidFill>
                    <a:latin typeface="+mj-lt"/>
                  </a:rPr>
                  <a:t>Chajnantor</a:t>
                </a:r>
                <a:endParaRPr lang="en-GB" b="1" dirty="0">
                  <a:solidFill>
                    <a:srgbClr val="FF0000"/>
                  </a:solidFill>
                  <a:latin typeface="+mj-lt"/>
                </a:endParaRPr>
              </a:p>
            </p:txBody>
          </p:sp>
        </p:grpSp>
      </p:grp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84837" tIns="42419" rIns="84837" bIns="42419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dirty="0" smtClean="0">
                <a:solidFill>
                  <a:srgbClr val="EAEAEA"/>
                </a:solidFill>
                <a:ea typeface="ＭＳ Ｐゴシック" pitchFamily="34" charset="-128"/>
                <a:cs typeface="Arial" pitchFamily="34" charset="0"/>
              </a:rPr>
              <a:t>ESO’s Welt</a:t>
            </a:r>
          </a:p>
        </p:txBody>
      </p:sp>
    </p:spTree>
    <p:extLst>
      <p:ext uri="{BB962C8B-B14F-4D97-AF65-F5344CB8AC3E}">
        <p14:creationId xmlns:p14="http://schemas.microsoft.com/office/powerpoint/2010/main" val="90575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1235" y="1241218"/>
            <a:ext cx="9085342" cy="6321632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GB" sz="2200" dirty="0" err="1">
                <a:ea typeface="ＭＳ Ｐゴシック" pitchFamily="34" charset="-128"/>
                <a:cs typeface="Arial" pitchFamily="34" charset="0"/>
              </a:rPr>
              <a:t>Sternwarten</a:t>
            </a:r>
            <a:r>
              <a:rPr lang="en-GB" sz="2200" dirty="0">
                <a:ea typeface="ＭＳ Ｐゴシック" pitchFamily="34" charset="-128"/>
                <a:cs typeface="Arial" pitchFamily="34" charset="0"/>
              </a:rPr>
              <a:t> La </a:t>
            </a:r>
            <a:r>
              <a:rPr lang="en-GB" sz="2200" dirty="0" err="1">
                <a:ea typeface="ＭＳ Ｐゴシック" pitchFamily="34" charset="-128"/>
                <a:cs typeface="Arial" pitchFamily="34" charset="0"/>
              </a:rPr>
              <a:t>Silla</a:t>
            </a:r>
            <a:r>
              <a:rPr lang="en-GB" sz="2200" dirty="0">
                <a:ea typeface="ＭＳ Ｐゴシック" pitchFamily="34" charset="-128"/>
                <a:cs typeface="Arial" pitchFamily="34" charset="0"/>
              </a:rPr>
              <a:t> and </a:t>
            </a:r>
            <a:r>
              <a:rPr lang="en-GB" sz="2200" dirty="0" err="1">
                <a:ea typeface="ＭＳ Ｐゴシック" pitchFamily="34" charset="-128"/>
                <a:cs typeface="Arial" pitchFamily="34" charset="0"/>
              </a:rPr>
              <a:t>Paranal</a:t>
            </a:r>
            <a:r>
              <a:rPr lang="en-GB" sz="2200" dirty="0">
                <a:ea typeface="ＭＳ Ｐゴシック" pitchFamily="34" charset="-128"/>
                <a:cs typeface="Arial" pitchFamily="34" charset="0"/>
              </a:rPr>
              <a:t> in </a:t>
            </a:r>
            <a:r>
              <a:rPr lang="en-GB" sz="2200" dirty="0" err="1">
                <a:ea typeface="ＭＳ Ｐゴシック" pitchFamily="34" charset="-128"/>
                <a:cs typeface="Arial" pitchFamily="34" charset="0"/>
              </a:rPr>
              <a:t>Betrieb</a:t>
            </a:r>
            <a:r>
              <a:rPr lang="en-GB" sz="2200" dirty="0">
                <a:ea typeface="ＭＳ Ｐゴシック" pitchFamily="34" charset="-128"/>
                <a:cs typeface="Arial" pitchFamily="34" charset="0"/>
              </a:rPr>
              <a:t> </a:t>
            </a:r>
            <a:br>
              <a:rPr lang="en-GB" sz="2200" dirty="0">
                <a:ea typeface="ＭＳ Ｐゴシック" pitchFamily="34" charset="-128"/>
                <a:cs typeface="Arial" pitchFamily="34" charset="0"/>
              </a:rPr>
            </a:br>
            <a:r>
              <a:rPr lang="en-GB" sz="2200" dirty="0">
                <a:ea typeface="ＭＳ Ｐゴシック" pitchFamily="34" charset="-128"/>
                <a:cs typeface="Arial" pitchFamily="34" charset="0"/>
              </a:rPr>
              <a:t>8 </a:t>
            </a:r>
            <a:r>
              <a:rPr lang="en-GB" sz="2200" dirty="0" err="1">
                <a:ea typeface="ＭＳ Ｐゴシック" pitchFamily="34" charset="-128"/>
                <a:cs typeface="Arial" pitchFamily="34" charset="0"/>
              </a:rPr>
              <a:t>Teleskope</a:t>
            </a:r>
            <a:r>
              <a:rPr lang="en-GB" sz="2200" dirty="0">
                <a:ea typeface="ＭＳ Ｐゴシック" pitchFamily="34" charset="-128"/>
                <a:cs typeface="Arial" pitchFamily="34" charset="0"/>
              </a:rPr>
              <a:t>, plus 4 </a:t>
            </a:r>
            <a:r>
              <a:rPr lang="en-GB" sz="2200" dirty="0" err="1">
                <a:ea typeface="ＭＳ Ｐゴシック" pitchFamily="34" charset="-128"/>
                <a:cs typeface="Arial" pitchFamily="34" charset="0"/>
              </a:rPr>
              <a:t>Teleskope</a:t>
            </a:r>
            <a:r>
              <a:rPr lang="en-GB" sz="2200" dirty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GB" sz="2200" dirty="0" err="1">
                <a:ea typeface="ＭＳ Ｐゴシック" pitchFamily="34" charset="-128"/>
                <a:cs typeface="Arial" pitchFamily="34" charset="0"/>
              </a:rPr>
              <a:t>für</a:t>
            </a:r>
            <a:r>
              <a:rPr lang="en-GB" sz="2200" dirty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GB" sz="2200" dirty="0" err="1">
                <a:ea typeface="ＭＳ Ｐゴシック" pitchFamily="34" charset="-128"/>
                <a:cs typeface="Arial" pitchFamily="34" charset="0"/>
              </a:rPr>
              <a:t>Interferometrie</a:t>
            </a:r>
            <a:endParaRPr lang="en-GB" sz="2200" dirty="0">
              <a:ea typeface="ＭＳ Ｐゴシック" pitchFamily="34" charset="-128"/>
              <a:cs typeface="Arial" pitchFamily="34" charset="0"/>
            </a:endParaRPr>
          </a:p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GB" sz="2200" dirty="0">
                <a:ea typeface="ＭＳ Ｐゴシック" pitchFamily="34" charset="-128"/>
                <a:cs typeface="Arial" pitchFamily="34" charset="0"/>
              </a:rPr>
              <a:t>APEX in </a:t>
            </a:r>
            <a:r>
              <a:rPr lang="en-GB" sz="2200" dirty="0" err="1">
                <a:ea typeface="ＭＳ Ｐゴシック" pitchFamily="34" charset="-128"/>
                <a:cs typeface="Arial" pitchFamily="34" charset="0"/>
              </a:rPr>
              <a:t>Betrieb</a:t>
            </a:r>
            <a:r>
              <a:rPr lang="en-GB" sz="2200" dirty="0">
                <a:ea typeface="ＭＳ Ｐゴシック" pitchFamily="34" charset="-128"/>
                <a:cs typeface="Arial" pitchFamily="34" charset="0"/>
              </a:rPr>
              <a:t> auf </a:t>
            </a:r>
            <a:r>
              <a:rPr lang="en-GB" sz="2200" dirty="0" err="1">
                <a:ea typeface="ＭＳ Ｐゴシック" pitchFamily="34" charset="-128"/>
                <a:cs typeface="Arial" pitchFamily="34" charset="0"/>
              </a:rPr>
              <a:t>Chajnantor</a:t>
            </a:r>
            <a:endParaRPr lang="en-GB" sz="2200" dirty="0">
              <a:ea typeface="ＭＳ Ｐゴシック" pitchFamily="34" charset="-128"/>
              <a:cs typeface="Arial" pitchFamily="34" charset="0"/>
            </a:endParaRPr>
          </a:p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GB" sz="2200" dirty="0">
                <a:ea typeface="ＭＳ Ｐゴシック" pitchFamily="34" charset="-128"/>
                <a:cs typeface="Arial" pitchFamily="34" charset="0"/>
              </a:rPr>
              <a:t>Atacama Large </a:t>
            </a:r>
            <a:r>
              <a:rPr lang="en-GB" sz="2200" dirty="0" err="1">
                <a:ea typeface="ＭＳ Ｐゴシック" pitchFamily="34" charset="-128"/>
                <a:cs typeface="Arial" pitchFamily="34" charset="0"/>
              </a:rPr>
              <a:t>Millimeter</a:t>
            </a:r>
            <a:r>
              <a:rPr lang="en-GB" sz="2200" dirty="0">
                <a:ea typeface="ＭＳ Ｐゴシック" pitchFamily="34" charset="-128"/>
                <a:cs typeface="Arial" pitchFamily="34" charset="0"/>
              </a:rPr>
              <a:t> Array (ALMA)</a:t>
            </a:r>
          </a:p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US" sz="2200" dirty="0" err="1">
                <a:ea typeface="ＭＳ Ｐゴシック" pitchFamily="34" charset="-128"/>
                <a:cs typeface="Arial" pitchFamily="34" charset="0"/>
              </a:rPr>
              <a:t>Öffentliches</a:t>
            </a:r>
            <a:r>
              <a:rPr lang="en-US" sz="2200" dirty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sz="2200" dirty="0" err="1">
                <a:ea typeface="ＭＳ Ｐゴシック" pitchFamily="34" charset="-128"/>
                <a:cs typeface="Arial" pitchFamily="34" charset="0"/>
              </a:rPr>
              <a:t>Datenarchiv</a:t>
            </a:r>
            <a:endParaRPr lang="en-GB" sz="2200" dirty="0">
              <a:ea typeface="ＭＳ Ｐゴシック" pitchFamily="34" charset="-128"/>
              <a:cs typeface="Arial" pitchFamily="34" charset="0"/>
            </a:endParaRPr>
          </a:p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GB" sz="2200" dirty="0">
                <a:ea typeface="ＭＳ Ｐゴシック" pitchFamily="34" charset="-128"/>
                <a:cs typeface="Arial" pitchFamily="34" charset="0"/>
              </a:rPr>
              <a:t>ESO Extremely Large Telescope in der </a:t>
            </a:r>
            <a:r>
              <a:rPr lang="en-GB" sz="2200" dirty="0" err="1">
                <a:ea typeface="ＭＳ Ｐゴシック" pitchFamily="34" charset="-128"/>
                <a:cs typeface="Arial" pitchFamily="34" charset="0"/>
              </a:rPr>
              <a:t>Planung</a:t>
            </a:r>
            <a:endParaRPr lang="en-GB" sz="2200" dirty="0">
              <a:ea typeface="ＭＳ Ｐゴシック" pitchFamily="34" charset="-128"/>
              <a:cs typeface="Arial" pitchFamily="34" charset="0"/>
            </a:endParaRPr>
          </a:p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GB" sz="2200" dirty="0">
                <a:ea typeface="ＭＳ Ｐゴシック" pitchFamily="34" charset="-128"/>
                <a:cs typeface="Arial" pitchFamily="34" charset="0"/>
              </a:rPr>
              <a:t>Headquarters in </a:t>
            </a:r>
            <a:r>
              <a:rPr lang="en-GB" sz="2200" dirty="0" err="1">
                <a:ea typeface="ＭＳ Ｐゴシック" pitchFamily="34" charset="-128"/>
                <a:cs typeface="Arial" pitchFamily="34" charset="0"/>
              </a:rPr>
              <a:t>Garching</a:t>
            </a:r>
            <a:r>
              <a:rPr lang="en-GB" sz="2200" dirty="0">
                <a:ea typeface="ＭＳ Ｐゴシック" pitchFamily="34" charset="-128"/>
                <a:cs typeface="Arial" pitchFamily="34" charset="0"/>
              </a:rPr>
              <a:t>, Deutschland</a:t>
            </a:r>
          </a:p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GB" sz="2200" dirty="0" err="1">
                <a:ea typeface="ＭＳ Ｐゴシック" pitchFamily="34" charset="-128"/>
                <a:cs typeface="Arial" pitchFamily="34" charset="0"/>
              </a:rPr>
              <a:t>Repräsentation</a:t>
            </a:r>
            <a:r>
              <a:rPr lang="en-GB" sz="2200" dirty="0">
                <a:ea typeface="ＭＳ Ｐゴシック" pitchFamily="34" charset="-128"/>
                <a:cs typeface="Arial" pitchFamily="34" charset="0"/>
              </a:rPr>
              <a:t> in Santiago de Chile</a:t>
            </a:r>
          </a:p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GB" sz="2200" dirty="0">
                <a:ea typeface="ＭＳ Ｐゴシック" pitchFamily="34" charset="-128"/>
                <a:cs typeface="Arial" pitchFamily="34" charset="0"/>
              </a:rPr>
              <a:t>Joint ALMA Office in Santiago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388038" y="2590976"/>
            <a:ext cx="8753179" cy="4495694"/>
            <a:chOff x="476" y="1633"/>
            <a:chExt cx="4717" cy="2568"/>
          </a:xfrm>
        </p:grpSpPr>
        <p:pic>
          <p:nvPicPr>
            <p:cNvPr id="23564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76" y="1866"/>
              <a:ext cx="2404" cy="2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5" name="Picture 6" descr="0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91" y="1633"/>
              <a:ext cx="2002" cy="2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03945" name="Picture 9" descr="Science Archiv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29762"/>
            <a:ext cx="5596690" cy="4058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49" name="Picture 13"/>
          <p:cNvPicPr>
            <a:picLocks noChangeAspect="1" noChangeArrowheads="1"/>
          </p:cNvPicPr>
          <p:nvPr/>
        </p:nvPicPr>
        <p:blipFill>
          <a:blip r:embed="rId5">
            <a:lum bright="14000"/>
          </a:blip>
          <a:srcRect/>
          <a:stretch>
            <a:fillRect/>
          </a:stretch>
        </p:blipFill>
        <p:spPr bwMode="auto">
          <a:xfrm>
            <a:off x="5" y="3224717"/>
            <a:ext cx="6899367" cy="4338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/>
          <a:srcRect t="20544" b="21210"/>
          <a:stretch>
            <a:fillRect/>
          </a:stretch>
        </p:blipFill>
        <p:spPr bwMode="auto">
          <a:xfrm>
            <a:off x="578968" y="3860207"/>
            <a:ext cx="10109670" cy="370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50" name="Picture 14"/>
          <p:cNvPicPr>
            <a:picLocks noChangeAspect="1" noChangeArrowheads="1"/>
          </p:cNvPicPr>
          <p:nvPr/>
        </p:nvPicPr>
        <p:blipFill>
          <a:blip r:embed="rId7">
            <a:lum bright="20000"/>
          </a:blip>
          <a:srcRect/>
          <a:stretch>
            <a:fillRect/>
          </a:stretch>
        </p:blipFill>
        <p:spPr bwMode="auto">
          <a:xfrm>
            <a:off x="3156489" y="1"/>
            <a:ext cx="7532149" cy="4733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47" name="Picture 11" descr="ESO-Garchi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9174" y="1160693"/>
            <a:ext cx="8142664" cy="4231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48" name="Picture 12" descr="Vitacura-office"/>
          <p:cNvPicPr>
            <a:picLocks noChangeAspect="1" noChangeArrowheads="1"/>
          </p:cNvPicPr>
          <p:nvPr/>
        </p:nvPicPr>
        <p:blipFill>
          <a:blip r:embed="rId9">
            <a:lum bright="12000"/>
          </a:blip>
          <a:srcRect/>
          <a:stretch>
            <a:fillRect/>
          </a:stretch>
        </p:blipFill>
        <p:spPr bwMode="auto">
          <a:xfrm>
            <a:off x="1978141" y="1081910"/>
            <a:ext cx="6650708" cy="4978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99039" y="1251722"/>
            <a:ext cx="8832971" cy="5553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4432" y="128619"/>
            <a:ext cx="9619774" cy="1260475"/>
          </a:xfrm>
          <a:noFill/>
          <a:ln>
            <a:miter lim="800000"/>
            <a:headEnd/>
            <a:tailEnd/>
          </a:ln>
        </p:spPr>
        <p:txBody>
          <a:bodyPr wrap="square" lIns="84837" tIns="42419" rIns="84837" bIns="42419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dirty="0" smtClean="0">
                <a:ea typeface="ＭＳ Ｐゴシック" pitchFamily="34" charset="-128"/>
                <a:cs typeface="Arial" pitchFamily="34" charset="0"/>
              </a:rPr>
              <a:t>ESO</a:t>
            </a:r>
          </a:p>
        </p:txBody>
      </p:sp>
    </p:spTree>
    <p:extLst>
      <p:ext uri="{BB962C8B-B14F-4D97-AF65-F5344CB8AC3E}">
        <p14:creationId xmlns:p14="http://schemas.microsoft.com/office/powerpoint/2010/main" val="3092703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70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3939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3722467" y="2062280"/>
            <a:ext cx="171331" cy="45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837" tIns="42419" rIns="84837" bIns="42419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de-DE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883298" y="525666"/>
            <a:ext cx="8729054" cy="578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837" tIns="42419" rIns="84837" bIns="42419">
            <a:spAutoFit/>
          </a:bodyPr>
          <a:lstStyle/>
          <a:p>
            <a:r>
              <a:rPr lang="de-DE" sz="3400" dirty="0">
                <a:solidFill>
                  <a:srgbClr val="C7C7FF"/>
                </a:solidFill>
                <a:latin typeface="HelveticaNeueLT Com 65 Md"/>
                <a:cs typeface="HelveticaNeueLT Com 65 Md"/>
              </a:rPr>
              <a:t>Astronomen arbeiten im Dunklen, was sie ans Licht bringen, ist geeignet, unsere Vorstellungen von der Welt radikal zu verändern.</a:t>
            </a:r>
          </a:p>
          <a:p>
            <a:endParaRPr lang="de-DE" sz="2600" b="1" dirty="0">
              <a:solidFill>
                <a:srgbClr val="FF0000"/>
              </a:solidFill>
            </a:endParaRPr>
          </a:p>
          <a:p>
            <a:endParaRPr lang="de-DE" sz="2600" dirty="0">
              <a:solidFill>
                <a:srgbClr val="FF0000"/>
              </a:solidFill>
            </a:endParaRPr>
          </a:p>
          <a:p>
            <a:endParaRPr lang="de-DE" sz="2600" b="1" dirty="0">
              <a:solidFill>
                <a:srgbClr val="FF0000"/>
              </a:solidFill>
            </a:endParaRPr>
          </a:p>
          <a:p>
            <a:endParaRPr lang="de-DE" sz="2600" dirty="0">
              <a:solidFill>
                <a:srgbClr val="FF0000"/>
              </a:solidFill>
            </a:endParaRPr>
          </a:p>
          <a:p>
            <a:endParaRPr lang="de-DE" sz="2600" b="1" dirty="0">
              <a:solidFill>
                <a:srgbClr val="FF0000"/>
              </a:solidFill>
            </a:endParaRPr>
          </a:p>
          <a:p>
            <a:endParaRPr lang="de-DE" sz="2600" b="1" dirty="0">
              <a:solidFill>
                <a:srgbClr val="FF0000"/>
              </a:solidFill>
            </a:endParaRPr>
          </a:p>
          <a:p>
            <a:pPr algn="r"/>
            <a:endParaRPr lang="de-DE" b="1" dirty="0"/>
          </a:p>
          <a:p>
            <a:pPr algn="r"/>
            <a:endParaRPr lang="de-DE" b="1" dirty="0"/>
          </a:p>
          <a:p>
            <a:pPr algn="r"/>
            <a:r>
              <a:rPr lang="de-DE" sz="1500" dirty="0">
                <a:solidFill>
                  <a:srgbClr val="C7C7FF"/>
                </a:solidFill>
                <a:latin typeface="HelveticaNeueLT Com 65 Md"/>
                <a:cs typeface="HelveticaNeueLT Com 65 Md"/>
              </a:rPr>
              <a:t>Einleitung zum Artikel über das ESO Headquarters Gebäude in Garching </a:t>
            </a:r>
          </a:p>
          <a:p>
            <a:pPr algn="r"/>
            <a:r>
              <a:rPr lang="de-DE" sz="1500" dirty="0">
                <a:solidFill>
                  <a:srgbClr val="C7C7FF"/>
                </a:solidFill>
                <a:latin typeface="HelveticaNeueLT Com 65 Md"/>
                <a:cs typeface="HelveticaNeueLT Com 65 Md"/>
              </a:rPr>
              <a:t>in </a:t>
            </a:r>
            <a:r>
              <a:rPr lang="de-DE" sz="1500" i="1" dirty="0">
                <a:solidFill>
                  <a:srgbClr val="C7C7FF"/>
                </a:solidFill>
                <a:latin typeface="HelveticaNeueLT Com 65 Md"/>
                <a:cs typeface="HelveticaNeueLT Com 65 Md"/>
              </a:rPr>
              <a:t>Bauwelt</a:t>
            </a:r>
            <a:r>
              <a:rPr lang="de-DE" sz="1500" dirty="0">
                <a:solidFill>
                  <a:srgbClr val="C7C7FF"/>
                </a:solidFill>
                <a:latin typeface="HelveticaNeueLT Com 65 Md"/>
                <a:cs typeface="HelveticaNeueLT Com 65 Md"/>
              </a:rPr>
              <a:t>, Juli 1980 </a:t>
            </a:r>
            <a:endParaRPr lang="de-DE" sz="1600" dirty="0">
              <a:solidFill>
                <a:srgbClr val="C7C7FF"/>
              </a:solidFill>
              <a:latin typeface="HelveticaNeueLT Com 65 Md"/>
              <a:cs typeface="HelveticaNeueLT Com 65 M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649" y="3146158"/>
            <a:ext cx="5386999" cy="338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3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98324"/>
            <a:ext cx="10688638" cy="306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1617" y="95514"/>
            <a:ext cx="6873243" cy="4321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19754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2"/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lIns="84837" tIns="42419" rIns="84837" bIns="42419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de-DE" smtClean="0">
                <a:ea typeface="ＭＳ Ｐゴシック" pitchFamily="34" charset="-128"/>
                <a:cs typeface="Arial" pitchFamily="34" charset="0"/>
              </a:rPr>
              <a:t>Eine Nacht auf Paranal</a:t>
            </a:r>
          </a:p>
        </p:txBody>
      </p:sp>
      <p:pic>
        <p:nvPicPr>
          <p:cNvPr id="2" name="Paranal-night-timelapse.mpg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0860" y="1598660"/>
            <a:ext cx="9973771" cy="527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82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smtClean="0"/>
              <a:t>Himmelsbeobachtung</a:t>
            </a:r>
            <a:endParaRPr lang="de-CH" dirty="0"/>
          </a:p>
        </p:txBody>
      </p:sp>
      <p:pic>
        <p:nvPicPr>
          <p:cNvPr id="4" name="ut4andmilkywaytimelapse.mpg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0420" y="1563341"/>
            <a:ext cx="10719060" cy="5688781"/>
          </a:xfrm>
        </p:spPr>
      </p:pic>
    </p:spTree>
    <p:extLst>
      <p:ext uri="{BB962C8B-B14F-4D97-AF65-F5344CB8AC3E}">
        <p14:creationId xmlns:p14="http://schemas.microsoft.com/office/powerpoint/2010/main" val="107939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1"/>
          <p:cNvSpPr>
            <a:spLocks noGrp="1"/>
          </p:cNvSpPr>
          <p:nvPr>
            <p:ph idx="1"/>
          </p:nvPr>
        </p:nvSpPr>
        <p:spPr>
          <a:xfrm>
            <a:off x="295054" y="1512571"/>
            <a:ext cx="10098536" cy="5544341"/>
          </a:xfrm>
        </p:spPr>
        <p:txBody>
          <a:bodyPr/>
          <a:lstStyle/>
          <a:p>
            <a:endParaRPr lang="en-GB" smtClean="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err="1" smtClean="0"/>
              <a:t>Eines</a:t>
            </a:r>
            <a:r>
              <a:rPr lang="en-GB" dirty="0" smtClean="0"/>
              <a:t> </a:t>
            </a:r>
            <a:r>
              <a:rPr lang="en-GB" dirty="0" err="1" smtClean="0"/>
              <a:t>der</a:t>
            </a:r>
            <a:r>
              <a:rPr lang="en-GB" dirty="0" smtClean="0"/>
              <a:t> 8m </a:t>
            </a:r>
            <a:r>
              <a:rPr lang="en-GB" dirty="0" err="1" smtClean="0"/>
              <a:t>Teleskope</a:t>
            </a:r>
            <a:endParaRPr lang="en-GB" dirty="0"/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5670" y="1293738"/>
            <a:ext cx="8419158" cy="5901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49979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66392" y="70027"/>
            <a:ext cx="7827200" cy="1102917"/>
          </a:xfrm>
          <a:noFill/>
          <a:ln>
            <a:miter lim="800000"/>
            <a:headEnd/>
            <a:tailEnd/>
          </a:ln>
        </p:spPr>
        <p:txBody>
          <a:bodyPr wrap="square" lIns="84837" tIns="42419" rIns="84837" bIns="42419" numCol="1" anchorCtr="0" compatLnSpc="1">
            <a:prstTxWarp prst="textNoShape">
              <a:avLst/>
            </a:prstTxWarp>
          </a:bodyPr>
          <a:lstStyle/>
          <a:p>
            <a:endParaRPr lang="en-GB" smtClean="0"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35843" name="Picture 3" descr="control-ro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1565"/>
            <a:ext cx="10688638" cy="7905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4372" name="Picture 4" descr="DSC0479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92782" y="-824561"/>
            <a:ext cx="6839986" cy="8604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8072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4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46000"/>
          </a:blip>
          <a:stretch>
            <a:fillRect/>
          </a:stretch>
        </p:blipFill>
        <p:spPr>
          <a:xfrm>
            <a:off x="-843948" y="-30198"/>
            <a:ext cx="11827783" cy="76486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33" y="302866"/>
            <a:ext cx="6240808" cy="1260475"/>
          </a:xfrm>
        </p:spPr>
        <p:txBody>
          <a:bodyPr/>
          <a:lstStyle/>
          <a:p>
            <a:r>
              <a:rPr lang="de-CH" dirty="0" smtClean="0"/>
              <a:t>Es war einmal …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CH" dirty="0" smtClean="0"/>
              <a:t>Ein Universum ohne </a:t>
            </a:r>
            <a:br>
              <a:rPr lang="de-CH" dirty="0" smtClean="0"/>
            </a:br>
            <a:r>
              <a:rPr lang="de-CH" dirty="0" smtClean="0"/>
              <a:t>h</a:t>
            </a:r>
            <a:r>
              <a:rPr lang="de-CH" dirty="0" smtClean="0"/>
              <a:t>öhere Elemente</a:t>
            </a:r>
          </a:p>
          <a:p>
            <a:pPr lvl="1"/>
            <a:r>
              <a:rPr lang="de-CH" dirty="0" smtClean="0"/>
              <a:t>Urknall erzeugt das Universum</a:t>
            </a:r>
          </a:p>
          <a:p>
            <a:pPr lvl="2"/>
            <a:r>
              <a:rPr lang="de-CH" dirty="0" smtClean="0"/>
              <a:t>Zeit, Raum, Materie, ???</a:t>
            </a:r>
          </a:p>
          <a:p>
            <a:pPr lvl="2"/>
            <a:r>
              <a:rPr lang="de-CH" dirty="0" smtClean="0"/>
              <a:t>Wasserstoff, Helium, Lithium und Beryllium </a:t>
            </a:r>
          </a:p>
          <a:p>
            <a:r>
              <a:rPr lang="de-CH" dirty="0" smtClean="0"/>
              <a:t>Produktion der h</a:t>
            </a:r>
            <a:r>
              <a:rPr lang="de-CH" dirty="0" smtClean="0"/>
              <a:t>öheren Elemente in Sternen</a:t>
            </a:r>
          </a:p>
          <a:p>
            <a:pPr lvl="1"/>
            <a:r>
              <a:rPr lang="de-CH" dirty="0" err="1" smtClean="0"/>
              <a:t>Nukleosynthese</a:t>
            </a:r>
            <a:endParaRPr lang="de-CH" dirty="0" smtClean="0"/>
          </a:p>
          <a:p>
            <a:pPr lvl="1"/>
            <a:r>
              <a:rPr lang="de-CH" dirty="0" smtClean="0"/>
              <a:t>Energie für Leben</a:t>
            </a:r>
          </a:p>
          <a:p>
            <a:r>
              <a:rPr lang="de-CH" dirty="0" smtClean="0"/>
              <a:t>Verteilung der neuen Elemente zur Produktion von Molekülen und Leben</a:t>
            </a:r>
          </a:p>
          <a:p>
            <a:pPr lvl="1"/>
            <a:r>
              <a:rPr lang="de-CH" dirty="0" smtClean="0"/>
              <a:t>Supernovae als Recycling Prozess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33864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B68_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78342" y="2907850"/>
            <a:ext cx="4652156" cy="436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84837" tIns="42419" rIns="84837" bIns="42419" numCol="1" anchorCtr="0" compatLnSpc="1">
            <a:prstTxWarp prst="textNoShape">
              <a:avLst/>
            </a:prstTxWarp>
          </a:bodyPr>
          <a:lstStyle/>
          <a:p>
            <a:r>
              <a:rPr lang="en-GB" sz="3400">
                <a:ea typeface="ＭＳ Ｐゴシック" pitchFamily="34" charset="-128"/>
                <a:cs typeface="Arial" pitchFamily="34" charset="0"/>
              </a:rPr>
              <a:t>Weshalb Teleskope und Antennen?</a:t>
            </a:r>
          </a:p>
        </p:txBody>
      </p:sp>
      <p:sp>
        <p:nvSpPr>
          <p:cNvPr id="24580" name="Content Placeholder 2"/>
          <p:cNvSpPr>
            <a:spLocks noGrp="1"/>
          </p:cNvSpPr>
          <p:nvPr>
            <p:ph idx="1"/>
          </p:nvPr>
        </p:nvSpPr>
        <p:spPr>
          <a:xfrm>
            <a:off x="295054" y="1512571"/>
            <a:ext cx="10098536" cy="5544341"/>
          </a:xfrm>
        </p:spPr>
        <p:txBody>
          <a:bodyPr/>
          <a:lstStyle/>
          <a:p>
            <a:r>
              <a:rPr lang="en-GB" smtClean="0">
                <a:ea typeface="ＭＳ Ｐゴシック" pitchFamily="34" charset="-128"/>
                <a:cs typeface="Arial" pitchFamily="34" charset="0"/>
              </a:rPr>
              <a:t>Was in einer Wellenlänge schwach leuchtet kann an einer anderen sehr hell sein</a:t>
            </a:r>
          </a:p>
          <a:p>
            <a:r>
              <a:rPr lang="en-GB" smtClean="0">
                <a:ea typeface="ＭＳ Ｐゴシック" pitchFamily="34" charset="-128"/>
                <a:cs typeface="Arial" pitchFamily="34" charset="0"/>
              </a:rPr>
              <a:t>Beispiel: Wärmebilder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678341" y="2907849"/>
            <a:ext cx="4678135" cy="4364395"/>
            <a:chOff x="3060" y="1661"/>
            <a:chExt cx="2521" cy="2493"/>
          </a:xfrm>
        </p:grpSpPr>
        <p:pic>
          <p:nvPicPr>
            <p:cNvPr id="24586" name="Picture 6" descr="B68_K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60" y="1661"/>
              <a:ext cx="2521" cy="2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7" name="Text Box 7"/>
            <p:cNvSpPr txBox="1">
              <a:spLocks noChangeArrowheads="1"/>
            </p:cNvSpPr>
            <p:nvPr/>
          </p:nvSpPr>
          <p:spPr bwMode="auto">
            <a:xfrm>
              <a:off x="4785" y="3793"/>
              <a:ext cx="613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900">
                  <a:solidFill>
                    <a:schemeClr val="bg1"/>
                  </a:solidFill>
                </a:rPr>
                <a:t>2.2</a:t>
              </a:r>
              <a:r>
                <a:rPr lang="el-GR" sz="2900">
                  <a:solidFill>
                    <a:schemeClr val="bg1"/>
                  </a:solidFill>
                  <a:cs typeface="Times New Roman" pitchFamily="18" charset="0"/>
                </a:rPr>
                <a:t>μ</a:t>
              </a:r>
              <a:r>
                <a:rPr lang="en-US" sz="2900">
                  <a:solidFill>
                    <a:schemeClr val="bg1"/>
                  </a:solidFill>
                  <a:cs typeface="Times New Roman" pitchFamily="18" charset="0"/>
                </a:rPr>
                <a:t>m</a:t>
              </a:r>
              <a:endParaRPr lang="el-GR" sz="290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680200" y="2942860"/>
            <a:ext cx="4722670" cy="4366146"/>
            <a:chOff x="3060" y="1661"/>
            <a:chExt cx="2545" cy="2494"/>
          </a:xfrm>
        </p:grpSpPr>
        <p:pic>
          <p:nvPicPr>
            <p:cNvPr id="24584" name="Picture 9"/>
            <p:cNvPicPr>
              <a:picLocks noChangeArrowheads="1"/>
            </p:cNvPicPr>
            <p:nvPr/>
          </p:nvPicPr>
          <p:blipFill>
            <a:blip r:embed="rId4"/>
            <a:srcRect l="24179" t="16734" r="26984" b="21606"/>
            <a:stretch>
              <a:fillRect/>
            </a:stretch>
          </p:blipFill>
          <p:spPr bwMode="auto">
            <a:xfrm>
              <a:off x="3060" y="1661"/>
              <a:ext cx="2545" cy="2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5" name="Text Box 10"/>
            <p:cNvSpPr txBox="1">
              <a:spLocks noChangeArrowheads="1"/>
            </p:cNvSpPr>
            <p:nvPr/>
          </p:nvSpPr>
          <p:spPr bwMode="auto">
            <a:xfrm>
              <a:off x="4914" y="3791"/>
              <a:ext cx="511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900">
                  <a:solidFill>
                    <a:schemeClr val="bg1"/>
                  </a:solidFill>
                </a:rPr>
                <a:t>3mm</a:t>
              </a:r>
            </a:p>
          </p:txBody>
        </p:sp>
      </p:grpSp>
      <p:pic>
        <p:nvPicPr>
          <p:cNvPr id="5122" name="Picture 2" descr="D:\Bruno\Photos\Bruno_IR.jpg"/>
          <p:cNvPicPr>
            <a:picLocks noChangeAspect="1" noChangeArrowheads="1"/>
          </p:cNvPicPr>
          <p:nvPr/>
        </p:nvPicPr>
        <p:blipFill>
          <a:blip r:embed="rId5"/>
          <a:srcRect l="9032" t="4517" r="9677" b="10323"/>
          <a:stretch>
            <a:fillRect/>
          </a:stretch>
        </p:blipFill>
        <p:spPr bwMode="auto">
          <a:xfrm>
            <a:off x="1514224" y="3697393"/>
            <a:ext cx="3741023" cy="277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9105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Bruno\Talks\general presentations\ESO\VLT_highlights\CenA_poster.jpg"/>
          <p:cNvPicPr>
            <a:picLocks noChangeAspect="1" noChangeArrowheads="1"/>
          </p:cNvPicPr>
          <p:nvPr/>
        </p:nvPicPr>
        <p:blipFill>
          <a:blip r:embed="rId2"/>
          <a:srcRect b="5997"/>
          <a:stretch>
            <a:fillRect/>
          </a:stretch>
        </p:blipFill>
        <p:spPr bwMode="auto">
          <a:xfrm>
            <a:off x="1135672" y="-131297"/>
            <a:ext cx="8081427" cy="76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3" name="Picture 2" descr="CenA-NTT-I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08860" y="1512570"/>
            <a:ext cx="4988031" cy="470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5" descr="CanA-ALMA.jpg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406799" y="1512571"/>
            <a:ext cx="5876895" cy="5544341"/>
          </a:xfrm>
        </p:spPr>
      </p:pic>
    </p:spTree>
    <p:extLst>
      <p:ext uri="{BB962C8B-B14F-4D97-AF65-F5344CB8AC3E}">
        <p14:creationId xmlns:p14="http://schemas.microsoft.com/office/powerpoint/2010/main" val="30942045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84837" tIns="42419" rIns="84837" bIns="42419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pitchFamily="34" charset="-128"/>
                <a:cs typeface="Arial" pitchFamily="34" charset="0"/>
              </a:rPr>
              <a:t>ALMA Antennentransport</a:t>
            </a:r>
            <a:endParaRPr lang="en-GB" smtClean="0"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2" name="ALMA_transport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2680" y="1637388"/>
            <a:ext cx="10688638" cy="565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89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Beobachten</a:t>
            </a:r>
            <a:r>
              <a:rPr lang="en-GB" dirty="0" smtClean="0"/>
              <a:t> </a:t>
            </a:r>
            <a:r>
              <a:rPr lang="en-GB" dirty="0" err="1" smtClean="0"/>
              <a:t>mit</a:t>
            </a:r>
            <a:r>
              <a:rPr lang="en-GB" dirty="0" smtClean="0"/>
              <a:t> ALMA</a:t>
            </a:r>
            <a:endParaRPr lang="en-GB" dirty="0"/>
          </a:p>
        </p:txBody>
      </p:sp>
      <p:pic>
        <p:nvPicPr>
          <p:cNvPr id="6" name="almatimelapse12f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64665"/>
            <a:ext cx="10688638" cy="5672635"/>
          </a:xfrm>
        </p:spPr>
      </p:pic>
    </p:spTree>
    <p:extLst>
      <p:ext uri="{BB962C8B-B14F-4D97-AF65-F5344CB8AC3E}">
        <p14:creationId xmlns:p14="http://schemas.microsoft.com/office/powerpoint/2010/main" val="3959279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Content Placeholder 4"/>
          <p:cNvSpPr>
            <a:spLocks noGrp="1"/>
          </p:cNvSpPr>
          <p:nvPr>
            <p:ph idx="1"/>
          </p:nvPr>
        </p:nvSpPr>
        <p:spPr>
          <a:xfrm>
            <a:off x="295054" y="1512571"/>
            <a:ext cx="10098536" cy="5544341"/>
          </a:xfrm>
        </p:spPr>
        <p:txBody>
          <a:bodyPr/>
          <a:lstStyle/>
          <a:p>
            <a:endParaRPr lang="en-GB" smtClean="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smtClean="0"/>
              <a:t>ESO’s </a:t>
            </a:r>
            <a:r>
              <a:rPr lang="en-GB" dirty="0" err="1" smtClean="0"/>
              <a:t>nächstes</a:t>
            </a:r>
            <a:r>
              <a:rPr lang="en-GB" dirty="0" smtClean="0"/>
              <a:t> </a:t>
            </a:r>
            <a:r>
              <a:rPr lang="en-GB" dirty="0" err="1" smtClean="0"/>
              <a:t>Projekt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Das E-ELT</a:t>
            </a:r>
            <a:endParaRPr lang="en-GB" dirty="0"/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13783"/>
            <a:ext cx="10697917" cy="566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2982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/>
          <p:nvPr/>
        </p:nvGrpSpPr>
        <p:grpSpPr>
          <a:xfrm>
            <a:off x="3466796" y="3055340"/>
            <a:ext cx="7221883" cy="4537710"/>
            <a:chOff x="3019551" y="2571744"/>
            <a:chExt cx="6178233" cy="4114800"/>
          </a:xfrm>
        </p:grpSpPr>
        <p:pic>
          <p:nvPicPr>
            <p:cNvPr id="8" name="Picture 7" descr="Fosbury_Azores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19551" y="2571744"/>
              <a:ext cx="6178233" cy="41148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715272" y="6286520"/>
              <a:ext cx="1357322" cy="293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000000"/>
                  </a:solidFill>
                </a:rPr>
                <a:t>© R. </a:t>
              </a:r>
              <a:r>
                <a:rPr lang="en-US" sz="1500" dirty="0" err="1">
                  <a:solidFill>
                    <a:srgbClr val="000000"/>
                  </a:solidFill>
                </a:rPr>
                <a:t>Fosbury</a:t>
              </a:r>
              <a:endParaRPr lang="en-GB" sz="15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806383" y="367637"/>
            <a:ext cx="4882257" cy="1260475"/>
          </a:xfrm>
        </p:spPr>
        <p:txBody>
          <a:bodyPr>
            <a:normAutofit/>
          </a:bodyPr>
          <a:lstStyle/>
          <a:p>
            <a:r>
              <a:rPr lang="en-US" sz="3400" dirty="0"/>
              <a:t>Unser </a:t>
            </a:r>
            <a:r>
              <a:rPr lang="en-US" sz="3400" dirty="0" err="1"/>
              <a:t>Universum</a:t>
            </a:r>
            <a:r>
              <a:rPr lang="en-US" sz="3400" dirty="0"/>
              <a:t/>
            </a:r>
            <a:br>
              <a:rPr lang="en-US" sz="3400" dirty="0"/>
            </a:br>
            <a:r>
              <a:rPr lang="en-US" sz="3400" dirty="0" err="1"/>
              <a:t>Unsere</a:t>
            </a:r>
            <a:r>
              <a:rPr lang="en-US" sz="3400" dirty="0"/>
              <a:t> Welt</a:t>
            </a:r>
            <a:endParaRPr lang="en-GB" dirty="0"/>
          </a:p>
        </p:txBody>
      </p:sp>
      <p:pic>
        <p:nvPicPr>
          <p:cNvPr id="6" name="Picture 5" descr="Querschnitt_Er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2839162" cy="2678502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2658" y="315097"/>
            <a:ext cx="2505167" cy="216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Widegg_Augstmatthorn_Paronama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" r="1369"/>
          <a:stretch/>
        </p:blipFill>
        <p:spPr>
          <a:xfrm>
            <a:off x="5" y="2749113"/>
            <a:ext cx="10688637" cy="251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00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hweizer-gedeckter-Apfelkuche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735" y="1"/>
            <a:ext cx="14308424" cy="7593048"/>
          </a:xfrm>
          <a:prstGeom prst="rect">
            <a:avLst/>
          </a:prstGeom>
        </p:spPr>
      </p:pic>
      <p:sp>
        <p:nvSpPr>
          <p:cNvPr id="72705" name="Text Box 2"/>
          <p:cNvSpPr txBox="1">
            <a:spLocks noChangeArrowheads="1"/>
          </p:cNvSpPr>
          <p:nvPr/>
        </p:nvSpPr>
        <p:spPr bwMode="auto">
          <a:xfrm>
            <a:off x="799795" y="684486"/>
            <a:ext cx="8988848" cy="468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837" tIns="42419" rIns="84837" bIns="42419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DE" sz="2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NeueLT Com 65 Md" pitchFamily="34" charset="0"/>
              </a:rPr>
              <a:t>Um einen Apfelkuchen mit all seinen Zutaten zu backen, m</a:t>
            </a:r>
            <a:r>
              <a:rPr lang="de-DE" sz="2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NeueLT Com 65 Md" pitchFamily="34" charset="0"/>
                <a:cs typeface="Times New Roman" pitchFamily="18" charset="0"/>
              </a:rPr>
              <a:t>üssen Sie zuerst das Universum erzeugen.</a:t>
            </a:r>
          </a:p>
          <a:p>
            <a:endParaRPr lang="en-GB" sz="29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NeueLT Com 65 Md"/>
              <a:cs typeface="HelveticaNeueLT Com 65 Md"/>
            </a:endParaRPr>
          </a:p>
          <a:p>
            <a:r>
              <a:rPr lang="en-GB" sz="2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NeueLT Com 65 Md"/>
                <a:cs typeface="HelveticaNeueLT Com 65 Md"/>
              </a:rPr>
              <a:t>If </a:t>
            </a:r>
            <a:r>
              <a:rPr lang="en-GB" sz="2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NeueLT Com 65 Md"/>
                <a:cs typeface="HelveticaNeueLT Com 65 Md"/>
              </a:rPr>
              <a:t>you want to make an apple pie from scratch, you must first create the universe.</a:t>
            </a:r>
          </a:p>
          <a:p>
            <a:endParaRPr lang="en-GB" sz="29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NeueLT Com 65 Md"/>
              <a:cs typeface="HelveticaNeueLT Com 65 Md"/>
            </a:endParaRPr>
          </a:p>
          <a:p>
            <a:pPr algn="r"/>
            <a:r>
              <a:rPr lang="en-GB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NeueLT Com 65 Md"/>
                <a:cs typeface="HelveticaNeueLT Com 65 Md"/>
              </a:rPr>
              <a:t>Carl Sagan</a:t>
            </a:r>
          </a:p>
          <a:p>
            <a:pPr algn="r"/>
            <a:r>
              <a:rPr lang="en-GB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NeueLT Com 65 Md"/>
                <a:cs typeface="HelveticaNeueLT Com 65 Md"/>
              </a:rPr>
              <a:t>quoted in </a:t>
            </a:r>
          </a:p>
          <a:p>
            <a:pPr algn="r"/>
            <a:r>
              <a:rPr lang="en-GB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NeueLT Com 65 Md"/>
                <a:cs typeface="HelveticaNeueLT Com 65 Md"/>
              </a:rPr>
              <a:t>Big Bang </a:t>
            </a:r>
            <a:r>
              <a:rPr lang="en-GB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NeueLT Com 65 Md"/>
                <a:cs typeface="HelveticaNeueLT Com 65 Md"/>
              </a:rPr>
              <a:t/>
            </a:r>
            <a:br>
              <a:rPr lang="en-GB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NeueLT Com 65 Md"/>
                <a:cs typeface="HelveticaNeueLT Com 65 Md"/>
              </a:rPr>
            </a:br>
            <a:r>
              <a:rPr lang="en-GB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NeueLT Com 65 Md"/>
                <a:cs typeface="HelveticaNeueLT Com 65 Md"/>
              </a:rPr>
              <a:t>by </a:t>
            </a:r>
            <a:r>
              <a:rPr lang="en-GB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NeueLT Com 65 Md"/>
                <a:cs typeface="HelveticaNeueLT Com 65 Md"/>
              </a:rPr>
              <a:t>Simon Singh (2004) </a:t>
            </a:r>
          </a:p>
        </p:txBody>
      </p:sp>
    </p:spTree>
    <p:extLst>
      <p:ext uri="{BB962C8B-B14F-4D97-AF65-F5344CB8AC3E}">
        <p14:creationId xmlns:p14="http://schemas.microsoft.com/office/powerpoint/2010/main" val="1380680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712" y="922708"/>
            <a:ext cx="6724935" cy="62883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Das </a:t>
            </a:r>
            <a:r>
              <a:rPr lang="en-US" dirty="0" err="1" smtClean="0"/>
              <a:t>ganze</a:t>
            </a:r>
            <a:r>
              <a:rPr lang="en-US" dirty="0" smtClean="0"/>
              <a:t> </a:t>
            </a:r>
            <a:r>
              <a:rPr lang="en-US" dirty="0" err="1" smtClean="0"/>
              <a:t>bekannte</a:t>
            </a:r>
            <a:r>
              <a:rPr lang="en-US" dirty="0" smtClean="0"/>
              <a:t> </a:t>
            </a:r>
            <a:r>
              <a:rPr lang="en-US" dirty="0" err="1" smtClean="0"/>
              <a:t>Universu</a:t>
            </a:r>
            <a:r>
              <a:rPr lang="en-US" dirty="0" err="1"/>
              <a:t>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500" dirty="0"/>
              <a:t>(fast)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559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6624" y="302865"/>
            <a:ext cx="4502014" cy="69738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dirty="0" smtClean="0"/>
              <a:t>Elemente bestehen aus Elementarteilchen</a:t>
            </a:r>
          </a:p>
          <a:p>
            <a:pPr marL="0" indent="0">
              <a:buNone/>
            </a:pPr>
            <a:r>
              <a:rPr lang="de-CH" dirty="0" smtClean="0"/>
              <a:t>Quarks </a:t>
            </a:r>
            <a:r>
              <a:rPr lang="de-CH" dirty="0" smtClean="0">
                <a:sym typeface="Wingdings"/>
              </a:rPr>
              <a:t> </a:t>
            </a:r>
            <a:r>
              <a:rPr lang="de-CH" dirty="0" smtClean="0">
                <a:solidFill>
                  <a:srgbClr val="FF0000"/>
                </a:solidFill>
                <a:sym typeface="Wingdings"/>
              </a:rPr>
              <a:t>Pro</a:t>
            </a:r>
            <a:r>
              <a:rPr lang="de-CH" dirty="0" smtClean="0">
                <a:solidFill>
                  <a:srgbClr val="FF0000"/>
                </a:solidFill>
              </a:rPr>
              <a:t>tonen</a:t>
            </a:r>
            <a:r>
              <a:rPr lang="de-CH" dirty="0" smtClean="0"/>
              <a:t> und </a:t>
            </a:r>
            <a:r>
              <a:rPr lang="de-CH" dirty="0" smtClean="0">
                <a:solidFill>
                  <a:srgbClr val="FF0000"/>
                </a:solidFill>
              </a:rPr>
              <a:t>Neutronen</a:t>
            </a:r>
          </a:p>
          <a:p>
            <a:pPr marL="0" indent="0">
              <a:buNone/>
            </a:pPr>
            <a:r>
              <a:rPr lang="de-CH" dirty="0" smtClean="0">
                <a:solidFill>
                  <a:srgbClr val="008000"/>
                </a:solidFill>
              </a:rPr>
              <a:t>Elektronen</a:t>
            </a:r>
          </a:p>
          <a:p>
            <a:pPr marL="0" indent="0">
              <a:buNone/>
            </a:pPr>
            <a:r>
              <a:rPr lang="de-CH" dirty="0" smtClean="0">
                <a:solidFill>
                  <a:srgbClr val="FF0000"/>
                </a:solidFill>
              </a:rPr>
              <a:t>Protonen</a:t>
            </a:r>
            <a:r>
              <a:rPr lang="de-CH" dirty="0" smtClean="0"/>
              <a:t> und </a:t>
            </a:r>
            <a:r>
              <a:rPr lang="de-CH" dirty="0" smtClean="0">
                <a:solidFill>
                  <a:srgbClr val="FF0000"/>
                </a:solidFill>
              </a:rPr>
              <a:t>Neutronen</a:t>
            </a:r>
            <a:r>
              <a:rPr lang="de-CH" dirty="0" smtClean="0"/>
              <a:t> bilden </a:t>
            </a:r>
            <a:r>
              <a:rPr lang="de-CH" dirty="0" smtClean="0">
                <a:solidFill>
                  <a:srgbClr val="0000FF"/>
                </a:solidFill>
              </a:rPr>
              <a:t>Atomkerne</a:t>
            </a:r>
          </a:p>
          <a:p>
            <a:pPr marL="0" indent="0">
              <a:buNone/>
            </a:pPr>
            <a:r>
              <a:rPr lang="de-CH" dirty="0" smtClean="0"/>
              <a:t>Zusammen mit </a:t>
            </a:r>
            <a:r>
              <a:rPr lang="de-CH" dirty="0" smtClean="0">
                <a:solidFill>
                  <a:srgbClr val="008000"/>
                </a:solidFill>
              </a:rPr>
              <a:t>Elektronen </a:t>
            </a:r>
            <a:r>
              <a:rPr lang="de-CH" dirty="0" smtClean="0"/>
              <a:t>bilden sie die </a:t>
            </a:r>
            <a:r>
              <a:rPr lang="de-CH" dirty="0" smtClean="0">
                <a:solidFill>
                  <a:srgbClr val="0000FF"/>
                </a:solidFill>
              </a:rPr>
              <a:t>Atome</a:t>
            </a:r>
            <a:endParaRPr lang="de-CH" dirty="0">
              <a:solidFill>
                <a:srgbClr val="0000FF"/>
              </a:solidFill>
            </a:endParaRPr>
          </a:p>
        </p:txBody>
      </p:sp>
      <p:pic>
        <p:nvPicPr>
          <p:cNvPr id="5" name="Picture 2" descr="http://www.truthcontrol.com/files/truthcontrol/images/5952.gif"/>
          <p:cNvPicPr>
            <a:picLocks noChangeAspect="1" noChangeArrowheads="1"/>
          </p:cNvPicPr>
          <p:nvPr/>
        </p:nvPicPr>
        <p:blipFill rotWithShape="1">
          <a:blip r:embed="rId2" cstate="print"/>
          <a:srcRect t="9582"/>
          <a:stretch/>
        </p:blipFill>
        <p:spPr bwMode="auto">
          <a:xfrm>
            <a:off x="-16926" y="19603"/>
            <a:ext cx="6203550" cy="7543247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3767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Die </a:t>
            </a:r>
            <a:r>
              <a:rPr lang="en-US" dirty="0" err="1" smtClean="0"/>
              <a:t>ersten</a:t>
            </a:r>
            <a:r>
              <a:rPr lang="en-US" dirty="0" smtClean="0"/>
              <a:t> </a:t>
            </a:r>
            <a:r>
              <a:rPr lang="en-US" dirty="0" err="1"/>
              <a:t>d</a:t>
            </a:r>
            <a:r>
              <a:rPr lang="en-US" dirty="0" err="1" smtClean="0"/>
              <a:t>rei</a:t>
            </a:r>
            <a:r>
              <a:rPr lang="en-US" dirty="0" smtClean="0"/>
              <a:t> </a:t>
            </a:r>
            <a:r>
              <a:rPr lang="en-US" dirty="0" err="1" smtClean="0"/>
              <a:t>Minuten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94008" y="1764666"/>
            <a:ext cx="6240808" cy="5431339"/>
          </a:xfrm>
        </p:spPr>
        <p:txBody>
          <a:bodyPr>
            <a:normAutofit/>
          </a:bodyPr>
          <a:lstStyle/>
          <a:p>
            <a:r>
              <a:rPr lang="de-CH" dirty="0" smtClean="0"/>
              <a:t>Entstehung der Teilchen und der ersten Elemente im Urknall</a:t>
            </a:r>
          </a:p>
          <a:p>
            <a:r>
              <a:rPr lang="de-CH" dirty="0" smtClean="0">
                <a:solidFill>
                  <a:srgbClr val="FF0000"/>
                </a:solidFill>
              </a:rPr>
              <a:t>Protonen</a:t>
            </a:r>
            <a:r>
              <a:rPr lang="de-CH" dirty="0" smtClean="0"/>
              <a:t> und </a:t>
            </a:r>
            <a:r>
              <a:rPr lang="de-CH" dirty="0" smtClean="0">
                <a:solidFill>
                  <a:srgbClr val="FF0000"/>
                </a:solidFill>
              </a:rPr>
              <a:t>Neutronen</a:t>
            </a:r>
            <a:r>
              <a:rPr lang="de-CH" dirty="0" smtClean="0"/>
              <a:t> nach 0.0001 Sekunden</a:t>
            </a:r>
          </a:p>
          <a:p>
            <a:r>
              <a:rPr lang="de-CH" dirty="0" smtClean="0">
                <a:solidFill>
                  <a:srgbClr val="008000"/>
                </a:solidFill>
              </a:rPr>
              <a:t>Elektronen</a:t>
            </a:r>
            <a:r>
              <a:rPr lang="de-CH" dirty="0" smtClean="0"/>
              <a:t> nach 4 Sekunden</a:t>
            </a:r>
          </a:p>
          <a:p>
            <a:r>
              <a:rPr lang="de-CH" dirty="0" smtClean="0">
                <a:solidFill>
                  <a:srgbClr val="0000FF"/>
                </a:solidFill>
              </a:rPr>
              <a:t>Deuterium</a:t>
            </a: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>(</a:t>
            </a:r>
            <a:r>
              <a:rPr lang="de-CH" dirty="0" smtClean="0">
                <a:solidFill>
                  <a:srgbClr val="FF0000"/>
                </a:solidFill>
              </a:rPr>
              <a:t>Proton</a:t>
            </a:r>
            <a:r>
              <a:rPr lang="de-CH" dirty="0" smtClean="0"/>
              <a:t> + </a:t>
            </a:r>
            <a:r>
              <a:rPr lang="de-CH" dirty="0" smtClean="0">
                <a:solidFill>
                  <a:srgbClr val="FF0000"/>
                </a:solidFill>
              </a:rPr>
              <a:t>Proton</a:t>
            </a:r>
            <a:r>
              <a:rPr lang="de-CH" dirty="0" smtClean="0"/>
              <a:t>) nach </a:t>
            </a:r>
            <a:br>
              <a:rPr lang="de-CH" dirty="0" smtClean="0"/>
            </a:br>
            <a:r>
              <a:rPr lang="de-CH" dirty="0" smtClean="0"/>
              <a:t>2 Minuten</a:t>
            </a:r>
          </a:p>
          <a:p>
            <a:r>
              <a:rPr lang="de-CH" dirty="0" smtClean="0">
                <a:solidFill>
                  <a:srgbClr val="0000FF"/>
                </a:solidFill>
              </a:rPr>
              <a:t>Helium</a:t>
            </a:r>
            <a:r>
              <a:rPr lang="de-CH" dirty="0" smtClean="0"/>
              <a:t> </a:t>
            </a:r>
            <a:br>
              <a:rPr lang="de-CH" dirty="0" smtClean="0"/>
            </a:br>
            <a:r>
              <a:rPr lang="de-CH" dirty="0" smtClean="0"/>
              <a:t>(2 </a:t>
            </a:r>
            <a:r>
              <a:rPr lang="de-CH" dirty="0" smtClean="0">
                <a:solidFill>
                  <a:srgbClr val="FF0000"/>
                </a:solidFill>
              </a:rPr>
              <a:t>Protonen</a:t>
            </a:r>
            <a:r>
              <a:rPr lang="de-CH" dirty="0" smtClean="0"/>
              <a:t> und 2 </a:t>
            </a:r>
            <a:r>
              <a:rPr lang="de-CH" dirty="0" smtClean="0">
                <a:solidFill>
                  <a:srgbClr val="FF0000"/>
                </a:solidFill>
              </a:rPr>
              <a:t>Neutronen</a:t>
            </a:r>
            <a:r>
              <a:rPr lang="de-CH" dirty="0" smtClean="0"/>
              <a:t>) nach 3 Minuten</a:t>
            </a:r>
          </a:p>
          <a:p>
            <a:endParaRPr lang="de-CH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324" y="1891572"/>
            <a:ext cx="4153822" cy="522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57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Was sind Elemente?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Eigenschaften der Atome</a:t>
            </a:r>
            <a:endParaRPr lang="de-CH" dirty="0"/>
          </a:p>
        </p:txBody>
      </p:sp>
      <p:grpSp>
        <p:nvGrpSpPr>
          <p:cNvPr id="12" name="Group 11"/>
          <p:cNvGrpSpPr/>
          <p:nvPr/>
        </p:nvGrpSpPr>
        <p:grpSpPr>
          <a:xfrm>
            <a:off x="723798" y="3080720"/>
            <a:ext cx="2789307" cy="3263340"/>
            <a:chOff x="619200" y="2793600"/>
            <a:chExt cx="2386218" cy="2959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321" t="430" r="430" b="301"/>
            <a:stretch/>
          </p:blipFill>
          <p:spPr>
            <a:xfrm>
              <a:off x="619200" y="2793600"/>
              <a:ext cx="2386218" cy="29592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020893" y="2852936"/>
              <a:ext cx="786014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de-CH" sz="1100" dirty="0">
                  <a:latin typeface="HelveticaNeueLT Com 45 Lt"/>
                  <a:cs typeface="HelveticaNeueLT Com 45 Lt"/>
                </a:rPr>
                <a:t>Wasserstoff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22059" y="4520153"/>
              <a:ext cx="694384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de-CH" sz="1100" dirty="0">
                  <a:latin typeface="HelveticaNeueLT Com 45 Lt"/>
                  <a:cs typeface="HelveticaNeueLT Com 45 Lt"/>
                </a:rPr>
                <a:t>Deuterium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757995" y="3066746"/>
            <a:ext cx="2933076" cy="3263093"/>
            <a:chOff x="3214917" y="2780928"/>
            <a:chExt cx="2509211" cy="2958976"/>
          </a:xfrm>
        </p:grpSpPr>
        <p:grpSp>
          <p:nvGrpSpPr>
            <p:cNvPr id="15" name="Group 14"/>
            <p:cNvGrpSpPr/>
            <p:nvPr/>
          </p:nvGrpSpPr>
          <p:grpSpPr>
            <a:xfrm>
              <a:off x="3214917" y="2780928"/>
              <a:ext cx="2509211" cy="2958976"/>
              <a:chOff x="3214917" y="2780928"/>
              <a:chExt cx="2509211" cy="2958976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14917" y="2780928"/>
                <a:ext cx="2509211" cy="2958976"/>
              </a:xfrm>
              <a:prstGeom prst="rect">
                <a:avLst/>
              </a:prstGeom>
              <a:solidFill>
                <a:srgbClr val="FFFFFF"/>
              </a:solidFill>
            </p:spPr>
          </p:pic>
          <p:sp>
            <p:nvSpPr>
              <p:cNvPr id="14" name="Rectangle 13"/>
              <p:cNvSpPr/>
              <p:nvPr/>
            </p:nvSpPr>
            <p:spPr bwMode="auto">
              <a:xfrm>
                <a:off x="3707904" y="2793600"/>
                <a:ext cx="1512168" cy="1440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848372" eaLnBrk="0" hangingPunct="0"/>
                <a:endParaRPr lang="de-CH" b="1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3347864" y="2852935"/>
              <a:ext cx="538602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de-CH" sz="1100" dirty="0">
                  <a:latin typeface="HelveticaNeueLT Com 45 Lt"/>
                  <a:cs typeface="HelveticaNeueLT Com 45 Lt"/>
                </a:rPr>
                <a:t>Lithium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837426" y="3073283"/>
            <a:ext cx="3220521" cy="3263340"/>
            <a:chOff x="5849331" y="2786856"/>
            <a:chExt cx="2755117" cy="2959200"/>
          </a:xfrm>
        </p:grpSpPr>
        <p:grpSp>
          <p:nvGrpSpPr>
            <p:cNvPr id="17" name="Group 16"/>
            <p:cNvGrpSpPr/>
            <p:nvPr/>
          </p:nvGrpSpPr>
          <p:grpSpPr>
            <a:xfrm>
              <a:off x="5849331" y="2786856"/>
              <a:ext cx="2755117" cy="2959200"/>
              <a:chOff x="5849331" y="2786856"/>
              <a:chExt cx="2755117" cy="295920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49331" y="2786856"/>
                <a:ext cx="2755117" cy="2959200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 bwMode="auto">
              <a:xfrm>
                <a:off x="6660232" y="5445224"/>
                <a:ext cx="1080120" cy="216024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848372" eaLnBrk="0" hangingPunct="0"/>
                <a:endParaRPr lang="de-CH" b="1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6084168" y="5157192"/>
              <a:ext cx="703151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de-CH" sz="1100" dirty="0">
                  <a:latin typeface="HelveticaNeueLT Com 45 Lt"/>
                  <a:cs typeface="HelveticaNeueLT Com 45 Lt"/>
                </a:rPr>
                <a:t>Sauerstoff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98306" y="2680625"/>
            <a:ext cx="6186038" cy="3917595"/>
            <a:chOff x="0" y="317500"/>
            <a:chExt cx="9144000" cy="624506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17500"/>
              <a:ext cx="9144000" cy="621459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51522" y="5949281"/>
              <a:ext cx="2130660" cy="613287"/>
            </a:xfrm>
            <a:prstGeom prst="rect">
              <a:avLst/>
            </a:prstGeom>
            <a:solidFill>
              <a:schemeClr val="bg1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de-CH" sz="1900" dirty="0">
                  <a:latin typeface="HelveticaNeueLT Com 55 Roman"/>
                  <a:cs typeface="HelveticaNeueLT Com 55 Roman"/>
                </a:rPr>
                <a:t>Kohlenstoff</a:t>
              </a:r>
              <a:endParaRPr lang="de-CH" sz="1900" dirty="0">
                <a:latin typeface="HelveticaNeueLT Com 55 Roman"/>
                <a:cs typeface="HelveticaNeueLT Com 55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2248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ESO-official-BL">
  <a:themeElements>
    <a:clrScheme name="ESO-official-B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O-official-B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>
          <a:noFill/>
          <a:miter lim="800000"/>
          <a:headEnd/>
          <a:tailEnd/>
        </a:ln>
      </a:spPr>
      <a:bodyPr wrap="none">
        <a:spAutoFit/>
      </a:bodyPr>
      <a:lstStyle>
        <a:defPPr eaLnBrk="0" hangingPunct="0">
          <a:defRPr sz="1800" b="1" dirty="0">
            <a:solidFill>
              <a:srgbClr val="FF0000"/>
            </a:solidFill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SO-official-B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ESO-official-BL">
  <a:themeElements>
    <a:clrScheme name="ESO-official-B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O-official-B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>
          <a:noFill/>
          <a:miter lim="800000"/>
          <a:headEnd/>
          <a:tailEnd/>
        </a:ln>
      </a:spPr>
      <a:bodyPr wrap="none">
        <a:spAutoFit/>
      </a:bodyPr>
      <a:lstStyle>
        <a:defPPr eaLnBrk="0" hangingPunct="0">
          <a:defRPr sz="1800" b="1" dirty="0">
            <a:solidFill>
              <a:srgbClr val="FF0000"/>
            </a:solidFill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SO-official-B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fault Design">
  <a:themeElements>
    <a:clrScheme name="">
      <a:dk1>
        <a:srgbClr val="000099"/>
      </a:dk1>
      <a:lt1>
        <a:srgbClr val="C0C0C0"/>
      </a:lt1>
      <a:dk2>
        <a:srgbClr val="000066"/>
      </a:dk2>
      <a:lt2>
        <a:srgbClr val="808080"/>
      </a:lt2>
      <a:accent1>
        <a:srgbClr val="FFCC66"/>
      </a:accent1>
      <a:accent2>
        <a:srgbClr val="0000FF"/>
      </a:accent2>
      <a:accent3>
        <a:srgbClr val="DCDCDC"/>
      </a:accent3>
      <a:accent4>
        <a:srgbClr val="000082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31918</TotalTime>
  <Words>700</Words>
  <Application>Microsoft Macintosh PowerPoint</Application>
  <PresentationFormat>Custom</PresentationFormat>
  <Paragraphs>159</Paragraphs>
  <Slides>45</Slides>
  <Notes>2</Notes>
  <HiddenSlides>0</HiddenSlides>
  <MMClips>4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Custom Design</vt:lpstr>
      <vt:lpstr>1_Custom Design</vt:lpstr>
      <vt:lpstr>ESO-official-BL</vt:lpstr>
      <vt:lpstr>1_ESO-official-BL</vt:lpstr>
      <vt:lpstr>Default Design</vt:lpstr>
      <vt:lpstr>Photo Editor Photo</vt:lpstr>
      <vt:lpstr>Keine Leben ohne Supernovae</vt:lpstr>
      <vt:lpstr>Was ist Leben?</vt:lpstr>
      <vt:lpstr>Was ist eine Supernova</vt:lpstr>
      <vt:lpstr>Es war einmal …</vt:lpstr>
      <vt:lpstr>PowerPoint Presentation</vt:lpstr>
      <vt:lpstr>Das ganze bekannte Universum (fast)</vt:lpstr>
      <vt:lpstr>PowerPoint Presentation</vt:lpstr>
      <vt:lpstr>Die ersten drei Minuten</vt:lpstr>
      <vt:lpstr>Was sind Elemente?</vt:lpstr>
      <vt:lpstr>Zusammensetzung des Universums</vt:lpstr>
      <vt:lpstr>Woher kommt der Rest?</vt:lpstr>
      <vt:lpstr>Chemische Zusammensetzung der Erde</vt:lpstr>
      <vt:lpstr>Wie sind wir entstanden?</vt:lpstr>
      <vt:lpstr>Sterne</vt:lpstr>
      <vt:lpstr>Wie wissen wir aus was die Sterne gemacht sind?</vt:lpstr>
      <vt:lpstr>Elemente werde in Sternen gemacht</vt:lpstr>
      <vt:lpstr>PowerPoint Presentation</vt:lpstr>
      <vt:lpstr>Es fehlen noch ein paar Elemente</vt:lpstr>
      <vt:lpstr>Supernova!</vt:lpstr>
      <vt:lpstr>SN 1054 oder Krebsnebel</vt:lpstr>
      <vt:lpstr>Schweizer Beobachtungen</vt:lpstr>
      <vt:lpstr>PowerPoint Presentation</vt:lpstr>
      <vt:lpstr>Cassiopeia A (Cas A)</vt:lpstr>
      <vt:lpstr>PowerPoint Presentation</vt:lpstr>
      <vt:lpstr>Supernovae</vt:lpstr>
      <vt:lpstr>Das vollständige Periodendiagramm</vt:lpstr>
      <vt:lpstr>Das ganze bekannte Universum (fast)</vt:lpstr>
      <vt:lpstr>Erdgeschichte</vt:lpstr>
      <vt:lpstr>Das ist noch nicht alles Bekannte Komponenten des Universums</vt:lpstr>
      <vt:lpstr>Die Dunkle Seite des Universums</vt:lpstr>
      <vt:lpstr>Wie sehen wir unsere Welt?</vt:lpstr>
      <vt:lpstr>ESO’s Welt</vt:lpstr>
      <vt:lpstr>ESO</vt:lpstr>
      <vt:lpstr>PowerPoint Presentation</vt:lpstr>
      <vt:lpstr>PowerPoint Presentation</vt:lpstr>
      <vt:lpstr>Eine Nacht auf Paranal</vt:lpstr>
      <vt:lpstr>Himmelsbeobachtung</vt:lpstr>
      <vt:lpstr>Eines der 8m Teleskope</vt:lpstr>
      <vt:lpstr>PowerPoint Presentation</vt:lpstr>
      <vt:lpstr>Weshalb Teleskope und Antennen?</vt:lpstr>
      <vt:lpstr>PowerPoint Presentation</vt:lpstr>
      <vt:lpstr>ALMA Antennentransport</vt:lpstr>
      <vt:lpstr>Beobachten mit ALMA</vt:lpstr>
      <vt:lpstr>ESO’s nächstes Projekt  Das E-ELT</vt:lpstr>
      <vt:lpstr>Unser Universum Unsere Welt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Bruno Leibundgut</dc:creator>
  <cp:lastModifiedBy>Bruno Leibundgut</cp:lastModifiedBy>
  <cp:revision>241</cp:revision>
  <cp:lastPrinted>2015-03-15T20:11:53Z</cp:lastPrinted>
  <dcterms:created xsi:type="dcterms:W3CDTF">2011-12-14T11:04:42Z</dcterms:created>
  <dcterms:modified xsi:type="dcterms:W3CDTF">2015-03-15T20:14:36Z</dcterms:modified>
</cp:coreProperties>
</file>