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4" r:id="rId4"/>
    <p:sldId id="275" r:id="rId5"/>
    <p:sldId id="262" r:id="rId6"/>
    <p:sldId id="286" r:id="rId7"/>
    <p:sldId id="287" r:id="rId8"/>
    <p:sldId id="270" r:id="rId9"/>
    <p:sldId id="264" r:id="rId10"/>
    <p:sldId id="269" r:id="rId11"/>
    <p:sldId id="265" r:id="rId12"/>
    <p:sldId id="272" r:id="rId13"/>
    <p:sldId id="273" r:id="rId14"/>
    <p:sldId id="278" r:id="rId15"/>
    <p:sldId id="281" r:id="rId16"/>
    <p:sldId id="266" r:id="rId17"/>
    <p:sldId id="279" r:id="rId18"/>
    <p:sldId id="267" r:id="rId19"/>
    <p:sldId id="285" r:id="rId20"/>
    <p:sldId id="268" r:id="rId21"/>
    <p:sldId id="280" r:id="rId22"/>
    <p:sldId id="288" r:id="rId23"/>
    <p:sldId id="282" r:id="rId24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3B1AE1-91FF-434A-B5CE-90E1C3D2FCE4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3A75B7-A8C4-46BD-9938-E3CB9F2CF552}">
      <dgm:prSet phldrT="[Text]"/>
      <dgm:spPr/>
      <dgm:t>
        <a:bodyPr/>
        <a:lstStyle/>
        <a:p>
          <a:r>
            <a:rPr lang="en-US" dirty="0" smtClean="0"/>
            <a:t>Median Dark</a:t>
          </a:r>
          <a:endParaRPr lang="en-US" dirty="0"/>
        </a:p>
      </dgm:t>
    </dgm:pt>
    <dgm:pt modelId="{44CBAB58-22DD-4F60-B8EE-45ECA6646C5D}" type="parTrans" cxnId="{340220F5-EF01-41E7-90A8-37F8F62F0C0F}">
      <dgm:prSet/>
      <dgm:spPr/>
      <dgm:t>
        <a:bodyPr/>
        <a:lstStyle/>
        <a:p>
          <a:endParaRPr lang="en-US"/>
        </a:p>
      </dgm:t>
    </dgm:pt>
    <dgm:pt modelId="{7A16DC04-57FD-4218-AFD2-5FAF0FD16D1E}" type="sibTrans" cxnId="{340220F5-EF01-41E7-90A8-37F8F62F0C0F}">
      <dgm:prSet/>
      <dgm:spPr/>
      <dgm:t>
        <a:bodyPr/>
        <a:lstStyle/>
        <a:p>
          <a:endParaRPr lang="en-US"/>
        </a:p>
      </dgm:t>
    </dgm:pt>
    <dgm:pt modelId="{66A71803-320C-41C2-9055-257FF50FD41A}">
      <dgm:prSet phldrT="[Text]"/>
      <dgm:spPr/>
      <dgm:t>
        <a:bodyPr/>
        <a:lstStyle/>
        <a:p>
          <a:r>
            <a:rPr lang="en-US" dirty="0" smtClean="0"/>
            <a:t>DIT=10s</a:t>
          </a:r>
          <a:endParaRPr lang="en-US" dirty="0"/>
        </a:p>
      </dgm:t>
    </dgm:pt>
    <dgm:pt modelId="{DBD8293A-2A42-402F-9967-0F97740926DD}" type="parTrans" cxnId="{85C846C0-4078-4B3F-8D0B-255D31111C7A}">
      <dgm:prSet/>
      <dgm:spPr/>
      <dgm:t>
        <a:bodyPr/>
        <a:lstStyle/>
        <a:p>
          <a:endParaRPr lang="en-US"/>
        </a:p>
      </dgm:t>
    </dgm:pt>
    <dgm:pt modelId="{B15D2BAA-FDBC-401C-989A-3999FF0EDCD3}" type="sibTrans" cxnId="{85C846C0-4078-4B3F-8D0B-255D31111C7A}">
      <dgm:prSet/>
      <dgm:spPr/>
      <dgm:t>
        <a:bodyPr/>
        <a:lstStyle/>
        <a:p>
          <a:endParaRPr lang="en-US"/>
        </a:p>
      </dgm:t>
    </dgm:pt>
    <dgm:pt modelId="{5915EABB-3DA3-4A4F-98C4-18B641B42ABD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1</a:t>
          </a:r>
          <a:endParaRPr lang="en-US" dirty="0"/>
        </a:p>
      </dgm:t>
    </dgm:pt>
    <dgm:pt modelId="{9C147D89-1188-4914-A327-2649B73D4127}" type="parTrans" cxnId="{597C2DDD-E997-4438-9B2C-8F19269E8509}">
      <dgm:prSet/>
      <dgm:spPr/>
      <dgm:t>
        <a:bodyPr/>
        <a:lstStyle/>
        <a:p>
          <a:endParaRPr lang="en-US"/>
        </a:p>
      </dgm:t>
    </dgm:pt>
    <dgm:pt modelId="{EC3AF15E-15B7-4115-BB3B-803A3A44D5A8}" type="sibTrans" cxnId="{597C2DDD-E997-4438-9B2C-8F19269E8509}">
      <dgm:prSet/>
      <dgm:spPr/>
      <dgm:t>
        <a:bodyPr/>
        <a:lstStyle/>
        <a:p>
          <a:endParaRPr lang="en-US"/>
        </a:p>
      </dgm:t>
    </dgm:pt>
    <dgm:pt modelId="{2969D2C8-4D53-458D-9C36-A1222D979217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2</a:t>
          </a:r>
          <a:endParaRPr lang="en-US" dirty="0"/>
        </a:p>
      </dgm:t>
    </dgm:pt>
    <dgm:pt modelId="{3F9BA5C2-F2BA-4DB1-A28A-E60004F29213}" type="parTrans" cxnId="{5ABF6F17-7831-4AA8-B5DD-B40BD043A6BF}">
      <dgm:prSet/>
      <dgm:spPr/>
      <dgm:t>
        <a:bodyPr/>
        <a:lstStyle/>
        <a:p>
          <a:endParaRPr lang="en-US"/>
        </a:p>
      </dgm:t>
    </dgm:pt>
    <dgm:pt modelId="{BF57CE1A-72B9-4B3B-885F-F1C1507F98D8}" type="sibTrans" cxnId="{5ABF6F17-7831-4AA8-B5DD-B40BD043A6BF}">
      <dgm:prSet/>
      <dgm:spPr/>
      <dgm:t>
        <a:bodyPr/>
        <a:lstStyle/>
        <a:p>
          <a:endParaRPr lang="en-US"/>
        </a:p>
      </dgm:t>
    </dgm:pt>
    <dgm:pt modelId="{688B5EAC-E8A4-4C1A-89C4-F1C69DF2B520}">
      <dgm:prSet phldrT="[Text]"/>
      <dgm:spPr/>
      <dgm:t>
        <a:bodyPr/>
        <a:lstStyle/>
        <a:p>
          <a:r>
            <a:rPr lang="en-US" dirty="0" smtClean="0"/>
            <a:t>DIT=20s</a:t>
          </a:r>
          <a:endParaRPr lang="en-US" dirty="0"/>
        </a:p>
      </dgm:t>
    </dgm:pt>
    <dgm:pt modelId="{46E950D3-4FFA-4A5D-88CC-1B3D7CE6CFB8}" type="parTrans" cxnId="{A9CE8D78-B0BA-46C0-ACD4-5FACF33F860D}">
      <dgm:prSet/>
      <dgm:spPr/>
      <dgm:t>
        <a:bodyPr/>
        <a:lstStyle/>
        <a:p>
          <a:endParaRPr lang="en-US"/>
        </a:p>
      </dgm:t>
    </dgm:pt>
    <dgm:pt modelId="{3371FD19-C691-4628-9ADD-EB45774A07F7}" type="sibTrans" cxnId="{A9CE8D78-B0BA-46C0-ACD4-5FACF33F860D}">
      <dgm:prSet/>
      <dgm:spPr/>
      <dgm:t>
        <a:bodyPr/>
        <a:lstStyle/>
        <a:p>
          <a:endParaRPr lang="en-US"/>
        </a:p>
      </dgm:t>
    </dgm:pt>
    <dgm:pt modelId="{A08783A9-28C0-44B6-A357-FBBC7F2A2185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1</a:t>
          </a:r>
          <a:endParaRPr lang="en-US" dirty="0"/>
        </a:p>
      </dgm:t>
    </dgm:pt>
    <dgm:pt modelId="{B9783A9F-106B-46EB-9BD6-A71182195F44}" type="parTrans" cxnId="{5B71B176-B9F4-4BBD-BF70-F9C281A60634}">
      <dgm:prSet/>
      <dgm:spPr/>
      <dgm:t>
        <a:bodyPr/>
        <a:lstStyle/>
        <a:p>
          <a:endParaRPr lang="en-US"/>
        </a:p>
      </dgm:t>
    </dgm:pt>
    <dgm:pt modelId="{D5C3B725-61AD-40CD-BC0F-9526FDB742D0}" type="sibTrans" cxnId="{5B71B176-B9F4-4BBD-BF70-F9C281A60634}">
      <dgm:prSet/>
      <dgm:spPr/>
      <dgm:t>
        <a:bodyPr/>
        <a:lstStyle/>
        <a:p>
          <a:endParaRPr lang="en-US"/>
        </a:p>
      </dgm:t>
    </dgm:pt>
    <dgm:pt modelId="{F96F2209-E3DA-4F84-91EA-421F46FE1597}">
      <dgm:prSet phldrT="[Text]"/>
      <dgm:spPr/>
      <dgm:t>
        <a:bodyPr/>
        <a:lstStyle/>
        <a:p>
          <a:r>
            <a:rPr lang="en-US" dirty="0" smtClean="0"/>
            <a:t>QC Parameter</a:t>
          </a:r>
          <a:endParaRPr lang="en-US" dirty="0"/>
        </a:p>
      </dgm:t>
    </dgm:pt>
    <dgm:pt modelId="{31918E19-F381-4465-BD74-87C7AC91DE7A}" type="parTrans" cxnId="{171D0B03-087C-48CF-95BB-FB8671E1E840}">
      <dgm:prSet/>
      <dgm:spPr/>
      <dgm:t>
        <a:bodyPr/>
        <a:lstStyle/>
        <a:p>
          <a:endParaRPr lang="en-US"/>
        </a:p>
      </dgm:t>
    </dgm:pt>
    <dgm:pt modelId="{8EDD4F12-60D5-407D-AC42-E250F14F5BB2}" type="sibTrans" cxnId="{171D0B03-087C-48CF-95BB-FB8671E1E840}">
      <dgm:prSet/>
      <dgm:spPr/>
      <dgm:t>
        <a:bodyPr/>
        <a:lstStyle/>
        <a:p>
          <a:endParaRPr lang="en-US"/>
        </a:p>
      </dgm:t>
    </dgm:pt>
    <dgm:pt modelId="{C513276F-6225-49E6-B0A4-81C6A894EAEF}">
      <dgm:prSet phldrT="[Text]"/>
      <dgm:spPr/>
      <dgm:t>
        <a:bodyPr/>
        <a:lstStyle/>
        <a:p>
          <a:r>
            <a:rPr lang="en-US" dirty="0" smtClean="0"/>
            <a:t>AB Level: Set Up</a:t>
          </a:r>
          <a:endParaRPr lang="en-US" dirty="0"/>
        </a:p>
      </dgm:t>
    </dgm:pt>
    <dgm:pt modelId="{0756C6FB-897B-48BA-A401-BF93442F6112}" type="parTrans" cxnId="{46E58080-0C73-4544-9B1C-C6CDFB73E302}">
      <dgm:prSet/>
      <dgm:spPr/>
      <dgm:t>
        <a:bodyPr/>
        <a:lstStyle/>
        <a:p>
          <a:endParaRPr lang="en-US"/>
        </a:p>
      </dgm:t>
    </dgm:pt>
    <dgm:pt modelId="{C503E9B0-D11E-43FF-9D69-B0F1ADB50230}" type="sibTrans" cxnId="{46E58080-0C73-4544-9B1C-C6CDFB73E302}">
      <dgm:prSet/>
      <dgm:spPr/>
      <dgm:t>
        <a:bodyPr/>
        <a:lstStyle/>
        <a:p>
          <a:endParaRPr lang="en-US"/>
        </a:p>
      </dgm:t>
    </dgm:pt>
    <dgm:pt modelId="{99A6126B-3D73-4EE8-96F8-A4698248DAE6}">
      <dgm:prSet phldrT="[Text]"/>
      <dgm:spPr/>
      <dgm:t>
        <a:bodyPr/>
        <a:lstStyle/>
        <a:p>
          <a:r>
            <a:rPr lang="en-US" dirty="0" smtClean="0"/>
            <a:t>Detector Split</a:t>
          </a:r>
          <a:endParaRPr lang="en-US" dirty="0"/>
        </a:p>
      </dgm:t>
    </dgm:pt>
    <dgm:pt modelId="{BD407820-6941-4053-9634-788F3D209AD3}" type="parTrans" cxnId="{68227275-AB61-4C78-AB84-6F150A0F7ED0}">
      <dgm:prSet/>
      <dgm:spPr/>
      <dgm:t>
        <a:bodyPr/>
        <a:lstStyle/>
        <a:p>
          <a:endParaRPr lang="en-US"/>
        </a:p>
      </dgm:t>
    </dgm:pt>
    <dgm:pt modelId="{F3AAB278-0CAB-4913-8D2D-5AA7427B1F70}" type="sibTrans" cxnId="{68227275-AB61-4C78-AB84-6F150A0F7ED0}">
      <dgm:prSet/>
      <dgm:spPr/>
      <dgm:t>
        <a:bodyPr/>
        <a:lstStyle/>
        <a:p>
          <a:endParaRPr lang="en-US"/>
        </a:p>
      </dgm:t>
    </dgm:pt>
    <dgm:pt modelId="{A05FB632-0027-4C6A-99D8-A0BB855E90D2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2</a:t>
          </a:r>
          <a:endParaRPr lang="en-US" dirty="0"/>
        </a:p>
      </dgm:t>
    </dgm:pt>
    <dgm:pt modelId="{743BD1B2-82F9-4F8E-8D9C-803C21A798CF}" type="parTrans" cxnId="{5038D5A5-D573-40B9-9E71-0EF3114E7B89}">
      <dgm:prSet/>
      <dgm:spPr/>
    </dgm:pt>
    <dgm:pt modelId="{EEA7E0DD-2D31-448D-8444-08BF03340404}" type="sibTrans" cxnId="{5038D5A5-D573-40B9-9E71-0EF3114E7B89}">
      <dgm:prSet/>
      <dgm:spPr/>
    </dgm:pt>
    <dgm:pt modelId="{16A1E152-52E1-4F7D-9F34-B1AB44162921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3</a:t>
          </a:r>
          <a:endParaRPr lang="en-US" dirty="0"/>
        </a:p>
      </dgm:t>
    </dgm:pt>
    <dgm:pt modelId="{D3DFD5AA-B0F9-4550-97F6-12D7981F6B57}" type="parTrans" cxnId="{22103648-F61D-46F2-AD13-80180B4A3810}">
      <dgm:prSet/>
      <dgm:spPr/>
    </dgm:pt>
    <dgm:pt modelId="{214A32F9-9A47-4061-B70C-F12B67FCC86E}" type="sibTrans" cxnId="{22103648-F61D-46F2-AD13-80180B4A3810}">
      <dgm:prSet/>
      <dgm:spPr/>
    </dgm:pt>
    <dgm:pt modelId="{3AAB4C4A-912A-4C3C-A1FF-305E9F4BDBBE}">
      <dgm:prSet phldrT="[Text]"/>
      <dgm:spPr/>
      <dgm:t>
        <a:bodyPr/>
        <a:lstStyle/>
        <a:p>
          <a:r>
            <a:rPr lang="en-US" dirty="0" smtClean="0"/>
            <a:t>…</a:t>
          </a:r>
          <a:endParaRPr lang="en-US" dirty="0"/>
        </a:p>
      </dgm:t>
    </dgm:pt>
    <dgm:pt modelId="{211FFEC4-D115-4376-B453-568002931205}" type="parTrans" cxnId="{FD4F0A7C-4905-4214-805F-8F1F4CB30F70}">
      <dgm:prSet/>
      <dgm:spPr/>
    </dgm:pt>
    <dgm:pt modelId="{81A7622C-82B1-4AD2-A227-1A9E40676455}" type="sibTrans" cxnId="{FD4F0A7C-4905-4214-805F-8F1F4CB30F70}">
      <dgm:prSet/>
      <dgm:spPr/>
    </dgm:pt>
    <dgm:pt modelId="{0E200570-CD8D-4034-BE72-7CA0BEEAD873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3</a:t>
          </a:r>
          <a:endParaRPr lang="en-US" dirty="0"/>
        </a:p>
      </dgm:t>
    </dgm:pt>
    <dgm:pt modelId="{9F1133DE-E2E6-43B2-B917-BD70E579ECF4}" type="parTrans" cxnId="{1E67F2E9-6D0A-4309-86EF-E0FF15B93327}">
      <dgm:prSet/>
      <dgm:spPr/>
    </dgm:pt>
    <dgm:pt modelId="{A16C4214-0C6A-454F-B024-6F5D516634EC}" type="sibTrans" cxnId="{1E67F2E9-6D0A-4309-86EF-E0FF15B93327}">
      <dgm:prSet/>
      <dgm:spPr/>
    </dgm:pt>
    <dgm:pt modelId="{A782FE4D-A64F-46E0-B10E-A0E854F40947}" type="pres">
      <dgm:prSet presAssocID="{7E3B1AE1-91FF-434A-B5CE-90E1C3D2FCE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6398F1-50EB-44A9-8309-5DA6A29E30DE}" type="pres">
      <dgm:prSet presAssocID="{7E3B1AE1-91FF-434A-B5CE-90E1C3D2FCE4}" presName="hierFlow" presStyleCnt="0"/>
      <dgm:spPr/>
    </dgm:pt>
    <dgm:pt modelId="{47320571-81A7-40CD-AAD3-AEB5544BDEDA}" type="pres">
      <dgm:prSet presAssocID="{7E3B1AE1-91FF-434A-B5CE-90E1C3D2FCE4}" presName="firstBuf" presStyleCnt="0"/>
      <dgm:spPr/>
    </dgm:pt>
    <dgm:pt modelId="{FF69ED65-63E9-416B-81AC-EFDC37F8AB8B}" type="pres">
      <dgm:prSet presAssocID="{7E3B1AE1-91FF-434A-B5CE-90E1C3D2FCE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22DF4E-BB3C-4314-868F-52C679CD1EEF}" type="pres">
      <dgm:prSet presAssocID="{043A75B7-A8C4-46BD-9938-E3CB9F2CF552}" presName="Name14" presStyleCnt="0"/>
      <dgm:spPr/>
    </dgm:pt>
    <dgm:pt modelId="{C7524972-3E79-4E78-8330-3890A775CBB9}" type="pres">
      <dgm:prSet presAssocID="{043A75B7-A8C4-46BD-9938-E3CB9F2CF55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E02D4F-6426-44CF-A2E3-405E71F7F143}" type="pres">
      <dgm:prSet presAssocID="{043A75B7-A8C4-46BD-9938-E3CB9F2CF552}" presName="hierChild2" presStyleCnt="0"/>
      <dgm:spPr/>
    </dgm:pt>
    <dgm:pt modelId="{B1648D1B-E782-4C8F-BB04-69E7FB9DF409}" type="pres">
      <dgm:prSet presAssocID="{DBD8293A-2A42-402F-9967-0F97740926DD}" presName="Name19" presStyleLbl="parChTrans1D2" presStyleIdx="0" presStyleCnt="3"/>
      <dgm:spPr/>
      <dgm:t>
        <a:bodyPr/>
        <a:lstStyle/>
        <a:p>
          <a:endParaRPr lang="en-US"/>
        </a:p>
      </dgm:t>
    </dgm:pt>
    <dgm:pt modelId="{56809A42-FEF3-4579-A1F9-41C87B13CE03}" type="pres">
      <dgm:prSet presAssocID="{66A71803-320C-41C2-9055-257FF50FD41A}" presName="Name21" presStyleCnt="0"/>
      <dgm:spPr/>
    </dgm:pt>
    <dgm:pt modelId="{73372435-F697-48E2-AC79-5032D5AB350E}" type="pres">
      <dgm:prSet presAssocID="{66A71803-320C-41C2-9055-257FF50FD41A}" presName="level2Shape" presStyleLbl="node2" presStyleIdx="0" presStyleCnt="3"/>
      <dgm:spPr/>
      <dgm:t>
        <a:bodyPr/>
        <a:lstStyle/>
        <a:p>
          <a:endParaRPr lang="en-US"/>
        </a:p>
      </dgm:t>
    </dgm:pt>
    <dgm:pt modelId="{28D8D365-FB53-4CB1-8C0F-91BB8A5C86DD}" type="pres">
      <dgm:prSet presAssocID="{66A71803-320C-41C2-9055-257FF50FD41A}" presName="hierChild3" presStyleCnt="0"/>
      <dgm:spPr/>
    </dgm:pt>
    <dgm:pt modelId="{2A9CF810-6366-4C37-B1C5-DE3B57D83E89}" type="pres">
      <dgm:prSet presAssocID="{9C147D89-1188-4914-A327-2649B73D4127}" presName="Name19" presStyleLbl="parChTrans1D3" presStyleIdx="0" presStyleCnt="6"/>
      <dgm:spPr/>
      <dgm:t>
        <a:bodyPr/>
        <a:lstStyle/>
        <a:p>
          <a:endParaRPr lang="en-US"/>
        </a:p>
      </dgm:t>
    </dgm:pt>
    <dgm:pt modelId="{6811126B-5A2E-48A4-82BF-2AFD5EE4FF29}" type="pres">
      <dgm:prSet presAssocID="{5915EABB-3DA3-4A4F-98C4-18B641B42ABD}" presName="Name21" presStyleCnt="0"/>
      <dgm:spPr/>
    </dgm:pt>
    <dgm:pt modelId="{32E8DF50-9DD5-4A5B-BC69-AFB98B626769}" type="pres">
      <dgm:prSet presAssocID="{5915EABB-3DA3-4A4F-98C4-18B641B42ABD}" presName="level2Shape" presStyleLbl="node3" presStyleIdx="0" presStyleCnt="6"/>
      <dgm:spPr/>
      <dgm:t>
        <a:bodyPr/>
        <a:lstStyle/>
        <a:p>
          <a:endParaRPr lang="en-US"/>
        </a:p>
      </dgm:t>
    </dgm:pt>
    <dgm:pt modelId="{DF196842-D5BF-491B-B091-AF9BB5514DF2}" type="pres">
      <dgm:prSet presAssocID="{5915EABB-3DA3-4A4F-98C4-18B641B42ABD}" presName="hierChild3" presStyleCnt="0"/>
      <dgm:spPr/>
    </dgm:pt>
    <dgm:pt modelId="{2CA0F22E-49B2-4167-9F5E-F08EA4B2DA4E}" type="pres">
      <dgm:prSet presAssocID="{3F9BA5C2-F2BA-4DB1-A28A-E60004F29213}" presName="Name19" presStyleLbl="parChTrans1D3" presStyleIdx="1" presStyleCnt="6"/>
      <dgm:spPr/>
      <dgm:t>
        <a:bodyPr/>
        <a:lstStyle/>
        <a:p>
          <a:endParaRPr lang="en-US"/>
        </a:p>
      </dgm:t>
    </dgm:pt>
    <dgm:pt modelId="{F6C3BC94-F227-433E-8776-B8117EBFE054}" type="pres">
      <dgm:prSet presAssocID="{2969D2C8-4D53-458D-9C36-A1222D979217}" presName="Name21" presStyleCnt="0"/>
      <dgm:spPr/>
    </dgm:pt>
    <dgm:pt modelId="{0D43DF0D-8C57-4B40-8ABA-4BE112F1C634}" type="pres">
      <dgm:prSet presAssocID="{2969D2C8-4D53-458D-9C36-A1222D979217}" presName="level2Shape" presStyleLbl="node3" presStyleIdx="1" presStyleCnt="6"/>
      <dgm:spPr/>
      <dgm:t>
        <a:bodyPr/>
        <a:lstStyle/>
        <a:p>
          <a:endParaRPr lang="en-US"/>
        </a:p>
      </dgm:t>
    </dgm:pt>
    <dgm:pt modelId="{7C283E56-5079-4A6D-92FD-E4CB57074E4A}" type="pres">
      <dgm:prSet presAssocID="{2969D2C8-4D53-458D-9C36-A1222D979217}" presName="hierChild3" presStyleCnt="0"/>
      <dgm:spPr/>
    </dgm:pt>
    <dgm:pt modelId="{387F559C-7267-4825-8494-FC76227AFA97}" type="pres">
      <dgm:prSet presAssocID="{9F1133DE-E2E6-43B2-B917-BD70E579ECF4}" presName="Name19" presStyleLbl="parChTrans1D3" presStyleIdx="2" presStyleCnt="6"/>
      <dgm:spPr/>
    </dgm:pt>
    <dgm:pt modelId="{89E685DD-63D6-490A-834E-BF790BDFE75B}" type="pres">
      <dgm:prSet presAssocID="{0E200570-CD8D-4034-BE72-7CA0BEEAD873}" presName="Name21" presStyleCnt="0"/>
      <dgm:spPr/>
    </dgm:pt>
    <dgm:pt modelId="{2312FB87-13F4-4018-89AB-2AA4C6ACCE4F}" type="pres">
      <dgm:prSet presAssocID="{0E200570-CD8D-4034-BE72-7CA0BEEAD873}" presName="level2Shape" presStyleLbl="node3" presStyleIdx="2" presStyleCnt="6"/>
      <dgm:spPr/>
      <dgm:t>
        <a:bodyPr/>
        <a:lstStyle/>
        <a:p>
          <a:endParaRPr lang="en-US"/>
        </a:p>
      </dgm:t>
    </dgm:pt>
    <dgm:pt modelId="{C86EEAC5-3124-47E4-8AD8-BF039AE00F3A}" type="pres">
      <dgm:prSet presAssocID="{0E200570-CD8D-4034-BE72-7CA0BEEAD873}" presName="hierChild3" presStyleCnt="0"/>
      <dgm:spPr/>
    </dgm:pt>
    <dgm:pt modelId="{15931C7C-A6B5-45F4-B8D1-B3E1AD3B7BB2}" type="pres">
      <dgm:prSet presAssocID="{46E950D3-4FFA-4A5D-88CC-1B3D7CE6CFB8}" presName="Name19" presStyleLbl="parChTrans1D2" presStyleIdx="1" presStyleCnt="3"/>
      <dgm:spPr/>
      <dgm:t>
        <a:bodyPr/>
        <a:lstStyle/>
        <a:p>
          <a:endParaRPr lang="en-US"/>
        </a:p>
      </dgm:t>
    </dgm:pt>
    <dgm:pt modelId="{656C65C2-5C8E-46FA-84A6-6C6F2A525117}" type="pres">
      <dgm:prSet presAssocID="{688B5EAC-E8A4-4C1A-89C4-F1C69DF2B520}" presName="Name21" presStyleCnt="0"/>
      <dgm:spPr/>
    </dgm:pt>
    <dgm:pt modelId="{5A5A8C1D-4ABC-4F2C-AB07-8220A9B048E9}" type="pres">
      <dgm:prSet presAssocID="{688B5EAC-E8A4-4C1A-89C4-F1C69DF2B520}" presName="level2Shape" presStyleLbl="node2" presStyleIdx="1" presStyleCnt="3"/>
      <dgm:spPr/>
      <dgm:t>
        <a:bodyPr/>
        <a:lstStyle/>
        <a:p>
          <a:endParaRPr lang="en-US"/>
        </a:p>
      </dgm:t>
    </dgm:pt>
    <dgm:pt modelId="{AB3C062F-42B0-4F8A-8C92-CE22A22F8965}" type="pres">
      <dgm:prSet presAssocID="{688B5EAC-E8A4-4C1A-89C4-F1C69DF2B520}" presName="hierChild3" presStyleCnt="0"/>
      <dgm:spPr/>
    </dgm:pt>
    <dgm:pt modelId="{7D491677-2E06-4A58-9C9D-9F5E6B438F61}" type="pres">
      <dgm:prSet presAssocID="{B9783A9F-106B-46EB-9BD6-A71182195F44}" presName="Name19" presStyleLbl="parChTrans1D3" presStyleIdx="3" presStyleCnt="6"/>
      <dgm:spPr/>
      <dgm:t>
        <a:bodyPr/>
        <a:lstStyle/>
        <a:p>
          <a:endParaRPr lang="en-US"/>
        </a:p>
      </dgm:t>
    </dgm:pt>
    <dgm:pt modelId="{AFCA1DD2-E260-4A24-99F1-45DE2ABDE041}" type="pres">
      <dgm:prSet presAssocID="{A08783A9-28C0-44B6-A357-FBBC7F2A2185}" presName="Name21" presStyleCnt="0"/>
      <dgm:spPr/>
    </dgm:pt>
    <dgm:pt modelId="{10091165-BB97-42D5-99C3-6776097FB083}" type="pres">
      <dgm:prSet presAssocID="{A08783A9-28C0-44B6-A357-FBBC7F2A2185}" presName="level2Shape" presStyleLbl="node3" presStyleIdx="3" presStyleCnt="6"/>
      <dgm:spPr/>
      <dgm:t>
        <a:bodyPr/>
        <a:lstStyle/>
        <a:p>
          <a:endParaRPr lang="en-US"/>
        </a:p>
      </dgm:t>
    </dgm:pt>
    <dgm:pt modelId="{F22D711D-4F7B-4174-9C30-C11BEA212350}" type="pres">
      <dgm:prSet presAssocID="{A08783A9-28C0-44B6-A357-FBBC7F2A2185}" presName="hierChild3" presStyleCnt="0"/>
      <dgm:spPr/>
    </dgm:pt>
    <dgm:pt modelId="{8CB42A12-FF32-4F0C-B06E-EA38D249C3F2}" type="pres">
      <dgm:prSet presAssocID="{743BD1B2-82F9-4F8E-8D9C-803C21A798CF}" presName="Name19" presStyleLbl="parChTrans1D3" presStyleIdx="4" presStyleCnt="6"/>
      <dgm:spPr/>
    </dgm:pt>
    <dgm:pt modelId="{B506CB86-BD73-49DE-BF77-6F74E82F1FDF}" type="pres">
      <dgm:prSet presAssocID="{A05FB632-0027-4C6A-99D8-A0BB855E90D2}" presName="Name21" presStyleCnt="0"/>
      <dgm:spPr/>
    </dgm:pt>
    <dgm:pt modelId="{45DA3E4C-CC86-4424-BEA1-ECA0C99F07A0}" type="pres">
      <dgm:prSet presAssocID="{A05FB632-0027-4C6A-99D8-A0BB855E90D2}" presName="level2Shape" presStyleLbl="node3" presStyleIdx="4" presStyleCnt="6"/>
      <dgm:spPr/>
      <dgm:t>
        <a:bodyPr/>
        <a:lstStyle/>
        <a:p>
          <a:endParaRPr lang="en-US"/>
        </a:p>
      </dgm:t>
    </dgm:pt>
    <dgm:pt modelId="{2B4CF869-077F-4C13-BFE0-BAF2EEE3EC59}" type="pres">
      <dgm:prSet presAssocID="{A05FB632-0027-4C6A-99D8-A0BB855E90D2}" presName="hierChild3" presStyleCnt="0"/>
      <dgm:spPr/>
    </dgm:pt>
    <dgm:pt modelId="{D1CC881C-4207-41CB-BC28-C4DD47DFAB01}" type="pres">
      <dgm:prSet presAssocID="{D3DFD5AA-B0F9-4550-97F6-12D7981F6B57}" presName="Name19" presStyleLbl="parChTrans1D3" presStyleIdx="5" presStyleCnt="6"/>
      <dgm:spPr/>
    </dgm:pt>
    <dgm:pt modelId="{F50B23F7-2CF8-4CB0-9F89-85827BEBC44D}" type="pres">
      <dgm:prSet presAssocID="{16A1E152-52E1-4F7D-9F34-B1AB44162921}" presName="Name21" presStyleCnt="0"/>
      <dgm:spPr/>
    </dgm:pt>
    <dgm:pt modelId="{A3AA6E83-3D80-4796-B9BE-62AE800ABACE}" type="pres">
      <dgm:prSet presAssocID="{16A1E152-52E1-4F7D-9F34-B1AB44162921}" presName="level2Shape" presStyleLbl="node3" presStyleIdx="5" presStyleCnt="6"/>
      <dgm:spPr/>
      <dgm:t>
        <a:bodyPr/>
        <a:lstStyle/>
        <a:p>
          <a:endParaRPr lang="en-US"/>
        </a:p>
      </dgm:t>
    </dgm:pt>
    <dgm:pt modelId="{F975F8F0-407E-4132-AAD7-658E68A2B15A}" type="pres">
      <dgm:prSet presAssocID="{16A1E152-52E1-4F7D-9F34-B1AB44162921}" presName="hierChild3" presStyleCnt="0"/>
      <dgm:spPr/>
    </dgm:pt>
    <dgm:pt modelId="{8445E104-BDD3-4B82-AF2C-9C88F0FA6507}" type="pres">
      <dgm:prSet presAssocID="{211FFEC4-D115-4376-B453-568002931205}" presName="Name19" presStyleLbl="parChTrans1D2" presStyleIdx="2" presStyleCnt="3"/>
      <dgm:spPr/>
    </dgm:pt>
    <dgm:pt modelId="{575A7692-2525-4A5F-B8DC-ADD64EF95B6B}" type="pres">
      <dgm:prSet presAssocID="{3AAB4C4A-912A-4C3C-A1FF-305E9F4BDBBE}" presName="Name21" presStyleCnt="0"/>
      <dgm:spPr/>
    </dgm:pt>
    <dgm:pt modelId="{C6A84D74-3172-46B1-BE13-4661B1A871BB}" type="pres">
      <dgm:prSet presAssocID="{3AAB4C4A-912A-4C3C-A1FF-305E9F4BDBBE}" presName="level2Shape" presStyleLbl="node2" presStyleIdx="2" presStyleCnt="3"/>
      <dgm:spPr/>
      <dgm:t>
        <a:bodyPr/>
        <a:lstStyle/>
        <a:p>
          <a:endParaRPr lang="en-US"/>
        </a:p>
      </dgm:t>
    </dgm:pt>
    <dgm:pt modelId="{58811177-368D-43B3-9BAF-6768428D7F39}" type="pres">
      <dgm:prSet presAssocID="{3AAB4C4A-912A-4C3C-A1FF-305E9F4BDBBE}" presName="hierChild3" presStyleCnt="0"/>
      <dgm:spPr/>
    </dgm:pt>
    <dgm:pt modelId="{064C3E6F-FCDF-459D-A07C-E2A184F813F6}" type="pres">
      <dgm:prSet presAssocID="{7E3B1AE1-91FF-434A-B5CE-90E1C3D2FCE4}" presName="bgShapesFlow" presStyleCnt="0"/>
      <dgm:spPr/>
    </dgm:pt>
    <dgm:pt modelId="{2BB19063-DCFF-48EE-8E69-02394FC0C710}" type="pres">
      <dgm:prSet presAssocID="{F96F2209-E3DA-4F84-91EA-421F46FE1597}" presName="rectComp" presStyleCnt="0"/>
      <dgm:spPr/>
    </dgm:pt>
    <dgm:pt modelId="{D4ADF0FD-5E22-4C5F-AB1B-E6FEBEA4EEB2}" type="pres">
      <dgm:prSet presAssocID="{F96F2209-E3DA-4F84-91EA-421F46FE1597}" presName="bgRect" presStyleLbl="bgShp" presStyleIdx="0" presStyleCnt="3"/>
      <dgm:spPr/>
      <dgm:t>
        <a:bodyPr/>
        <a:lstStyle/>
        <a:p>
          <a:endParaRPr lang="en-US"/>
        </a:p>
      </dgm:t>
    </dgm:pt>
    <dgm:pt modelId="{4EA32AF9-FC58-4997-BDCD-77C475D4592B}" type="pres">
      <dgm:prSet presAssocID="{F96F2209-E3DA-4F84-91EA-421F46FE1597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204AC7-AF7D-4410-A867-1A29372C5EA4}" type="pres">
      <dgm:prSet presAssocID="{F96F2209-E3DA-4F84-91EA-421F46FE1597}" presName="spComp" presStyleCnt="0"/>
      <dgm:spPr/>
    </dgm:pt>
    <dgm:pt modelId="{AE825685-5F58-4CAD-8CC3-431E7F045B4F}" type="pres">
      <dgm:prSet presAssocID="{F96F2209-E3DA-4F84-91EA-421F46FE1597}" presName="vSp" presStyleCnt="0"/>
      <dgm:spPr/>
    </dgm:pt>
    <dgm:pt modelId="{95C38819-D509-4081-9024-F79E18EDA754}" type="pres">
      <dgm:prSet presAssocID="{C513276F-6225-49E6-B0A4-81C6A894EAEF}" presName="rectComp" presStyleCnt="0"/>
      <dgm:spPr/>
    </dgm:pt>
    <dgm:pt modelId="{0AC901C9-C438-4B91-9582-D18C00DEDBEB}" type="pres">
      <dgm:prSet presAssocID="{C513276F-6225-49E6-B0A4-81C6A894EAEF}" presName="bgRect" presStyleLbl="bgShp" presStyleIdx="1" presStyleCnt="3"/>
      <dgm:spPr/>
      <dgm:t>
        <a:bodyPr/>
        <a:lstStyle/>
        <a:p>
          <a:endParaRPr lang="en-US"/>
        </a:p>
      </dgm:t>
    </dgm:pt>
    <dgm:pt modelId="{1AFFCFD4-4C38-477B-A727-6C7F2D029217}" type="pres">
      <dgm:prSet presAssocID="{C513276F-6225-49E6-B0A4-81C6A894EAEF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EDD46-BE42-407A-B77A-E7E22C34BBD6}" type="pres">
      <dgm:prSet presAssocID="{C513276F-6225-49E6-B0A4-81C6A894EAEF}" presName="spComp" presStyleCnt="0"/>
      <dgm:spPr/>
    </dgm:pt>
    <dgm:pt modelId="{C3A40A4B-2FBD-4D64-A38A-208866AC8E11}" type="pres">
      <dgm:prSet presAssocID="{C513276F-6225-49E6-B0A4-81C6A894EAEF}" presName="vSp" presStyleCnt="0"/>
      <dgm:spPr/>
    </dgm:pt>
    <dgm:pt modelId="{011238EA-8F1A-45EE-96A0-5666AD0E2635}" type="pres">
      <dgm:prSet presAssocID="{99A6126B-3D73-4EE8-96F8-A4698248DAE6}" presName="rectComp" presStyleCnt="0"/>
      <dgm:spPr/>
    </dgm:pt>
    <dgm:pt modelId="{4CF6D088-9812-4D09-B2C6-7345CE32ECE4}" type="pres">
      <dgm:prSet presAssocID="{99A6126B-3D73-4EE8-96F8-A4698248DAE6}" presName="bgRect" presStyleLbl="bgShp" presStyleIdx="2" presStyleCnt="3"/>
      <dgm:spPr/>
      <dgm:t>
        <a:bodyPr/>
        <a:lstStyle/>
        <a:p>
          <a:endParaRPr lang="en-US"/>
        </a:p>
      </dgm:t>
    </dgm:pt>
    <dgm:pt modelId="{0B7A2CE5-4888-422A-B3A5-A9FE9D5FC531}" type="pres">
      <dgm:prSet presAssocID="{99A6126B-3D73-4EE8-96F8-A4698248DAE6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1D0B03-087C-48CF-95BB-FB8671E1E840}" srcId="{7E3B1AE1-91FF-434A-B5CE-90E1C3D2FCE4}" destId="{F96F2209-E3DA-4F84-91EA-421F46FE1597}" srcOrd="1" destOrd="0" parTransId="{31918E19-F381-4465-BD74-87C7AC91DE7A}" sibTransId="{8EDD4F12-60D5-407D-AC42-E250F14F5BB2}"/>
    <dgm:cxn modelId="{59D7E467-18D6-49F7-84D1-355A63C3D246}" type="presOf" srcId="{B9783A9F-106B-46EB-9BD6-A71182195F44}" destId="{7D491677-2E06-4A58-9C9D-9F5E6B438F61}" srcOrd="0" destOrd="0" presId="urn:microsoft.com/office/officeart/2005/8/layout/hierarchy6"/>
    <dgm:cxn modelId="{597C2DDD-E997-4438-9B2C-8F19269E8509}" srcId="{66A71803-320C-41C2-9055-257FF50FD41A}" destId="{5915EABB-3DA3-4A4F-98C4-18B641B42ABD}" srcOrd="0" destOrd="0" parTransId="{9C147D89-1188-4914-A327-2649B73D4127}" sibTransId="{EC3AF15E-15B7-4115-BB3B-803A3A44D5A8}"/>
    <dgm:cxn modelId="{85C846C0-4078-4B3F-8D0B-255D31111C7A}" srcId="{043A75B7-A8C4-46BD-9938-E3CB9F2CF552}" destId="{66A71803-320C-41C2-9055-257FF50FD41A}" srcOrd="0" destOrd="0" parTransId="{DBD8293A-2A42-402F-9967-0F97740926DD}" sibTransId="{B15D2BAA-FDBC-401C-989A-3999FF0EDCD3}"/>
    <dgm:cxn modelId="{605DF80C-81AD-462D-B0AD-DD9CDCC5BB08}" type="presOf" srcId="{F96F2209-E3DA-4F84-91EA-421F46FE1597}" destId="{4EA32AF9-FC58-4997-BDCD-77C475D4592B}" srcOrd="1" destOrd="0" presId="urn:microsoft.com/office/officeart/2005/8/layout/hierarchy6"/>
    <dgm:cxn modelId="{0A11D64B-C16A-44A6-B91D-6AA8FB3894F7}" type="presOf" srcId="{99A6126B-3D73-4EE8-96F8-A4698248DAE6}" destId="{4CF6D088-9812-4D09-B2C6-7345CE32ECE4}" srcOrd="0" destOrd="0" presId="urn:microsoft.com/office/officeart/2005/8/layout/hierarchy6"/>
    <dgm:cxn modelId="{A9CE8D78-B0BA-46C0-ACD4-5FACF33F860D}" srcId="{043A75B7-A8C4-46BD-9938-E3CB9F2CF552}" destId="{688B5EAC-E8A4-4C1A-89C4-F1C69DF2B520}" srcOrd="1" destOrd="0" parTransId="{46E950D3-4FFA-4A5D-88CC-1B3D7CE6CFB8}" sibTransId="{3371FD19-C691-4628-9ADD-EB45774A07F7}"/>
    <dgm:cxn modelId="{5038D5A5-D573-40B9-9E71-0EF3114E7B89}" srcId="{688B5EAC-E8A4-4C1A-89C4-F1C69DF2B520}" destId="{A05FB632-0027-4C6A-99D8-A0BB855E90D2}" srcOrd="1" destOrd="0" parTransId="{743BD1B2-82F9-4F8E-8D9C-803C21A798CF}" sibTransId="{EEA7E0DD-2D31-448D-8444-08BF03340404}"/>
    <dgm:cxn modelId="{19DBFD6A-159D-4720-A8B2-1199D34EFFF6}" type="presOf" srcId="{0E200570-CD8D-4034-BE72-7CA0BEEAD873}" destId="{2312FB87-13F4-4018-89AB-2AA4C6ACCE4F}" srcOrd="0" destOrd="0" presId="urn:microsoft.com/office/officeart/2005/8/layout/hierarchy6"/>
    <dgm:cxn modelId="{C252BE7E-A3D3-480F-B840-FFB6899C14B4}" type="presOf" srcId="{16A1E152-52E1-4F7D-9F34-B1AB44162921}" destId="{A3AA6E83-3D80-4796-B9BE-62AE800ABACE}" srcOrd="0" destOrd="0" presId="urn:microsoft.com/office/officeart/2005/8/layout/hierarchy6"/>
    <dgm:cxn modelId="{C9E0458F-D53A-40DB-AEB6-1CFA9AEEEEF4}" type="presOf" srcId="{D3DFD5AA-B0F9-4550-97F6-12D7981F6B57}" destId="{D1CC881C-4207-41CB-BC28-C4DD47DFAB01}" srcOrd="0" destOrd="0" presId="urn:microsoft.com/office/officeart/2005/8/layout/hierarchy6"/>
    <dgm:cxn modelId="{5ABF6F17-7831-4AA8-B5DD-B40BD043A6BF}" srcId="{66A71803-320C-41C2-9055-257FF50FD41A}" destId="{2969D2C8-4D53-458D-9C36-A1222D979217}" srcOrd="1" destOrd="0" parTransId="{3F9BA5C2-F2BA-4DB1-A28A-E60004F29213}" sibTransId="{BF57CE1A-72B9-4B3B-885F-F1C1507F98D8}"/>
    <dgm:cxn modelId="{592C3486-D24E-4F9B-B8DC-315E4E3DBB72}" type="presOf" srcId="{46E950D3-4FFA-4A5D-88CC-1B3D7CE6CFB8}" destId="{15931C7C-A6B5-45F4-B8D1-B3E1AD3B7BB2}" srcOrd="0" destOrd="0" presId="urn:microsoft.com/office/officeart/2005/8/layout/hierarchy6"/>
    <dgm:cxn modelId="{A82652AF-246D-4C5F-B271-F42F1DA6939B}" type="presOf" srcId="{743BD1B2-82F9-4F8E-8D9C-803C21A798CF}" destId="{8CB42A12-FF32-4F0C-B06E-EA38D249C3F2}" srcOrd="0" destOrd="0" presId="urn:microsoft.com/office/officeart/2005/8/layout/hierarchy6"/>
    <dgm:cxn modelId="{68227275-AB61-4C78-AB84-6F150A0F7ED0}" srcId="{7E3B1AE1-91FF-434A-B5CE-90E1C3D2FCE4}" destId="{99A6126B-3D73-4EE8-96F8-A4698248DAE6}" srcOrd="3" destOrd="0" parTransId="{BD407820-6941-4053-9634-788F3D209AD3}" sibTransId="{F3AAB278-0CAB-4913-8D2D-5AA7427B1F70}"/>
    <dgm:cxn modelId="{7D70DABB-0D92-4515-8742-ACD8A9D6B0C5}" type="presOf" srcId="{A08783A9-28C0-44B6-A357-FBBC7F2A2185}" destId="{10091165-BB97-42D5-99C3-6776097FB083}" srcOrd="0" destOrd="0" presId="urn:microsoft.com/office/officeart/2005/8/layout/hierarchy6"/>
    <dgm:cxn modelId="{D340E072-4AC3-41FA-8292-29B9F9140387}" type="presOf" srcId="{688B5EAC-E8A4-4C1A-89C4-F1C69DF2B520}" destId="{5A5A8C1D-4ABC-4F2C-AB07-8220A9B048E9}" srcOrd="0" destOrd="0" presId="urn:microsoft.com/office/officeart/2005/8/layout/hierarchy6"/>
    <dgm:cxn modelId="{46E58080-0C73-4544-9B1C-C6CDFB73E302}" srcId="{7E3B1AE1-91FF-434A-B5CE-90E1C3D2FCE4}" destId="{C513276F-6225-49E6-B0A4-81C6A894EAEF}" srcOrd="2" destOrd="0" parTransId="{0756C6FB-897B-48BA-A401-BF93442F6112}" sibTransId="{C503E9B0-D11E-43FF-9D69-B0F1ADB50230}"/>
    <dgm:cxn modelId="{7A81AEE4-0A52-4C11-B339-B9AFD9B0F6B8}" type="presOf" srcId="{9C147D89-1188-4914-A327-2649B73D4127}" destId="{2A9CF810-6366-4C37-B1C5-DE3B57D83E89}" srcOrd="0" destOrd="0" presId="urn:microsoft.com/office/officeart/2005/8/layout/hierarchy6"/>
    <dgm:cxn modelId="{5B71B176-B9F4-4BBD-BF70-F9C281A60634}" srcId="{688B5EAC-E8A4-4C1A-89C4-F1C69DF2B520}" destId="{A08783A9-28C0-44B6-A357-FBBC7F2A2185}" srcOrd="0" destOrd="0" parTransId="{B9783A9F-106B-46EB-9BD6-A71182195F44}" sibTransId="{D5C3B725-61AD-40CD-BC0F-9526FDB742D0}"/>
    <dgm:cxn modelId="{76BB6411-40F0-4A92-A8B2-178BBC49B680}" type="presOf" srcId="{5915EABB-3DA3-4A4F-98C4-18B641B42ABD}" destId="{32E8DF50-9DD5-4A5B-BC69-AFB98B626769}" srcOrd="0" destOrd="0" presId="urn:microsoft.com/office/officeart/2005/8/layout/hierarchy6"/>
    <dgm:cxn modelId="{07EBC4F2-8F90-48B9-850E-4B30BFC2A7AC}" type="presOf" srcId="{211FFEC4-D115-4376-B453-568002931205}" destId="{8445E104-BDD3-4B82-AF2C-9C88F0FA6507}" srcOrd="0" destOrd="0" presId="urn:microsoft.com/office/officeart/2005/8/layout/hierarchy6"/>
    <dgm:cxn modelId="{220E24C8-488A-4249-A944-A3EFDD98FCC6}" type="presOf" srcId="{F96F2209-E3DA-4F84-91EA-421F46FE1597}" destId="{D4ADF0FD-5E22-4C5F-AB1B-E6FEBEA4EEB2}" srcOrd="0" destOrd="0" presId="urn:microsoft.com/office/officeart/2005/8/layout/hierarchy6"/>
    <dgm:cxn modelId="{D81CC2D1-05F9-4659-8933-360A96B4E577}" type="presOf" srcId="{3F9BA5C2-F2BA-4DB1-A28A-E60004F29213}" destId="{2CA0F22E-49B2-4167-9F5E-F08EA4B2DA4E}" srcOrd="0" destOrd="0" presId="urn:microsoft.com/office/officeart/2005/8/layout/hierarchy6"/>
    <dgm:cxn modelId="{1E67F2E9-6D0A-4309-86EF-E0FF15B93327}" srcId="{66A71803-320C-41C2-9055-257FF50FD41A}" destId="{0E200570-CD8D-4034-BE72-7CA0BEEAD873}" srcOrd="2" destOrd="0" parTransId="{9F1133DE-E2E6-43B2-B917-BD70E579ECF4}" sibTransId="{A16C4214-0C6A-454F-B024-6F5D516634EC}"/>
    <dgm:cxn modelId="{FA2F9957-C541-4DB4-917E-225DCADA44B1}" type="presOf" srcId="{66A71803-320C-41C2-9055-257FF50FD41A}" destId="{73372435-F697-48E2-AC79-5032D5AB350E}" srcOrd="0" destOrd="0" presId="urn:microsoft.com/office/officeart/2005/8/layout/hierarchy6"/>
    <dgm:cxn modelId="{C26A7BE9-E915-4AF7-AB34-8DCD66C65F89}" type="presOf" srcId="{A05FB632-0027-4C6A-99D8-A0BB855E90D2}" destId="{45DA3E4C-CC86-4424-BEA1-ECA0C99F07A0}" srcOrd="0" destOrd="0" presId="urn:microsoft.com/office/officeart/2005/8/layout/hierarchy6"/>
    <dgm:cxn modelId="{340220F5-EF01-41E7-90A8-37F8F62F0C0F}" srcId="{7E3B1AE1-91FF-434A-B5CE-90E1C3D2FCE4}" destId="{043A75B7-A8C4-46BD-9938-E3CB9F2CF552}" srcOrd="0" destOrd="0" parTransId="{44CBAB58-22DD-4F60-B8EE-45ECA6646C5D}" sibTransId="{7A16DC04-57FD-4218-AFD2-5FAF0FD16D1E}"/>
    <dgm:cxn modelId="{BD98825F-C94C-4485-B573-0D0CB445B227}" type="presOf" srcId="{C513276F-6225-49E6-B0A4-81C6A894EAEF}" destId="{0AC901C9-C438-4B91-9582-D18C00DEDBEB}" srcOrd="0" destOrd="0" presId="urn:microsoft.com/office/officeart/2005/8/layout/hierarchy6"/>
    <dgm:cxn modelId="{16C3B234-47CD-41E4-B5BB-BAA4DF1F2F06}" type="presOf" srcId="{99A6126B-3D73-4EE8-96F8-A4698248DAE6}" destId="{0B7A2CE5-4888-422A-B3A5-A9FE9D5FC531}" srcOrd="1" destOrd="0" presId="urn:microsoft.com/office/officeart/2005/8/layout/hierarchy6"/>
    <dgm:cxn modelId="{FD4F0A7C-4905-4214-805F-8F1F4CB30F70}" srcId="{043A75B7-A8C4-46BD-9938-E3CB9F2CF552}" destId="{3AAB4C4A-912A-4C3C-A1FF-305E9F4BDBBE}" srcOrd="2" destOrd="0" parTransId="{211FFEC4-D115-4376-B453-568002931205}" sibTransId="{81A7622C-82B1-4AD2-A227-1A9E40676455}"/>
    <dgm:cxn modelId="{FBF31C9F-9026-4C81-9BDD-AE3E5D8A788F}" type="presOf" srcId="{7E3B1AE1-91FF-434A-B5CE-90E1C3D2FCE4}" destId="{A782FE4D-A64F-46E0-B10E-A0E854F40947}" srcOrd="0" destOrd="0" presId="urn:microsoft.com/office/officeart/2005/8/layout/hierarchy6"/>
    <dgm:cxn modelId="{EF3E5AA6-CC0D-4073-8EF2-E0704C8F5E5B}" type="presOf" srcId="{DBD8293A-2A42-402F-9967-0F97740926DD}" destId="{B1648D1B-E782-4C8F-BB04-69E7FB9DF409}" srcOrd="0" destOrd="0" presId="urn:microsoft.com/office/officeart/2005/8/layout/hierarchy6"/>
    <dgm:cxn modelId="{5C59D479-5991-408C-BF9B-E7CD4298E6E7}" type="presOf" srcId="{2969D2C8-4D53-458D-9C36-A1222D979217}" destId="{0D43DF0D-8C57-4B40-8ABA-4BE112F1C634}" srcOrd="0" destOrd="0" presId="urn:microsoft.com/office/officeart/2005/8/layout/hierarchy6"/>
    <dgm:cxn modelId="{A3CEAA21-A598-4E9D-AAFE-7B0DD0CE71BD}" type="presOf" srcId="{043A75B7-A8C4-46BD-9938-E3CB9F2CF552}" destId="{C7524972-3E79-4E78-8330-3890A775CBB9}" srcOrd="0" destOrd="0" presId="urn:microsoft.com/office/officeart/2005/8/layout/hierarchy6"/>
    <dgm:cxn modelId="{F8C41240-8425-407A-B9DC-555C254B6A2D}" type="presOf" srcId="{9F1133DE-E2E6-43B2-B917-BD70E579ECF4}" destId="{387F559C-7267-4825-8494-FC76227AFA97}" srcOrd="0" destOrd="0" presId="urn:microsoft.com/office/officeart/2005/8/layout/hierarchy6"/>
    <dgm:cxn modelId="{F5223024-5ABE-4693-B25C-CA2A19E5D2B0}" type="presOf" srcId="{C513276F-6225-49E6-B0A4-81C6A894EAEF}" destId="{1AFFCFD4-4C38-477B-A727-6C7F2D029217}" srcOrd="1" destOrd="0" presId="urn:microsoft.com/office/officeart/2005/8/layout/hierarchy6"/>
    <dgm:cxn modelId="{22103648-F61D-46F2-AD13-80180B4A3810}" srcId="{688B5EAC-E8A4-4C1A-89C4-F1C69DF2B520}" destId="{16A1E152-52E1-4F7D-9F34-B1AB44162921}" srcOrd="2" destOrd="0" parTransId="{D3DFD5AA-B0F9-4550-97F6-12D7981F6B57}" sibTransId="{214A32F9-9A47-4061-B70C-F12B67FCC86E}"/>
    <dgm:cxn modelId="{62CCBF3B-1039-47B1-B44E-C4D4583707DB}" type="presOf" srcId="{3AAB4C4A-912A-4C3C-A1FF-305E9F4BDBBE}" destId="{C6A84D74-3172-46B1-BE13-4661B1A871BB}" srcOrd="0" destOrd="0" presId="urn:microsoft.com/office/officeart/2005/8/layout/hierarchy6"/>
    <dgm:cxn modelId="{7072BAB5-E3DC-4FC0-A111-286DF02E170F}" type="presParOf" srcId="{A782FE4D-A64F-46E0-B10E-A0E854F40947}" destId="{596398F1-50EB-44A9-8309-5DA6A29E30DE}" srcOrd="0" destOrd="0" presId="urn:microsoft.com/office/officeart/2005/8/layout/hierarchy6"/>
    <dgm:cxn modelId="{67D045ED-8DB4-456B-BFB2-2EAB3A5C5BBA}" type="presParOf" srcId="{596398F1-50EB-44A9-8309-5DA6A29E30DE}" destId="{47320571-81A7-40CD-AAD3-AEB5544BDEDA}" srcOrd="0" destOrd="0" presId="urn:microsoft.com/office/officeart/2005/8/layout/hierarchy6"/>
    <dgm:cxn modelId="{3F3E6C4D-8708-4CAD-8B82-C7C2BCEA73A3}" type="presParOf" srcId="{596398F1-50EB-44A9-8309-5DA6A29E30DE}" destId="{FF69ED65-63E9-416B-81AC-EFDC37F8AB8B}" srcOrd="1" destOrd="0" presId="urn:microsoft.com/office/officeart/2005/8/layout/hierarchy6"/>
    <dgm:cxn modelId="{5311CE70-8C89-4ADE-A4B2-8A9C1C932813}" type="presParOf" srcId="{FF69ED65-63E9-416B-81AC-EFDC37F8AB8B}" destId="{9522DF4E-BB3C-4314-868F-52C679CD1EEF}" srcOrd="0" destOrd="0" presId="urn:microsoft.com/office/officeart/2005/8/layout/hierarchy6"/>
    <dgm:cxn modelId="{2811EFCD-7085-4875-A7D2-3458AF7D3AD1}" type="presParOf" srcId="{9522DF4E-BB3C-4314-868F-52C679CD1EEF}" destId="{C7524972-3E79-4E78-8330-3890A775CBB9}" srcOrd="0" destOrd="0" presId="urn:microsoft.com/office/officeart/2005/8/layout/hierarchy6"/>
    <dgm:cxn modelId="{F26B683F-3C7E-46BE-87D7-4FF7D6D0856D}" type="presParOf" srcId="{9522DF4E-BB3C-4314-868F-52C679CD1EEF}" destId="{DDE02D4F-6426-44CF-A2E3-405E71F7F143}" srcOrd="1" destOrd="0" presId="urn:microsoft.com/office/officeart/2005/8/layout/hierarchy6"/>
    <dgm:cxn modelId="{1658EEF3-BF79-40C8-8EEC-241460A96C8C}" type="presParOf" srcId="{DDE02D4F-6426-44CF-A2E3-405E71F7F143}" destId="{B1648D1B-E782-4C8F-BB04-69E7FB9DF409}" srcOrd="0" destOrd="0" presId="urn:microsoft.com/office/officeart/2005/8/layout/hierarchy6"/>
    <dgm:cxn modelId="{998FF1EE-EB95-4CC6-ADEE-B19AF7889984}" type="presParOf" srcId="{DDE02D4F-6426-44CF-A2E3-405E71F7F143}" destId="{56809A42-FEF3-4579-A1F9-41C87B13CE03}" srcOrd="1" destOrd="0" presId="urn:microsoft.com/office/officeart/2005/8/layout/hierarchy6"/>
    <dgm:cxn modelId="{11DF7C4F-253F-40AB-B326-96EB95CD7C66}" type="presParOf" srcId="{56809A42-FEF3-4579-A1F9-41C87B13CE03}" destId="{73372435-F697-48E2-AC79-5032D5AB350E}" srcOrd="0" destOrd="0" presId="urn:microsoft.com/office/officeart/2005/8/layout/hierarchy6"/>
    <dgm:cxn modelId="{59008DFA-C069-4155-8C00-E67C655A102D}" type="presParOf" srcId="{56809A42-FEF3-4579-A1F9-41C87B13CE03}" destId="{28D8D365-FB53-4CB1-8C0F-91BB8A5C86DD}" srcOrd="1" destOrd="0" presId="urn:microsoft.com/office/officeart/2005/8/layout/hierarchy6"/>
    <dgm:cxn modelId="{5F55C20F-47B9-45A3-8169-057B352A8875}" type="presParOf" srcId="{28D8D365-FB53-4CB1-8C0F-91BB8A5C86DD}" destId="{2A9CF810-6366-4C37-B1C5-DE3B57D83E89}" srcOrd="0" destOrd="0" presId="urn:microsoft.com/office/officeart/2005/8/layout/hierarchy6"/>
    <dgm:cxn modelId="{AB99D112-A21C-4413-915D-3C84E4FAD064}" type="presParOf" srcId="{28D8D365-FB53-4CB1-8C0F-91BB8A5C86DD}" destId="{6811126B-5A2E-48A4-82BF-2AFD5EE4FF29}" srcOrd="1" destOrd="0" presId="urn:microsoft.com/office/officeart/2005/8/layout/hierarchy6"/>
    <dgm:cxn modelId="{84A38B5F-A8ED-4901-B127-42A44FA8CD25}" type="presParOf" srcId="{6811126B-5A2E-48A4-82BF-2AFD5EE4FF29}" destId="{32E8DF50-9DD5-4A5B-BC69-AFB98B626769}" srcOrd="0" destOrd="0" presId="urn:microsoft.com/office/officeart/2005/8/layout/hierarchy6"/>
    <dgm:cxn modelId="{A7825EE4-7372-4925-B6FD-260F14A46554}" type="presParOf" srcId="{6811126B-5A2E-48A4-82BF-2AFD5EE4FF29}" destId="{DF196842-D5BF-491B-B091-AF9BB5514DF2}" srcOrd="1" destOrd="0" presId="urn:microsoft.com/office/officeart/2005/8/layout/hierarchy6"/>
    <dgm:cxn modelId="{17525CFA-5519-4696-AEE9-9A284C2CA16E}" type="presParOf" srcId="{28D8D365-FB53-4CB1-8C0F-91BB8A5C86DD}" destId="{2CA0F22E-49B2-4167-9F5E-F08EA4B2DA4E}" srcOrd="2" destOrd="0" presId="urn:microsoft.com/office/officeart/2005/8/layout/hierarchy6"/>
    <dgm:cxn modelId="{BDE0998D-8D71-4A71-A3AD-17D5691685FF}" type="presParOf" srcId="{28D8D365-FB53-4CB1-8C0F-91BB8A5C86DD}" destId="{F6C3BC94-F227-433E-8776-B8117EBFE054}" srcOrd="3" destOrd="0" presId="urn:microsoft.com/office/officeart/2005/8/layout/hierarchy6"/>
    <dgm:cxn modelId="{4F548AC5-2E80-4750-A9D9-B2DC4FF614B8}" type="presParOf" srcId="{F6C3BC94-F227-433E-8776-B8117EBFE054}" destId="{0D43DF0D-8C57-4B40-8ABA-4BE112F1C634}" srcOrd="0" destOrd="0" presId="urn:microsoft.com/office/officeart/2005/8/layout/hierarchy6"/>
    <dgm:cxn modelId="{BC1C1570-068F-4A8B-B52F-7A9446606C58}" type="presParOf" srcId="{F6C3BC94-F227-433E-8776-B8117EBFE054}" destId="{7C283E56-5079-4A6D-92FD-E4CB57074E4A}" srcOrd="1" destOrd="0" presId="urn:microsoft.com/office/officeart/2005/8/layout/hierarchy6"/>
    <dgm:cxn modelId="{702AE5B3-6B60-4D30-8EEA-E995CAF7A080}" type="presParOf" srcId="{28D8D365-FB53-4CB1-8C0F-91BB8A5C86DD}" destId="{387F559C-7267-4825-8494-FC76227AFA97}" srcOrd="4" destOrd="0" presId="urn:microsoft.com/office/officeart/2005/8/layout/hierarchy6"/>
    <dgm:cxn modelId="{AF2B48F2-4972-4331-835C-F33CF14F99FC}" type="presParOf" srcId="{28D8D365-FB53-4CB1-8C0F-91BB8A5C86DD}" destId="{89E685DD-63D6-490A-834E-BF790BDFE75B}" srcOrd="5" destOrd="0" presId="urn:microsoft.com/office/officeart/2005/8/layout/hierarchy6"/>
    <dgm:cxn modelId="{D6BBE82D-B042-4061-98C0-034CD3AFC4EE}" type="presParOf" srcId="{89E685DD-63D6-490A-834E-BF790BDFE75B}" destId="{2312FB87-13F4-4018-89AB-2AA4C6ACCE4F}" srcOrd="0" destOrd="0" presId="urn:microsoft.com/office/officeart/2005/8/layout/hierarchy6"/>
    <dgm:cxn modelId="{1C216FA3-6DC5-4BD8-AC1A-DDE9D51634CA}" type="presParOf" srcId="{89E685DD-63D6-490A-834E-BF790BDFE75B}" destId="{C86EEAC5-3124-47E4-8AD8-BF039AE00F3A}" srcOrd="1" destOrd="0" presId="urn:microsoft.com/office/officeart/2005/8/layout/hierarchy6"/>
    <dgm:cxn modelId="{A6DE5DC3-6015-4421-A84E-AE21398B7F92}" type="presParOf" srcId="{DDE02D4F-6426-44CF-A2E3-405E71F7F143}" destId="{15931C7C-A6B5-45F4-B8D1-B3E1AD3B7BB2}" srcOrd="2" destOrd="0" presId="urn:microsoft.com/office/officeart/2005/8/layout/hierarchy6"/>
    <dgm:cxn modelId="{223C9FA9-1767-4380-9008-CEBC98A874B3}" type="presParOf" srcId="{DDE02D4F-6426-44CF-A2E3-405E71F7F143}" destId="{656C65C2-5C8E-46FA-84A6-6C6F2A525117}" srcOrd="3" destOrd="0" presId="urn:microsoft.com/office/officeart/2005/8/layout/hierarchy6"/>
    <dgm:cxn modelId="{F3A84CC0-91E4-479B-8AF1-BE7981DFA7E6}" type="presParOf" srcId="{656C65C2-5C8E-46FA-84A6-6C6F2A525117}" destId="{5A5A8C1D-4ABC-4F2C-AB07-8220A9B048E9}" srcOrd="0" destOrd="0" presId="urn:microsoft.com/office/officeart/2005/8/layout/hierarchy6"/>
    <dgm:cxn modelId="{E6CC38B3-21A8-439C-B903-AB5C1960C618}" type="presParOf" srcId="{656C65C2-5C8E-46FA-84A6-6C6F2A525117}" destId="{AB3C062F-42B0-4F8A-8C92-CE22A22F8965}" srcOrd="1" destOrd="0" presId="urn:microsoft.com/office/officeart/2005/8/layout/hierarchy6"/>
    <dgm:cxn modelId="{EAD16D35-B15F-4F65-AEB3-28699CEBFAEF}" type="presParOf" srcId="{AB3C062F-42B0-4F8A-8C92-CE22A22F8965}" destId="{7D491677-2E06-4A58-9C9D-9F5E6B438F61}" srcOrd="0" destOrd="0" presId="urn:microsoft.com/office/officeart/2005/8/layout/hierarchy6"/>
    <dgm:cxn modelId="{1CB9F3FB-C8EE-4926-A3B4-3D7ADA2DC9A4}" type="presParOf" srcId="{AB3C062F-42B0-4F8A-8C92-CE22A22F8965}" destId="{AFCA1DD2-E260-4A24-99F1-45DE2ABDE041}" srcOrd="1" destOrd="0" presId="urn:microsoft.com/office/officeart/2005/8/layout/hierarchy6"/>
    <dgm:cxn modelId="{AD053599-4E8D-4FBE-9FB2-553D1B505A4D}" type="presParOf" srcId="{AFCA1DD2-E260-4A24-99F1-45DE2ABDE041}" destId="{10091165-BB97-42D5-99C3-6776097FB083}" srcOrd="0" destOrd="0" presId="urn:microsoft.com/office/officeart/2005/8/layout/hierarchy6"/>
    <dgm:cxn modelId="{679C0E6B-FDDC-47C6-A27E-9A3D76D9935D}" type="presParOf" srcId="{AFCA1DD2-E260-4A24-99F1-45DE2ABDE041}" destId="{F22D711D-4F7B-4174-9C30-C11BEA212350}" srcOrd="1" destOrd="0" presId="urn:microsoft.com/office/officeart/2005/8/layout/hierarchy6"/>
    <dgm:cxn modelId="{16DF1083-CC52-4175-979C-D22B074ADC00}" type="presParOf" srcId="{AB3C062F-42B0-4F8A-8C92-CE22A22F8965}" destId="{8CB42A12-FF32-4F0C-B06E-EA38D249C3F2}" srcOrd="2" destOrd="0" presId="urn:microsoft.com/office/officeart/2005/8/layout/hierarchy6"/>
    <dgm:cxn modelId="{A20875D6-6B64-410F-ACC6-8CF90696987E}" type="presParOf" srcId="{AB3C062F-42B0-4F8A-8C92-CE22A22F8965}" destId="{B506CB86-BD73-49DE-BF77-6F74E82F1FDF}" srcOrd="3" destOrd="0" presId="urn:microsoft.com/office/officeart/2005/8/layout/hierarchy6"/>
    <dgm:cxn modelId="{8EE9223D-BEB2-4DDD-9541-09299A0B98C2}" type="presParOf" srcId="{B506CB86-BD73-49DE-BF77-6F74E82F1FDF}" destId="{45DA3E4C-CC86-4424-BEA1-ECA0C99F07A0}" srcOrd="0" destOrd="0" presId="urn:microsoft.com/office/officeart/2005/8/layout/hierarchy6"/>
    <dgm:cxn modelId="{4CEF09B9-F53B-4F8E-9E5C-603EE99A8F37}" type="presParOf" srcId="{B506CB86-BD73-49DE-BF77-6F74E82F1FDF}" destId="{2B4CF869-077F-4C13-BFE0-BAF2EEE3EC59}" srcOrd="1" destOrd="0" presId="urn:microsoft.com/office/officeart/2005/8/layout/hierarchy6"/>
    <dgm:cxn modelId="{04A57CAB-0838-463A-94E4-4127AA879D86}" type="presParOf" srcId="{AB3C062F-42B0-4F8A-8C92-CE22A22F8965}" destId="{D1CC881C-4207-41CB-BC28-C4DD47DFAB01}" srcOrd="4" destOrd="0" presId="urn:microsoft.com/office/officeart/2005/8/layout/hierarchy6"/>
    <dgm:cxn modelId="{24F1AB35-4958-4027-BDCB-E1721C3B861C}" type="presParOf" srcId="{AB3C062F-42B0-4F8A-8C92-CE22A22F8965}" destId="{F50B23F7-2CF8-4CB0-9F89-85827BEBC44D}" srcOrd="5" destOrd="0" presId="urn:microsoft.com/office/officeart/2005/8/layout/hierarchy6"/>
    <dgm:cxn modelId="{BF82B19E-A116-4CA9-BEF6-BE99DC7DF2BC}" type="presParOf" srcId="{F50B23F7-2CF8-4CB0-9F89-85827BEBC44D}" destId="{A3AA6E83-3D80-4796-B9BE-62AE800ABACE}" srcOrd="0" destOrd="0" presId="urn:microsoft.com/office/officeart/2005/8/layout/hierarchy6"/>
    <dgm:cxn modelId="{CA7C5507-80A5-45E8-9E1B-A4B63B26CEB7}" type="presParOf" srcId="{F50B23F7-2CF8-4CB0-9F89-85827BEBC44D}" destId="{F975F8F0-407E-4132-AAD7-658E68A2B15A}" srcOrd="1" destOrd="0" presId="urn:microsoft.com/office/officeart/2005/8/layout/hierarchy6"/>
    <dgm:cxn modelId="{F9E651DD-15B2-43E7-8826-8AEFC543FF19}" type="presParOf" srcId="{DDE02D4F-6426-44CF-A2E3-405E71F7F143}" destId="{8445E104-BDD3-4B82-AF2C-9C88F0FA6507}" srcOrd="4" destOrd="0" presId="urn:microsoft.com/office/officeart/2005/8/layout/hierarchy6"/>
    <dgm:cxn modelId="{032D9DFE-2B6E-4AC3-81DD-4C2C3144C51A}" type="presParOf" srcId="{DDE02D4F-6426-44CF-A2E3-405E71F7F143}" destId="{575A7692-2525-4A5F-B8DC-ADD64EF95B6B}" srcOrd="5" destOrd="0" presId="urn:microsoft.com/office/officeart/2005/8/layout/hierarchy6"/>
    <dgm:cxn modelId="{B4CEA988-6EF2-42F9-9692-44D52574B7B8}" type="presParOf" srcId="{575A7692-2525-4A5F-B8DC-ADD64EF95B6B}" destId="{C6A84D74-3172-46B1-BE13-4661B1A871BB}" srcOrd="0" destOrd="0" presId="urn:microsoft.com/office/officeart/2005/8/layout/hierarchy6"/>
    <dgm:cxn modelId="{00F18D06-9528-4F17-9A8F-9E428FAED6E7}" type="presParOf" srcId="{575A7692-2525-4A5F-B8DC-ADD64EF95B6B}" destId="{58811177-368D-43B3-9BAF-6768428D7F39}" srcOrd="1" destOrd="0" presId="urn:microsoft.com/office/officeart/2005/8/layout/hierarchy6"/>
    <dgm:cxn modelId="{74F03BEE-E2C7-4E3E-8E2E-AD4F245B525E}" type="presParOf" srcId="{A782FE4D-A64F-46E0-B10E-A0E854F40947}" destId="{064C3E6F-FCDF-459D-A07C-E2A184F813F6}" srcOrd="1" destOrd="0" presId="urn:microsoft.com/office/officeart/2005/8/layout/hierarchy6"/>
    <dgm:cxn modelId="{87817AD7-2894-4C75-833C-774EEB984AE2}" type="presParOf" srcId="{064C3E6F-FCDF-459D-A07C-E2A184F813F6}" destId="{2BB19063-DCFF-48EE-8E69-02394FC0C710}" srcOrd="0" destOrd="0" presId="urn:microsoft.com/office/officeart/2005/8/layout/hierarchy6"/>
    <dgm:cxn modelId="{DF723712-0F55-4391-B74C-77B4D12A656C}" type="presParOf" srcId="{2BB19063-DCFF-48EE-8E69-02394FC0C710}" destId="{D4ADF0FD-5E22-4C5F-AB1B-E6FEBEA4EEB2}" srcOrd="0" destOrd="0" presId="urn:microsoft.com/office/officeart/2005/8/layout/hierarchy6"/>
    <dgm:cxn modelId="{69720A27-1B09-4C3A-9E65-99C983A498AA}" type="presParOf" srcId="{2BB19063-DCFF-48EE-8E69-02394FC0C710}" destId="{4EA32AF9-FC58-4997-BDCD-77C475D4592B}" srcOrd="1" destOrd="0" presId="urn:microsoft.com/office/officeart/2005/8/layout/hierarchy6"/>
    <dgm:cxn modelId="{CD030A0C-2213-44EB-88EE-74B4E536A71A}" type="presParOf" srcId="{064C3E6F-FCDF-459D-A07C-E2A184F813F6}" destId="{C0204AC7-AF7D-4410-A867-1A29372C5EA4}" srcOrd="1" destOrd="0" presId="urn:microsoft.com/office/officeart/2005/8/layout/hierarchy6"/>
    <dgm:cxn modelId="{598DD010-9755-4553-9876-C7D3C58FF6C8}" type="presParOf" srcId="{C0204AC7-AF7D-4410-A867-1A29372C5EA4}" destId="{AE825685-5F58-4CAD-8CC3-431E7F045B4F}" srcOrd="0" destOrd="0" presId="urn:microsoft.com/office/officeart/2005/8/layout/hierarchy6"/>
    <dgm:cxn modelId="{A94B3341-EA63-4F9A-89DE-845EBF170DC5}" type="presParOf" srcId="{064C3E6F-FCDF-459D-A07C-E2A184F813F6}" destId="{95C38819-D509-4081-9024-F79E18EDA754}" srcOrd="2" destOrd="0" presId="urn:microsoft.com/office/officeart/2005/8/layout/hierarchy6"/>
    <dgm:cxn modelId="{10CE55C2-AA76-48E9-B830-877E8B51AE5E}" type="presParOf" srcId="{95C38819-D509-4081-9024-F79E18EDA754}" destId="{0AC901C9-C438-4B91-9582-D18C00DEDBEB}" srcOrd="0" destOrd="0" presId="urn:microsoft.com/office/officeart/2005/8/layout/hierarchy6"/>
    <dgm:cxn modelId="{4FD873B5-1968-4976-AA40-1398D6F58555}" type="presParOf" srcId="{95C38819-D509-4081-9024-F79E18EDA754}" destId="{1AFFCFD4-4C38-477B-A727-6C7F2D029217}" srcOrd="1" destOrd="0" presId="urn:microsoft.com/office/officeart/2005/8/layout/hierarchy6"/>
    <dgm:cxn modelId="{9195FC18-12AD-4781-9AD1-7BC3D9912242}" type="presParOf" srcId="{064C3E6F-FCDF-459D-A07C-E2A184F813F6}" destId="{7B6EDD46-BE42-407A-B77A-E7E22C34BBD6}" srcOrd="3" destOrd="0" presId="urn:microsoft.com/office/officeart/2005/8/layout/hierarchy6"/>
    <dgm:cxn modelId="{C10A28B3-9F32-4B57-B55D-E513F4ACE818}" type="presParOf" srcId="{7B6EDD46-BE42-407A-B77A-E7E22C34BBD6}" destId="{C3A40A4B-2FBD-4D64-A38A-208866AC8E11}" srcOrd="0" destOrd="0" presId="urn:microsoft.com/office/officeart/2005/8/layout/hierarchy6"/>
    <dgm:cxn modelId="{94C860C4-B3FA-4238-A439-119C48E9E257}" type="presParOf" srcId="{064C3E6F-FCDF-459D-A07C-E2A184F813F6}" destId="{011238EA-8F1A-45EE-96A0-5666AD0E2635}" srcOrd="4" destOrd="0" presId="urn:microsoft.com/office/officeart/2005/8/layout/hierarchy6"/>
    <dgm:cxn modelId="{1140336F-3924-4145-A6E1-7B7AFC1BE1FF}" type="presParOf" srcId="{011238EA-8F1A-45EE-96A0-5666AD0E2635}" destId="{4CF6D088-9812-4D09-B2C6-7345CE32ECE4}" srcOrd="0" destOrd="0" presId="urn:microsoft.com/office/officeart/2005/8/layout/hierarchy6"/>
    <dgm:cxn modelId="{280D0A01-07CC-4AA3-B5FA-4E6485611BB8}" type="presParOf" srcId="{011238EA-8F1A-45EE-96A0-5666AD0E2635}" destId="{0B7A2CE5-4888-422A-B3A5-A9FE9D5FC531}" srcOrd="1" destOrd="0" presId="urn:microsoft.com/office/officeart/2005/8/layout/hierarchy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3B1AE1-91FF-434A-B5CE-90E1C3D2FCE4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3A75B7-A8C4-46BD-9938-E3CB9F2CF552}">
      <dgm:prSet phldrT="[Text]"/>
      <dgm:spPr/>
      <dgm:t>
        <a:bodyPr/>
        <a:lstStyle/>
        <a:p>
          <a:r>
            <a:rPr lang="en-US" dirty="0" smtClean="0"/>
            <a:t>FF position</a:t>
          </a:r>
          <a:endParaRPr lang="en-US" dirty="0"/>
        </a:p>
      </dgm:t>
    </dgm:pt>
    <dgm:pt modelId="{44CBAB58-22DD-4F60-B8EE-45ECA6646C5D}" type="parTrans" cxnId="{340220F5-EF01-41E7-90A8-37F8F62F0C0F}">
      <dgm:prSet/>
      <dgm:spPr/>
      <dgm:t>
        <a:bodyPr/>
        <a:lstStyle/>
        <a:p>
          <a:endParaRPr lang="en-US"/>
        </a:p>
      </dgm:t>
    </dgm:pt>
    <dgm:pt modelId="{7A16DC04-57FD-4218-AFD2-5FAF0FD16D1E}" type="sibTrans" cxnId="{340220F5-EF01-41E7-90A8-37F8F62F0C0F}">
      <dgm:prSet/>
      <dgm:spPr/>
      <dgm:t>
        <a:bodyPr/>
        <a:lstStyle/>
        <a:p>
          <a:endParaRPr lang="en-US"/>
        </a:p>
      </dgm:t>
    </dgm:pt>
    <dgm:pt modelId="{66A71803-320C-41C2-9055-257FF50FD41A}">
      <dgm:prSet phldrT="[Text]"/>
      <dgm:spPr/>
      <dgm:t>
        <a:bodyPr/>
        <a:lstStyle/>
        <a:p>
          <a:r>
            <a:rPr lang="en-US" dirty="0" smtClean="0"/>
            <a:t>H</a:t>
          </a:r>
          <a:endParaRPr lang="en-US" dirty="0"/>
        </a:p>
      </dgm:t>
    </dgm:pt>
    <dgm:pt modelId="{DBD8293A-2A42-402F-9967-0F97740926DD}" type="parTrans" cxnId="{85C846C0-4078-4B3F-8D0B-255D31111C7A}">
      <dgm:prSet/>
      <dgm:spPr/>
      <dgm:t>
        <a:bodyPr/>
        <a:lstStyle/>
        <a:p>
          <a:endParaRPr lang="en-US"/>
        </a:p>
      </dgm:t>
    </dgm:pt>
    <dgm:pt modelId="{B15D2BAA-FDBC-401C-989A-3999FF0EDCD3}" type="sibTrans" cxnId="{85C846C0-4078-4B3F-8D0B-255D31111C7A}">
      <dgm:prSet/>
      <dgm:spPr/>
      <dgm:t>
        <a:bodyPr/>
        <a:lstStyle/>
        <a:p>
          <a:endParaRPr lang="en-US"/>
        </a:p>
      </dgm:t>
    </dgm:pt>
    <dgm:pt modelId="{5915EABB-3DA3-4A4F-98C4-18B641B42ABD}">
      <dgm:prSet phldrT="[Text]"/>
      <dgm:spPr/>
      <dgm:t>
        <a:bodyPr/>
        <a:lstStyle/>
        <a:p>
          <a:r>
            <a:rPr lang="en-US" dirty="0" smtClean="0"/>
            <a:t>Angle=0</a:t>
          </a:r>
          <a:endParaRPr lang="en-US" dirty="0"/>
        </a:p>
      </dgm:t>
    </dgm:pt>
    <dgm:pt modelId="{9C147D89-1188-4914-A327-2649B73D4127}" type="parTrans" cxnId="{597C2DDD-E997-4438-9B2C-8F19269E8509}">
      <dgm:prSet/>
      <dgm:spPr/>
      <dgm:t>
        <a:bodyPr/>
        <a:lstStyle/>
        <a:p>
          <a:endParaRPr lang="en-US"/>
        </a:p>
      </dgm:t>
    </dgm:pt>
    <dgm:pt modelId="{EC3AF15E-15B7-4115-BB3B-803A3A44D5A8}" type="sibTrans" cxnId="{597C2DDD-E997-4438-9B2C-8F19269E8509}">
      <dgm:prSet/>
      <dgm:spPr/>
      <dgm:t>
        <a:bodyPr/>
        <a:lstStyle/>
        <a:p>
          <a:endParaRPr lang="en-US"/>
        </a:p>
      </dgm:t>
    </dgm:pt>
    <dgm:pt modelId="{2969D2C8-4D53-458D-9C36-A1222D979217}">
      <dgm:prSet phldrT="[Text]"/>
      <dgm:spPr/>
      <dgm:t>
        <a:bodyPr/>
        <a:lstStyle/>
        <a:p>
          <a:r>
            <a:rPr lang="en-US" dirty="0" smtClean="0"/>
            <a:t>Angle=60</a:t>
          </a:r>
        </a:p>
      </dgm:t>
    </dgm:pt>
    <dgm:pt modelId="{3F9BA5C2-F2BA-4DB1-A28A-E60004F29213}" type="parTrans" cxnId="{5ABF6F17-7831-4AA8-B5DD-B40BD043A6BF}">
      <dgm:prSet/>
      <dgm:spPr/>
      <dgm:t>
        <a:bodyPr/>
        <a:lstStyle/>
        <a:p>
          <a:endParaRPr lang="en-US"/>
        </a:p>
      </dgm:t>
    </dgm:pt>
    <dgm:pt modelId="{BF57CE1A-72B9-4B3B-885F-F1C1507F98D8}" type="sibTrans" cxnId="{5ABF6F17-7831-4AA8-B5DD-B40BD043A6BF}">
      <dgm:prSet/>
      <dgm:spPr/>
      <dgm:t>
        <a:bodyPr/>
        <a:lstStyle/>
        <a:p>
          <a:endParaRPr lang="en-US"/>
        </a:p>
      </dgm:t>
    </dgm:pt>
    <dgm:pt modelId="{688B5EAC-E8A4-4C1A-89C4-F1C69DF2B520}">
      <dgm:prSet phldrT="[Text]"/>
      <dgm:spPr/>
      <dgm:t>
        <a:bodyPr/>
        <a:lstStyle/>
        <a:p>
          <a:r>
            <a:rPr lang="en-US" dirty="0" smtClean="0"/>
            <a:t>K</a:t>
          </a:r>
          <a:endParaRPr lang="en-US" dirty="0"/>
        </a:p>
      </dgm:t>
    </dgm:pt>
    <dgm:pt modelId="{46E950D3-4FFA-4A5D-88CC-1B3D7CE6CFB8}" type="parTrans" cxnId="{A9CE8D78-B0BA-46C0-ACD4-5FACF33F860D}">
      <dgm:prSet/>
      <dgm:spPr/>
      <dgm:t>
        <a:bodyPr/>
        <a:lstStyle/>
        <a:p>
          <a:endParaRPr lang="en-US"/>
        </a:p>
      </dgm:t>
    </dgm:pt>
    <dgm:pt modelId="{3371FD19-C691-4628-9ADD-EB45774A07F7}" type="sibTrans" cxnId="{A9CE8D78-B0BA-46C0-ACD4-5FACF33F860D}">
      <dgm:prSet/>
      <dgm:spPr/>
      <dgm:t>
        <a:bodyPr/>
        <a:lstStyle/>
        <a:p>
          <a:endParaRPr lang="en-US"/>
        </a:p>
      </dgm:t>
    </dgm:pt>
    <dgm:pt modelId="{A08783A9-28C0-44B6-A357-FBBC7F2A2185}">
      <dgm:prSet phldrT="[Text]"/>
      <dgm:spPr/>
      <dgm:t>
        <a:bodyPr/>
        <a:lstStyle/>
        <a:p>
          <a:r>
            <a:rPr lang="en-US" dirty="0" smtClean="0"/>
            <a:t>…</a:t>
          </a:r>
          <a:endParaRPr lang="en-US" dirty="0"/>
        </a:p>
      </dgm:t>
    </dgm:pt>
    <dgm:pt modelId="{B9783A9F-106B-46EB-9BD6-A71182195F44}" type="parTrans" cxnId="{5B71B176-B9F4-4BBD-BF70-F9C281A60634}">
      <dgm:prSet/>
      <dgm:spPr/>
      <dgm:t>
        <a:bodyPr/>
        <a:lstStyle/>
        <a:p>
          <a:endParaRPr lang="en-US"/>
        </a:p>
      </dgm:t>
    </dgm:pt>
    <dgm:pt modelId="{D5C3B725-61AD-40CD-BC0F-9526FDB742D0}" type="sibTrans" cxnId="{5B71B176-B9F4-4BBD-BF70-F9C281A60634}">
      <dgm:prSet/>
      <dgm:spPr/>
      <dgm:t>
        <a:bodyPr/>
        <a:lstStyle/>
        <a:p>
          <a:endParaRPr lang="en-US"/>
        </a:p>
      </dgm:t>
    </dgm:pt>
    <dgm:pt modelId="{F96F2209-E3DA-4F84-91EA-421F46FE1597}">
      <dgm:prSet phldrT="[Text]"/>
      <dgm:spPr/>
      <dgm:t>
        <a:bodyPr/>
        <a:lstStyle/>
        <a:p>
          <a:r>
            <a:rPr lang="en-US" dirty="0" smtClean="0"/>
            <a:t>AB Level: Set Up</a:t>
          </a:r>
          <a:endParaRPr lang="en-US" dirty="0"/>
        </a:p>
      </dgm:t>
    </dgm:pt>
    <dgm:pt modelId="{31918E19-F381-4465-BD74-87C7AC91DE7A}" type="parTrans" cxnId="{171D0B03-087C-48CF-95BB-FB8671E1E840}">
      <dgm:prSet/>
      <dgm:spPr/>
      <dgm:t>
        <a:bodyPr/>
        <a:lstStyle/>
        <a:p>
          <a:endParaRPr lang="en-US"/>
        </a:p>
      </dgm:t>
    </dgm:pt>
    <dgm:pt modelId="{8EDD4F12-60D5-407D-AC42-E250F14F5BB2}" type="sibTrans" cxnId="{171D0B03-087C-48CF-95BB-FB8671E1E840}">
      <dgm:prSet/>
      <dgm:spPr/>
      <dgm:t>
        <a:bodyPr/>
        <a:lstStyle/>
        <a:p>
          <a:endParaRPr lang="en-US"/>
        </a:p>
      </dgm:t>
    </dgm:pt>
    <dgm:pt modelId="{C513276F-6225-49E6-B0A4-81C6A894EAEF}">
      <dgm:prSet phldrT="[Text]"/>
      <dgm:spPr/>
      <dgm:t>
        <a:bodyPr/>
        <a:lstStyle/>
        <a:p>
          <a:r>
            <a:rPr lang="en-US" dirty="0" smtClean="0"/>
            <a:t>Rotator Angle Split</a:t>
          </a:r>
          <a:endParaRPr lang="en-US" dirty="0"/>
        </a:p>
      </dgm:t>
    </dgm:pt>
    <dgm:pt modelId="{0756C6FB-897B-48BA-A401-BF93442F6112}" type="parTrans" cxnId="{46E58080-0C73-4544-9B1C-C6CDFB73E302}">
      <dgm:prSet/>
      <dgm:spPr/>
      <dgm:t>
        <a:bodyPr/>
        <a:lstStyle/>
        <a:p>
          <a:endParaRPr lang="en-US"/>
        </a:p>
      </dgm:t>
    </dgm:pt>
    <dgm:pt modelId="{C503E9B0-D11E-43FF-9D69-B0F1ADB50230}" type="sibTrans" cxnId="{46E58080-0C73-4544-9B1C-C6CDFB73E302}">
      <dgm:prSet/>
      <dgm:spPr/>
      <dgm:t>
        <a:bodyPr/>
        <a:lstStyle/>
        <a:p>
          <a:endParaRPr lang="en-US"/>
        </a:p>
      </dgm:t>
    </dgm:pt>
    <dgm:pt modelId="{99A6126B-3D73-4EE8-96F8-A4698248DAE6}">
      <dgm:prSet phldrT="[Text]"/>
      <dgm:spPr/>
      <dgm:t>
        <a:bodyPr/>
        <a:lstStyle/>
        <a:p>
          <a:r>
            <a:rPr lang="en-US" dirty="0" smtClean="0"/>
            <a:t>Detector Split</a:t>
          </a:r>
          <a:endParaRPr lang="en-US" dirty="0"/>
        </a:p>
      </dgm:t>
    </dgm:pt>
    <dgm:pt modelId="{BD407820-6941-4053-9634-788F3D209AD3}" type="parTrans" cxnId="{68227275-AB61-4C78-AB84-6F150A0F7ED0}">
      <dgm:prSet/>
      <dgm:spPr/>
      <dgm:t>
        <a:bodyPr/>
        <a:lstStyle/>
        <a:p>
          <a:endParaRPr lang="en-US"/>
        </a:p>
      </dgm:t>
    </dgm:pt>
    <dgm:pt modelId="{F3AAB278-0CAB-4913-8D2D-5AA7427B1F70}" type="sibTrans" cxnId="{68227275-AB61-4C78-AB84-6F150A0F7ED0}">
      <dgm:prSet/>
      <dgm:spPr/>
      <dgm:t>
        <a:bodyPr/>
        <a:lstStyle/>
        <a:p>
          <a:endParaRPr lang="en-US"/>
        </a:p>
      </dgm:t>
    </dgm:pt>
    <dgm:pt modelId="{3AAB4C4A-912A-4C3C-A1FF-305E9F4BDBBE}">
      <dgm:prSet phldrT="[Text]"/>
      <dgm:spPr/>
      <dgm:t>
        <a:bodyPr/>
        <a:lstStyle/>
        <a:p>
          <a:r>
            <a:rPr lang="en-US" dirty="0" smtClean="0"/>
            <a:t>QC Parameter</a:t>
          </a:r>
          <a:endParaRPr lang="en-US" dirty="0"/>
        </a:p>
      </dgm:t>
    </dgm:pt>
    <dgm:pt modelId="{211FFEC4-D115-4376-B453-568002931205}" type="parTrans" cxnId="{FD4F0A7C-4905-4214-805F-8F1F4CB30F70}">
      <dgm:prSet/>
      <dgm:spPr/>
      <dgm:t>
        <a:bodyPr/>
        <a:lstStyle/>
        <a:p>
          <a:endParaRPr lang="en-US"/>
        </a:p>
      </dgm:t>
    </dgm:pt>
    <dgm:pt modelId="{81A7622C-82B1-4AD2-A227-1A9E40676455}" type="sibTrans" cxnId="{FD4F0A7C-4905-4214-805F-8F1F4CB30F70}">
      <dgm:prSet/>
      <dgm:spPr/>
      <dgm:t>
        <a:bodyPr/>
        <a:lstStyle/>
        <a:p>
          <a:endParaRPr lang="en-US"/>
        </a:p>
      </dgm:t>
    </dgm:pt>
    <dgm:pt modelId="{0E200570-CD8D-4034-BE72-7CA0BEEAD873}">
      <dgm:prSet phldrT="[Text]"/>
      <dgm:spPr/>
      <dgm:t>
        <a:bodyPr/>
        <a:lstStyle/>
        <a:p>
          <a:r>
            <a:rPr lang="en-US" dirty="0" smtClean="0"/>
            <a:t>Angle=300</a:t>
          </a:r>
          <a:endParaRPr lang="en-US" dirty="0"/>
        </a:p>
      </dgm:t>
    </dgm:pt>
    <dgm:pt modelId="{9F1133DE-E2E6-43B2-B917-BD70E579ECF4}" type="parTrans" cxnId="{1E67F2E9-6D0A-4309-86EF-E0FF15B93327}">
      <dgm:prSet/>
      <dgm:spPr/>
      <dgm:t>
        <a:bodyPr/>
        <a:lstStyle/>
        <a:p>
          <a:endParaRPr lang="en-US"/>
        </a:p>
      </dgm:t>
    </dgm:pt>
    <dgm:pt modelId="{A16C4214-0C6A-454F-B024-6F5D516634EC}" type="sibTrans" cxnId="{1E67F2E9-6D0A-4309-86EF-E0FF15B93327}">
      <dgm:prSet/>
      <dgm:spPr/>
      <dgm:t>
        <a:bodyPr/>
        <a:lstStyle/>
        <a:p>
          <a:endParaRPr lang="en-US"/>
        </a:p>
      </dgm:t>
    </dgm:pt>
    <dgm:pt modelId="{43EA8989-0E7A-4AB4-B102-BF6945C9AA66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1</a:t>
          </a:r>
          <a:endParaRPr lang="en-US" dirty="0"/>
        </a:p>
      </dgm:t>
    </dgm:pt>
    <dgm:pt modelId="{A7B2DD3D-2365-4CC5-BE8D-C55AACB6E471}" type="parTrans" cxnId="{46A2D542-4C33-4598-8B3C-4365030EE25D}">
      <dgm:prSet/>
      <dgm:spPr/>
      <dgm:t>
        <a:bodyPr/>
        <a:lstStyle/>
        <a:p>
          <a:endParaRPr lang="en-US"/>
        </a:p>
      </dgm:t>
    </dgm:pt>
    <dgm:pt modelId="{E1C564CC-35B9-4770-8462-47764587ADCB}" type="sibTrans" cxnId="{46A2D542-4C33-4598-8B3C-4365030EE25D}">
      <dgm:prSet/>
      <dgm:spPr/>
      <dgm:t>
        <a:bodyPr/>
        <a:lstStyle/>
        <a:p>
          <a:endParaRPr lang="en-US"/>
        </a:p>
      </dgm:t>
    </dgm:pt>
    <dgm:pt modelId="{8417CE0A-EB4A-4159-82F4-18D853A35E0A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2</a:t>
          </a:r>
          <a:endParaRPr lang="en-US" dirty="0"/>
        </a:p>
      </dgm:t>
    </dgm:pt>
    <dgm:pt modelId="{F24EEA3F-AFCE-411F-9FC1-265F148B1FA0}" type="parTrans" cxnId="{F6C3A3C9-29F1-405D-8A65-24F3A3C5506C}">
      <dgm:prSet/>
      <dgm:spPr/>
      <dgm:t>
        <a:bodyPr/>
        <a:lstStyle/>
        <a:p>
          <a:endParaRPr lang="en-US"/>
        </a:p>
      </dgm:t>
    </dgm:pt>
    <dgm:pt modelId="{E027E1A3-0B8B-4B5F-B807-6016BADDD857}" type="sibTrans" cxnId="{F6C3A3C9-29F1-405D-8A65-24F3A3C5506C}">
      <dgm:prSet/>
      <dgm:spPr/>
      <dgm:t>
        <a:bodyPr/>
        <a:lstStyle/>
        <a:p>
          <a:endParaRPr lang="en-US"/>
        </a:p>
      </dgm:t>
    </dgm:pt>
    <dgm:pt modelId="{575708DC-6A7F-473D-84AE-41737B1816EB}">
      <dgm:prSet phldrT="[Text]"/>
      <dgm:spPr/>
      <dgm:t>
        <a:bodyPr/>
        <a:lstStyle/>
        <a:p>
          <a:r>
            <a:rPr lang="en-US" dirty="0" err="1" smtClean="0"/>
            <a:t>Det</a:t>
          </a:r>
          <a:r>
            <a:rPr lang="en-US" dirty="0" smtClean="0"/>
            <a:t> 3</a:t>
          </a:r>
          <a:endParaRPr lang="en-US" dirty="0"/>
        </a:p>
      </dgm:t>
    </dgm:pt>
    <dgm:pt modelId="{FD471D7F-AC8C-49D2-816B-52BA309F17BC}" type="parTrans" cxnId="{0B4D9397-9425-4A21-A1C1-3435B4A07762}">
      <dgm:prSet/>
      <dgm:spPr/>
      <dgm:t>
        <a:bodyPr/>
        <a:lstStyle/>
        <a:p>
          <a:endParaRPr lang="en-US"/>
        </a:p>
      </dgm:t>
    </dgm:pt>
    <dgm:pt modelId="{E8049F7B-652A-4F9C-9D34-75B0D784B8E8}" type="sibTrans" cxnId="{0B4D9397-9425-4A21-A1C1-3435B4A07762}">
      <dgm:prSet/>
      <dgm:spPr/>
      <dgm:t>
        <a:bodyPr/>
        <a:lstStyle/>
        <a:p>
          <a:endParaRPr lang="en-US"/>
        </a:p>
      </dgm:t>
    </dgm:pt>
    <dgm:pt modelId="{965981C6-61AB-42C6-A7BB-8AD438B248E8}">
      <dgm:prSet phldrT="[Text]"/>
      <dgm:spPr/>
      <dgm:t>
        <a:bodyPr/>
        <a:lstStyle/>
        <a:p>
          <a:r>
            <a:rPr lang="en-US" dirty="0" smtClean="0"/>
            <a:t>…</a:t>
          </a:r>
        </a:p>
      </dgm:t>
    </dgm:pt>
    <dgm:pt modelId="{B06CA1CE-98B5-47CE-8A32-7C230BCBDEFF}" type="parTrans" cxnId="{52EEE297-4999-4E26-A4C9-AF780719AEED}">
      <dgm:prSet/>
      <dgm:spPr/>
    </dgm:pt>
    <dgm:pt modelId="{9CBC102A-18F2-48BB-AF48-A30D828C36D7}" type="sibTrans" cxnId="{52EEE297-4999-4E26-A4C9-AF780719AEED}">
      <dgm:prSet/>
      <dgm:spPr/>
    </dgm:pt>
    <dgm:pt modelId="{A95FE120-A48C-4610-AAE5-6E78C3E95851}">
      <dgm:prSet phldrT="[Text]"/>
      <dgm:spPr/>
      <dgm:t>
        <a:bodyPr/>
        <a:lstStyle/>
        <a:p>
          <a:r>
            <a:rPr lang="en-US" dirty="0" smtClean="0"/>
            <a:t>…</a:t>
          </a:r>
        </a:p>
      </dgm:t>
    </dgm:pt>
    <dgm:pt modelId="{DDC22D45-8181-49F3-A34C-174BE5B1581B}" type="parTrans" cxnId="{446A6A37-36B1-4188-9B59-BF815CA922C5}">
      <dgm:prSet/>
      <dgm:spPr/>
    </dgm:pt>
    <dgm:pt modelId="{B94103CB-75B4-4055-8B53-74111393AD08}" type="sibTrans" cxnId="{446A6A37-36B1-4188-9B59-BF815CA922C5}">
      <dgm:prSet/>
      <dgm:spPr/>
    </dgm:pt>
    <dgm:pt modelId="{48B0DB48-FCDD-4179-8977-CB55095D3122}">
      <dgm:prSet phldrT="[Text]"/>
      <dgm:spPr/>
      <dgm:t>
        <a:bodyPr/>
        <a:lstStyle/>
        <a:p>
          <a:r>
            <a:rPr lang="en-US" dirty="0" smtClean="0"/>
            <a:t>…</a:t>
          </a:r>
          <a:endParaRPr lang="en-US" dirty="0"/>
        </a:p>
      </dgm:t>
    </dgm:pt>
    <dgm:pt modelId="{322238D7-8153-4A02-B923-1783B1B6FCC1}" type="parTrans" cxnId="{05129B42-B16B-433D-B893-92A8FC90DC2A}">
      <dgm:prSet/>
      <dgm:spPr/>
    </dgm:pt>
    <dgm:pt modelId="{84C0E56E-1000-4E5C-8924-8B4645586E5E}" type="sibTrans" cxnId="{05129B42-B16B-433D-B893-92A8FC90DC2A}">
      <dgm:prSet/>
      <dgm:spPr/>
    </dgm:pt>
    <dgm:pt modelId="{A782FE4D-A64F-46E0-B10E-A0E854F40947}" type="pres">
      <dgm:prSet presAssocID="{7E3B1AE1-91FF-434A-B5CE-90E1C3D2FCE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6398F1-50EB-44A9-8309-5DA6A29E30DE}" type="pres">
      <dgm:prSet presAssocID="{7E3B1AE1-91FF-434A-B5CE-90E1C3D2FCE4}" presName="hierFlow" presStyleCnt="0"/>
      <dgm:spPr/>
    </dgm:pt>
    <dgm:pt modelId="{47320571-81A7-40CD-AAD3-AEB5544BDEDA}" type="pres">
      <dgm:prSet presAssocID="{7E3B1AE1-91FF-434A-B5CE-90E1C3D2FCE4}" presName="firstBuf" presStyleCnt="0"/>
      <dgm:spPr/>
    </dgm:pt>
    <dgm:pt modelId="{FF69ED65-63E9-416B-81AC-EFDC37F8AB8B}" type="pres">
      <dgm:prSet presAssocID="{7E3B1AE1-91FF-434A-B5CE-90E1C3D2FCE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22DF4E-BB3C-4314-868F-52C679CD1EEF}" type="pres">
      <dgm:prSet presAssocID="{043A75B7-A8C4-46BD-9938-E3CB9F2CF552}" presName="Name14" presStyleCnt="0"/>
      <dgm:spPr/>
    </dgm:pt>
    <dgm:pt modelId="{C7524972-3E79-4E78-8330-3890A775CBB9}" type="pres">
      <dgm:prSet presAssocID="{043A75B7-A8C4-46BD-9938-E3CB9F2CF55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E02D4F-6426-44CF-A2E3-405E71F7F143}" type="pres">
      <dgm:prSet presAssocID="{043A75B7-A8C4-46BD-9938-E3CB9F2CF552}" presName="hierChild2" presStyleCnt="0"/>
      <dgm:spPr/>
    </dgm:pt>
    <dgm:pt modelId="{B1648D1B-E782-4C8F-BB04-69E7FB9DF409}" type="pres">
      <dgm:prSet presAssocID="{DBD8293A-2A42-402F-9967-0F97740926DD}" presName="Name19" presStyleLbl="parChTrans1D2" presStyleIdx="0" presStyleCnt="2"/>
      <dgm:spPr/>
      <dgm:t>
        <a:bodyPr/>
        <a:lstStyle/>
        <a:p>
          <a:endParaRPr lang="en-US"/>
        </a:p>
      </dgm:t>
    </dgm:pt>
    <dgm:pt modelId="{56809A42-FEF3-4579-A1F9-41C87B13CE03}" type="pres">
      <dgm:prSet presAssocID="{66A71803-320C-41C2-9055-257FF50FD41A}" presName="Name21" presStyleCnt="0"/>
      <dgm:spPr/>
    </dgm:pt>
    <dgm:pt modelId="{73372435-F697-48E2-AC79-5032D5AB350E}" type="pres">
      <dgm:prSet presAssocID="{66A71803-320C-41C2-9055-257FF50FD41A}" presName="level2Shape" presStyleLbl="node2" presStyleIdx="0" presStyleCnt="2"/>
      <dgm:spPr/>
      <dgm:t>
        <a:bodyPr/>
        <a:lstStyle/>
        <a:p>
          <a:endParaRPr lang="en-US"/>
        </a:p>
      </dgm:t>
    </dgm:pt>
    <dgm:pt modelId="{28D8D365-FB53-4CB1-8C0F-91BB8A5C86DD}" type="pres">
      <dgm:prSet presAssocID="{66A71803-320C-41C2-9055-257FF50FD41A}" presName="hierChild3" presStyleCnt="0"/>
      <dgm:spPr/>
    </dgm:pt>
    <dgm:pt modelId="{2A9CF810-6366-4C37-B1C5-DE3B57D83E89}" type="pres">
      <dgm:prSet presAssocID="{9C147D89-1188-4914-A327-2649B73D4127}" presName="Name19" presStyleLbl="parChTrans1D3" presStyleIdx="0" presStyleCnt="5"/>
      <dgm:spPr/>
      <dgm:t>
        <a:bodyPr/>
        <a:lstStyle/>
        <a:p>
          <a:endParaRPr lang="en-US"/>
        </a:p>
      </dgm:t>
    </dgm:pt>
    <dgm:pt modelId="{6811126B-5A2E-48A4-82BF-2AFD5EE4FF29}" type="pres">
      <dgm:prSet presAssocID="{5915EABB-3DA3-4A4F-98C4-18B641B42ABD}" presName="Name21" presStyleCnt="0"/>
      <dgm:spPr/>
    </dgm:pt>
    <dgm:pt modelId="{32E8DF50-9DD5-4A5B-BC69-AFB98B626769}" type="pres">
      <dgm:prSet presAssocID="{5915EABB-3DA3-4A4F-98C4-18B641B42ABD}" presName="level2Shape" presStyleLbl="node3" presStyleIdx="0" presStyleCnt="5"/>
      <dgm:spPr/>
      <dgm:t>
        <a:bodyPr/>
        <a:lstStyle/>
        <a:p>
          <a:endParaRPr lang="en-US"/>
        </a:p>
      </dgm:t>
    </dgm:pt>
    <dgm:pt modelId="{DF196842-D5BF-491B-B091-AF9BB5514DF2}" type="pres">
      <dgm:prSet presAssocID="{5915EABB-3DA3-4A4F-98C4-18B641B42ABD}" presName="hierChild3" presStyleCnt="0"/>
      <dgm:spPr/>
    </dgm:pt>
    <dgm:pt modelId="{3492A4F6-5A5C-4488-A910-2AF00C8AF3D7}" type="pres">
      <dgm:prSet presAssocID="{A7B2DD3D-2365-4CC5-BE8D-C55AACB6E471}" presName="Name19" presStyleLbl="parChTrans1D4" presStyleIdx="0" presStyleCnt="5"/>
      <dgm:spPr/>
      <dgm:t>
        <a:bodyPr/>
        <a:lstStyle/>
        <a:p>
          <a:endParaRPr lang="en-US"/>
        </a:p>
      </dgm:t>
    </dgm:pt>
    <dgm:pt modelId="{5025870C-AE5C-4ED6-B80D-085228E7B864}" type="pres">
      <dgm:prSet presAssocID="{43EA8989-0E7A-4AB4-B102-BF6945C9AA66}" presName="Name21" presStyleCnt="0"/>
      <dgm:spPr/>
    </dgm:pt>
    <dgm:pt modelId="{56C9B111-020D-4E7A-8C5A-9E9485C12287}" type="pres">
      <dgm:prSet presAssocID="{43EA8989-0E7A-4AB4-B102-BF6945C9AA66}" presName="level2Shape" presStyleLbl="node4" presStyleIdx="0" presStyleCnt="5"/>
      <dgm:spPr/>
      <dgm:t>
        <a:bodyPr/>
        <a:lstStyle/>
        <a:p>
          <a:endParaRPr lang="en-US"/>
        </a:p>
      </dgm:t>
    </dgm:pt>
    <dgm:pt modelId="{8C6421BD-93A5-4E0A-8E9E-311612724DD9}" type="pres">
      <dgm:prSet presAssocID="{43EA8989-0E7A-4AB4-B102-BF6945C9AA66}" presName="hierChild3" presStyleCnt="0"/>
      <dgm:spPr/>
    </dgm:pt>
    <dgm:pt modelId="{BC8BCE93-E0B6-4EEC-BE8C-BC0ED5D2DE9C}" type="pres">
      <dgm:prSet presAssocID="{F24EEA3F-AFCE-411F-9FC1-265F148B1FA0}" presName="Name19" presStyleLbl="parChTrans1D4" presStyleIdx="1" presStyleCnt="5"/>
      <dgm:spPr/>
      <dgm:t>
        <a:bodyPr/>
        <a:lstStyle/>
        <a:p>
          <a:endParaRPr lang="en-US"/>
        </a:p>
      </dgm:t>
    </dgm:pt>
    <dgm:pt modelId="{A218F69C-B8AE-4CC0-8833-0CADB5CD36BA}" type="pres">
      <dgm:prSet presAssocID="{8417CE0A-EB4A-4159-82F4-18D853A35E0A}" presName="Name21" presStyleCnt="0"/>
      <dgm:spPr/>
    </dgm:pt>
    <dgm:pt modelId="{65ADDADE-41E2-43BB-91EB-3A53FD2A5370}" type="pres">
      <dgm:prSet presAssocID="{8417CE0A-EB4A-4159-82F4-18D853A35E0A}" presName="level2Shape" presStyleLbl="node4" presStyleIdx="1" presStyleCnt="5"/>
      <dgm:spPr/>
      <dgm:t>
        <a:bodyPr/>
        <a:lstStyle/>
        <a:p>
          <a:endParaRPr lang="en-US"/>
        </a:p>
      </dgm:t>
    </dgm:pt>
    <dgm:pt modelId="{6DDE9F53-11E6-4A94-B654-98E882F87C50}" type="pres">
      <dgm:prSet presAssocID="{8417CE0A-EB4A-4159-82F4-18D853A35E0A}" presName="hierChild3" presStyleCnt="0"/>
      <dgm:spPr/>
    </dgm:pt>
    <dgm:pt modelId="{7B0CD3D9-E8DE-4466-88F3-7A34EA39CDD7}" type="pres">
      <dgm:prSet presAssocID="{FD471D7F-AC8C-49D2-816B-52BA309F17BC}" presName="Name19" presStyleLbl="parChTrans1D4" presStyleIdx="2" presStyleCnt="5"/>
      <dgm:spPr/>
      <dgm:t>
        <a:bodyPr/>
        <a:lstStyle/>
        <a:p>
          <a:endParaRPr lang="en-US"/>
        </a:p>
      </dgm:t>
    </dgm:pt>
    <dgm:pt modelId="{B229EF0C-C65F-4FCB-A8F1-28D2847ADA92}" type="pres">
      <dgm:prSet presAssocID="{575708DC-6A7F-473D-84AE-41737B1816EB}" presName="Name21" presStyleCnt="0"/>
      <dgm:spPr/>
    </dgm:pt>
    <dgm:pt modelId="{0396534A-A3E2-42DE-B581-C464ADF4B0FF}" type="pres">
      <dgm:prSet presAssocID="{575708DC-6A7F-473D-84AE-41737B1816EB}" presName="level2Shape" presStyleLbl="node4" presStyleIdx="2" presStyleCnt="5"/>
      <dgm:spPr/>
      <dgm:t>
        <a:bodyPr/>
        <a:lstStyle/>
        <a:p>
          <a:endParaRPr lang="en-US"/>
        </a:p>
      </dgm:t>
    </dgm:pt>
    <dgm:pt modelId="{F269AFAF-2853-4AFE-941C-23CE60FE6EF4}" type="pres">
      <dgm:prSet presAssocID="{575708DC-6A7F-473D-84AE-41737B1816EB}" presName="hierChild3" presStyleCnt="0"/>
      <dgm:spPr/>
    </dgm:pt>
    <dgm:pt modelId="{2CA0F22E-49B2-4167-9F5E-F08EA4B2DA4E}" type="pres">
      <dgm:prSet presAssocID="{3F9BA5C2-F2BA-4DB1-A28A-E60004F29213}" presName="Name19" presStyleLbl="parChTrans1D3" presStyleIdx="1" presStyleCnt="5"/>
      <dgm:spPr/>
      <dgm:t>
        <a:bodyPr/>
        <a:lstStyle/>
        <a:p>
          <a:endParaRPr lang="en-US"/>
        </a:p>
      </dgm:t>
    </dgm:pt>
    <dgm:pt modelId="{F6C3BC94-F227-433E-8776-B8117EBFE054}" type="pres">
      <dgm:prSet presAssocID="{2969D2C8-4D53-458D-9C36-A1222D979217}" presName="Name21" presStyleCnt="0"/>
      <dgm:spPr/>
    </dgm:pt>
    <dgm:pt modelId="{0D43DF0D-8C57-4B40-8ABA-4BE112F1C634}" type="pres">
      <dgm:prSet presAssocID="{2969D2C8-4D53-458D-9C36-A1222D979217}" presName="level2Shape" presStyleLbl="node3" presStyleIdx="1" presStyleCnt="5"/>
      <dgm:spPr/>
      <dgm:t>
        <a:bodyPr/>
        <a:lstStyle/>
        <a:p>
          <a:endParaRPr lang="en-US"/>
        </a:p>
      </dgm:t>
    </dgm:pt>
    <dgm:pt modelId="{7C283E56-5079-4A6D-92FD-E4CB57074E4A}" type="pres">
      <dgm:prSet presAssocID="{2969D2C8-4D53-458D-9C36-A1222D979217}" presName="hierChild3" presStyleCnt="0"/>
      <dgm:spPr/>
    </dgm:pt>
    <dgm:pt modelId="{98DDA764-8D40-4E3D-B2C1-47C80213DE33}" type="pres">
      <dgm:prSet presAssocID="{B06CA1CE-98B5-47CE-8A32-7C230BCBDEFF}" presName="Name19" presStyleLbl="parChTrans1D4" presStyleIdx="3" presStyleCnt="5"/>
      <dgm:spPr/>
    </dgm:pt>
    <dgm:pt modelId="{B2E14A6E-7EE3-4472-A312-974D6A3F7439}" type="pres">
      <dgm:prSet presAssocID="{965981C6-61AB-42C6-A7BB-8AD438B248E8}" presName="Name21" presStyleCnt="0"/>
      <dgm:spPr/>
    </dgm:pt>
    <dgm:pt modelId="{12D6298C-2030-43A9-9212-F89D0B283E7A}" type="pres">
      <dgm:prSet presAssocID="{965981C6-61AB-42C6-A7BB-8AD438B248E8}" presName="level2Shape" presStyleLbl="node4" presStyleIdx="3" presStyleCnt="5"/>
      <dgm:spPr/>
      <dgm:t>
        <a:bodyPr/>
        <a:lstStyle/>
        <a:p>
          <a:endParaRPr lang="en-US"/>
        </a:p>
      </dgm:t>
    </dgm:pt>
    <dgm:pt modelId="{AB03EF52-C767-4CCD-A029-D12126E06F2B}" type="pres">
      <dgm:prSet presAssocID="{965981C6-61AB-42C6-A7BB-8AD438B248E8}" presName="hierChild3" presStyleCnt="0"/>
      <dgm:spPr/>
    </dgm:pt>
    <dgm:pt modelId="{4E1BFBF4-2FD8-4CCF-9F35-325183FDA24B}" type="pres">
      <dgm:prSet presAssocID="{DDC22D45-8181-49F3-A34C-174BE5B1581B}" presName="Name19" presStyleLbl="parChTrans1D3" presStyleIdx="2" presStyleCnt="5"/>
      <dgm:spPr/>
    </dgm:pt>
    <dgm:pt modelId="{6C93BFE4-0E74-48B2-AC45-113868B2EE4D}" type="pres">
      <dgm:prSet presAssocID="{A95FE120-A48C-4610-AAE5-6E78C3E95851}" presName="Name21" presStyleCnt="0"/>
      <dgm:spPr/>
    </dgm:pt>
    <dgm:pt modelId="{2FD60970-FBD7-4102-9B81-BE55676C182D}" type="pres">
      <dgm:prSet presAssocID="{A95FE120-A48C-4610-AAE5-6E78C3E95851}" presName="level2Shape" presStyleLbl="node3" presStyleIdx="2" presStyleCnt="5"/>
      <dgm:spPr/>
      <dgm:t>
        <a:bodyPr/>
        <a:lstStyle/>
        <a:p>
          <a:endParaRPr lang="en-US"/>
        </a:p>
      </dgm:t>
    </dgm:pt>
    <dgm:pt modelId="{4BD487D3-E1DD-486C-9292-3C173534FEBC}" type="pres">
      <dgm:prSet presAssocID="{A95FE120-A48C-4610-AAE5-6E78C3E95851}" presName="hierChild3" presStyleCnt="0"/>
      <dgm:spPr/>
    </dgm:pt>
    <dgm:pt modelId="{387F559C-7267-4825-8494-FC76227AFA97}" type="pres">
      <dgm:prSet presAssocID="{9F1133DE-E2E6-43B2-B917-BD70E579ECF4}" presName="Name19" presStyleLbl="parChTrans1D3" presStyleIdx="3" presStyleCnt="5"/>
      <dgm:spPr/>
      <dgm:t>
        <a:bodyPr/>
        <a:lstStyle/>
        <a:p>
          <a:endParaRPr lang="en-US"/>
        </a:p>
      </dgm:t>
    </dgm:pt>
    <dgm:pt modelId="{89E685DD-63D6-490A-834E-BF790BDFE75B}" type="pres">
      <dgm:prSet presAssocID="{0E200570-CD8D-4034-BE72-7CA0BEEAD873}" presName="Name21" presStyleCnt="0"/>
      <dgm:spPr/>
    </dgm:pt>
    <dgm:pt modelId="{2312FB87-13F4-4018-89AB-2AA4C6ACCE4F}" type="pres">
      <dgm:prSet presAssocID="{0E200570-CD8D-4034-BE72-7CA0BEEAD873}" presName="level2Shape" presStyleLbl="node3" presStyleIdx="3" presStyleCnt="5"/>
      <dgm:spPr/>
      <dgm:t>
        <a:bodyPr/>
        <a:lstStyle/>
        <a:p>
          <a:endParaRPr lang="en-US"/>
        </a:p>
      </dgm:t>
    </dgm:pt>
    <dgm:pt modelId="{C86EEAC5-3124-47E4-8AD8-BF039AE00F3A}" type="pres">
      <dgm:prSet presAssocID="{0E200570-CD8D-4034-BE72-7CA0BEEAD873}" presName="hierChild3" presStyleCnt="0"/>
      <dgm:spPr/>
    </dgm:pt>
    <dgm:pt modelId="{8561B7BA-8066-4FD1-9F96-8828CFB982D6}" type="pres">
      <dgm:prSet presAssocID="{322238D7-8153-4A02-B923-1783B1B6FCC1}" presName="Name19" presStyleLbl="parChTrans1D4" presStyleIdx="4" presStyleCnt="5"/>
      <dgm:spPr/>
    </dgm:pt>
    <dgm:pt modelId="{C1E82712-24F2-4203-95E5-E1AEAFF67DC1}" type="pres">
      <dgm:prSet presAssocID="{48B0DB48-FCDD-4179-8977-CB55095D3122}" presName="Name21" presStyleCnt="0"/>
      <dgm:spPr/>
    </dgm:pt>
    <dgm:pt modelId="{50AB0CED-8269-4A08-A42D-10FAF4DC1521}" type="pres">
      <dgm:prSet presAssocID="{48B0DB48-FCDD-4179-8977-CB55095D3122}" presName="level2Shape" presStyleLbl="node4" presStyleIdx="4" presStyleCnt="5"/>
      <dgm:spPr/>
      <dgm:t>
        <a:bodyPr/>
        <a:lstStyle/>
        <a:p>
          <a:endParaRPr lang="en-US"/>
        </a:p>
      </dgm:t>
    </dgm:pt>
    <dgm:pt modelId="{0B798074-3111-4DEF-8731-B4AEEF9381BC}" type="pres">
      <dgm:prSet presAssocID="{48B0DB48-FCDD-4179-8977-CB55095D3122}" presName="hierChild3" presStyleCnt="0"/>
      <dgm:spPr/>
    </dgm:pt>
    <dgm:pt modelId="{15931C7C-A6B5-45F4-B8D1-B3E1AD3B7BB2}" type="pres">
      <dgm:prSet presAssocID="{46E950D3-4FFA-4A5D-88CC-1B3D7CE6CFB8}" presName="Name19" presStyleLbl="parChTrans1D2" presStyleIdx="1" presStyleCnt="2"/>
      <dgm:spPr/>
      <dgm:t>
        <a:bodyPr/>
        <a:lstStyle/>
        <a:p>
          <a:endParaRPr lang="en-US"/>
        </a:p>
      </dgm:t>
    </dgm:pt>
    <dgm:pt modelId="{656C65C2-5C8E-46FA-84A6-6C6F2A525117}" type="pres">
      <dgm:prSet presAssocID="{688B5EAC-E8A4-4C1A-89C4-F1C69DF2B520}" presName="Name21" presStyleCnt="0"/>
      <dgm:spPr/>
    </dgm:pt>
    <dgm:pt modelId="{5A5A8C1D-4ABC-4F2C-AB07-8220A9B048E9}" type="pres">
      <dgm:prSet presAssocID="{688B5EAC-E8A4-4C1A-89C4-F1C69DF2B520}" presName="level2Shape" presStyleLbl="node2" presStyleIdx="1" presStyleCnt="2"/>
      <dgm:spPr/>
      <dgm:t>
        <a:bodyPr/>
        <a:lstStyle/>
        <a:p>
          <a:endParaRPr lang="en-US"/>
        </a:p>
      </dgm:t>
    </dgm:pt>
    <dgm:pt modelId="{AB3C062F-42B0-4F8A-8C92-CE22A22F8965}" type="pres">
      <dgm:prSet presAssocID="{688B5EAC-E8A4-4C1A-89C4-F1C69DF2B520}" presName="hierChild3" presStyleCnt="0"/>
      <dgm:spPr/>
    </dgm:pt>
    <dgm:pt modelId="{7D491677-2E06-4A58-9C9D-9F5E6B438F61}" type="pres">
      <dgm:prSet presAssocID="{B9783A9F-106B-46EB-9BD6-A71182195F44}" presName="Name19" presStyleLbl="parChTrans1D3" presStyleIdx="4" presStyleCnt="5"/>
      <dgm:spPr/>
      <dgm:t>
        <a:bodyPr/>
        <a:lstStyle/>
        <a:p>
          <a:endParaRPr lang="en-US"/>
        </a:p>
      </dgm:t>
    </dgm:pt>
    <dgm:pt modelId="{AFCA1DD2-E260-4A24-99F1-45DE2ABDE041}" type="pres">
      <dgm:prSet presAssocID="{A08783A9-28C0-44B6-A357-FBBC7F2A2185}" presName="Name21" presStyleCnt="0"/>
      <dgm:spPr/>
    </dgm:pt>
    <dgm:pt modelId="{10091165-BB97-42D5-99C3-6776097FB083}" type="pres">
      <dgm:prSet presAssocID="{A08783A9-28C0-44B6-A357-FBBC7F2A2185}" presName="level2Shape" presStyleLbl="node3" presStyleIdx="4" presStyleCnt="5"/>
      <dgm:spPr/>
      <dgm:t>
        <a:bodyPr/>
        <a:lstStyle/>
        <a:p>
          <a:endParaRPr lang="en-US"/>
        </a:p>
      </dgm:t>
    </dgm:pt>
    <dgm:pt modelId="{F22D711D-4F7B-4174-9C30-C11BEA212350}" type="pres">
      <dgm:prSet presAssocID="{A08783A9-28C0-44B6-A357-FBBC7F2A2185}" presName="hierChild3" presStyleCnt="0"/>
      <dgm:spPr/>
    </dgm:pt>
    <dgm:pt modelId="{064C3E6F-FCDF-459D-A07C-E2A184F813F6}" type="pres">
      <dgm:prSet presAssocID="{7E3B1AE1-91FF-434A-B5CE-90E1C3D2FCE4}" presName="bgShapesFlow" presStyleCnt="0"/>
      <dgm:spPr/>
    </dgm:pt>
    <dgm:pt modelId="{86612E62-4B97-42FE-AC9D-9231EA9085D5}" type="pres">
      <dgm:prSet presAssocID="{3AAB4C4A-912A-4C3C-A1FF-305E9F4BDBBE}" presName="rectComp" presStyleCnt="0"/>
      <dgm:spPr/>
    </dgm:pt>
    <dgm:pt modelId="{68CA6738-0A98-4D3C-9C66-8D9B1F98D797}" type="pres">
      <dgm:prSet presAssocID="{3AAB4C4A-912A-4C3C-A1FF-305E9F4BDBBE}" presName="bgRect" presStyleLbl="bgShp" presStyleIdx="0" presStyleCnt="4"/>
      <dgm:spPr/>
      <dgm:t>
        <a:bodyPr/>
        <a:lstStyle/>
        <a:p>
          <a:endParaRPr lang="en-US"/>
        </a:p>
      </dgm:t>
    </dgm:pt>
    <dgm:pt modelId="{D62E1388-2D52-48EE-940A-A081591D98A9}" type="pres">
      <dgm:prSet presAssocID="{3AAB4C4A-912A-4C3C-A1FF-305E9F4BDBBE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83ADA0-FB1A-4908-954D-E51B2BAACC4C}" type="pres">
      <dgm:prSet presAssocID="{3AAB4C4A-912A-4C3C-A1FF-305E9F4BDBBE}" presName="spComp" presStyleCnt="0"/>
      <dgm:spPr/>
    </dgm:pt>
    <dgm:pt modelId="{B1888F59-44BD-4760-8835-CD0304CF27BE}" type="pres">
      <dgm:prSet presAssocID="{3AAB4C4A-912A-4C3C-A1FF-305E9F4BDBBE}" presName="vSp" presStyleCnt="0"/>
      <dgm:spPr/>
    </dgm:pt>
    <dgm:pt modelId="{2BB19063-DCFF-48EE-8E69-02394FC0C710}" type="pres">
      <dgm:prSet presAssocID="{F96F2209-E3DA-4F84-91EA-421F46FE1597}" presName="rectComp" presStyleCnt="0"/>
      <dgm:spPr/>
    </dgm:pt>
    <dgm:pt modelId="{D4ADF0FD-5E22-4C5F-AB1B-E6FEBEA4EEB2}" type="pres">
      <dgm:prSet presAssocID="{F96F2209-E3DA-4F84-91EA-421F46FE1597}" presName="bgRect" presStyleLbl="bgShp" presStyleIdx="1" presStyleCnt="4"/>
      <dgm:spPr/>
      <dgm:t>
        <a:bodyPr/>
        <a:lstStyle/>
        <a:p>
          <a:endParaRPr lang="en-US"/>
        </a:p>
      </dgm:t>
    </dgm:pt>
    <dgm:pt modelId="{4EA32AF9-FC58-4997-BDCD-77C475D4592B}" type="pres">
      <dgm:prSet presAssocID="{F96F2209-E3DA-4F84-91EA-421F46FE1597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204AC7-AF7D-4410-A867-1A29372C5EA4}" type="pres">
      <dgm:prSet presAssocID="{F96F2209-E3DA-4F84-91EA-421F46FE1597}" presName="spComp" presStyleCnt="0"/>
      <dgm:spPr/>
    </dgm:pt>
    <dgm:pt modelId="{AE825685-5F58-4CAD-8CC3-431E7F045B4F}" type="pres">
      <dgm:prSet presAssocID="{F96F2209-E3DA-4F84-91EA-421F46FE1597}" presName="vSp" presStyleCnt="0"/>
      <dgm:spPr/>
    </dgm:pt>
    <dgm:pt modelId="{95C38819-D509-4081-9024-F79E18EDA754}" type="pres">
      <dgm:prSet presAssocID="{C513276F-6225-49E6-B0A4-81C6A894EAEF}" presName="rectComp" presStyleCnt="0"/>
      <dgm:spPr/>
    </dgm:pt>
    <dgm:pt modelId="{0AC901C9-C438-4B91-9582-D18C00DEDBEB}" type="pres">
      <dgm:prSet presAssocID="{C513276F-6225-49E6-B0A4-81C6A894EAEF}" presName="bgRect" presStyleLbl="bgShp" presStyleIdx="2" presStyleCnt="4"/>
      <dgm:spPr/>
      <dgm:t>
        <a:bodyPr/>
        <a:lstStyle/>
        <a:p>
          <a:endParaRPr lang="en-US"/>
        </a:p>
      </dgm:t>
    </dgm:pt>
    <dgm:pt modelId="{1AFFCFD4-4C38-477B-A727-6C7F2D029217}" type="pres">
      <dgm:prSet presAssocID="{C513276F-6225-49E6-B0A4-81C6A894EAEF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EDD46-BE42-407A-B77A-E7E22C34BBD6}" type="pres">
      <dgm:prSet presAssocID="{C513276F-6225-49E6-B0A4-81C6A894EAEF}" presName="spComp" presStyleCnt="0"/>
      <dgm:spPr/>
    </dgm:pt>
    <dgm:pt modelId="{C3A40A4B-2FBD-4D64-A38A-208866AC8E11}" type="pres">
      <dgm:prSet presAssocID="{C513276F-6225-49E6-B0A4-81C6A894EAEF}" presName="vSp" presStyleCnt="0"/>
      <dgm:spPr/>
    </dgm:pt>
    <dgm:pt modelId="{011238EA-8F1A-45EE-96A0-5666AD0E2635}" type="pres">
      <dgm:prSet presAssocID="{99A6126B-3D73-4EE8-96F8-A4698248DAE6}" presName="rectComp" presStyleCnt="0"/>
      <dgm:spPr/>
    </dgm:pt>
    <dgm:pt modelId="{4CF6D088-9812-4D09-B2C6-7345CE32ECE4}" type="pres">
      <dgm:prSet presAssocID="{99A6126B-3D73-4EE8-96F8-A4698248DAE6}" presName="bgRect" presStyleLbl="bgShp" presStyleIdx="3" presStyleCnt="4"/>
      <dgm:spPr/>
      <dgm:t>
        <a:bodyPr/>
        <a:lstStyle/>
        <a:p>
          <a:endParaRPr lang="en-US"/>
        </a:p>
      </dgm:t>
    </dgm:pt>
    <dgm:pt modelId="{0B7A2CE5-4888-422A-B3A5-A9FE9D5FC531}" type="pres">
      <dgm:prSet presAssocID="{99A6126B-3D73-4EE8-96F8-A4698248DAE6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71B176-B9F4-4BBD-BF70-F9C281A60634}" srcId="{688B5EAC-E8A4-4C1A-89C4-F1C69DF2B520}" destId="{A08783A9-28C0-44B6-A357-FBBC7F2A2185}" srcOrd="0" destOrd="0" parTransId="{B9783A9F-106B-46EB-9BD6-A71182195F44}" sibTransId="{D5C3B725-61AD-40CD-BC0F-9526FDB742D0}"/>
    <dgm:cxn modelId="{761BE710-6A52-47B2-9B53-50A0599D4E50}" type="presOf" srcId="{66A71803-320C-41C2-9055-257FF50FD41A}" destId="{73372435-F697-48E2-AC79-5032D5AB350E}" srcOrd="0" destOrd="0" presId="urn:microsoft.com/office/officeart/2005/8/layout/hierarchy6"/>
    <dgm:cxn modelId="{922DA9E6-6C15-404D-8A31-74037E002E63}" type="presOf" srcId="{2969D2C8-4D53-458D-9C36-A1222D979217}" destId="{0D43DF0D-8C57-4B40-8ABA-4BE112F1C634}" srcOrd="0" destOrd="0" presId="urn:microsoft.com/office/officeart/2005/8/layout/hierarchy6"/>
    <dgm:cxn modelId="{7D54C046-E8A7-45BB-9B92-4FEB4F9525F4}" type="presOf" srcId="{322238D7-8153-4A02-B923-1783B1B6FCC1}" destId="{8561B7BA-8066-4FD1-9F96-8828CFB982D6}" srcOrd="0" destOrd="0" presId="urn:microsoft.com/office/officeart/2005/8/layout/hierarchy6"/>
    <dgm:cxn modelId="{07932A2E-93BF-4FD2-A512-07964796B222}" type="presOf" srcId="{3AAB4C4A-912A-4C3C-A1FF-305E9F4BDBBE}" destId="{68CA6738-0A98-4D3C-9C66-8D9B1F98D797}" srcOrd="0" destOrd="0" presId="urn:microsoft.com/office/officeart/2005/8/layout/hierarchy6"/>
    <dgm:cxn modelId="{2A70EA9E-2425-479F-935C-C2448AE903BE}" type="presOf" srcId="{99A6126B-3D73-4EE8-96F8-A4698248DAE6}" destId="{0B7A2CE5-4888-422A-B3A5-A9FE9D5FC531}" srcOrd="1" destOrd="0" presId="urn:microsoft.com/office/officeart/2005/8/layout/hierarchy6"/>
    <dgm:cxn modelId="{C06519B6-6E40-4B99-BA8B-B9DCCD4BCB64}" type="presOf" srcId="{688B5EAC-E8A4-4C1A-89C4-F1C69DF2B520}" destId="{5A5A8C1D-4ABC-4F2C-AB07-8220A9B048E9}" srcOrd="0" destOrd="0" presId="urn:microsoft.com/office/officeart/2005/8/layout/hierarchy6"/>
    <dgm:cxn modelId="{38A7B8B6-7C4F-4084-A3D7-ABA398C33AAD}" type="presOf" srcId="{A7B2DD3D-2365-4CC5-BE8D-C55AACB6E471}" destId="{3492A4F6-5A5C-4488-A910-2AF00C8AF3D7}" srcOrd="0" destOrd="0" presId="urn:microsoft.com/office/officeart/2005/8/layout/hierarchy6"/>
    <dgm:cxn modelId="{437B575F-AD61-42B7-8794-B64E0AF4A905}" type="presOf" srcId="{0E200570-CD8D-4034-BE72-7CA0BEEAD873}" destId="{2312FB87-13F4-4018-89AB-2AA4C6ACCE4F}" srcOrd="0" destOrd="0" presId="urn:microsoft.com/office/officeart/2005/8/layout/hierarchy6"/>
    <dgm:cxn modelId="{CE5E5184-AC0C-4C46-936D-A2E84DEE7BF1}" type="presOf" srcId="{FD471D7F-AC8C-49D2-816B-52BA309F17BC}" destId="{7B0CD3D9-E8DE-4466-88F3-7A34EA39CDD7}" srcOrd="0" destOrd="0" presId="urn:microsoft.com/office/officeart/2005/8/layout/hierarchy6"/>
    <dgm:cxn modelId="{DC193661-BA27-402A-8E73-C740861263DB}" type="presOf" srcId="{043A75B7-A8C4-46BD-9938-E3CB9F2CF552}" destId="{C7524972-3E79-4E78-8330-3890A775CBB9}" srcOrd="0" destOrd="0" presId="urn:microsoft.com/office/officeart/2005/8/layout/hierarchy6"/>
    <dgm:cxn modelId="{D2C256C9-E774-40E5-B33A-FDB88859EAA6}" type="presOf" srcId="{8417CE0A-EB4A-4159-82F4-18D853A35E0A}" destId="{65ADDADE-41E2-43BB-91EB-3A53FD2A5370}" srcOrd="0" destOrd="0" presId="urn:microsoft.com/office/officeart/2005/8/layout/hierarchy6"/>
    <dgm:cxn modelId="{295055E9-B831-496C-81DA-C5C7821F4F0B}" type="presOf" srcId="{7E3B1AE1-91FF-434A-B5CE-90E1C3D2FCE4}" destId="{A782FE4D-A64F-46E0-B10E-A0E854F40947}" srcOrd="0" destOrd="0" presId="urn:microsoft.com/office/officeart/2005/8/layout/hierarchy6"/>
    <dgm:cxn modelId="{85C846C0-4078-4B3F-8D0B-255D31111C7A}" srcId="{043A75B7-A8C4-46BD-9938-E3CB9F2CF552}" destId="{66A71803-320C-41C2-9055-257FF50FD41A}" srcOrd="0" destOrd="0" parTransId="{DBD8293A-2A42-402F-9967-0F97740926DD}" sibTransId="{B15D2BAA-FDBC-401C-989A-3999FF0EDCD3}"/>
    <dgm:cxn modelId="{A9CE8D78-B0BA-46C0-ACD4-5FACF33F860D}" srcId="{043A75B7-A8C4-46BD-9938-E3CB9F2CF552}" destId="{688B5EAC-E8A4-4C1A-89C4-F1C69DF2B520}" srcOrd="1" destOrd="0" parTransId="{46E950D3-4FFA-4A5D-88CC-1B3D7CE6CFB8}" sibTransId="{3371FD19-C691-4628-9ADD-EB45774A07F7}"/>
    <dgm:cxn modelId="{AE7DD702-DFF1-4296-90E2-000F946B3C61}" type="presOf" srcId="{46E950D3-4FFA-4A5D-88CC-1B3D7CE6CFB8}" destId="{15931C7C-A6B5-45F4-B8D1-B3E1AD3B7BB2}" srcOrd="0" destOrd="0" presId="urn:microsoft.com/office/officeart/2005/8/layout/hierarchy6"/>
    <dgm:cxn modelId="{68227275-AB61-4C78-AB84-6F150A0F7ED0}" srcId="{7E3B1AE1-91FF-434A-B5CE-90E1C3D2FCE4}" destId="{99A6126B-3D73-4EE8-96F8-A4698248DAE6}" srcOrd="4" destOrd="0" parTransId="{BD407820-6941-4053-9634-788F3D209AD3}" sibTransId="{F3AAB278-0CAB-4913-8D2D-5AA7427B1F70}"/>
    <dgm:cxn modelId="{2C19A41A-B7CF-43CE-B7AF-319A870B9B87}" type="presOf" srcId="{DBD8293A-2A42-402F-9967-0F97740926DD}" destId="{B1648D1B-E782-4C8F-BB04-69E7FB9DF409}" srcOrd="0" destOrd="0" presId="urn:microsoft.com/office/officeart/2005/8/layout/hierarchy6"/>
    <dgm:cxn modelId="{46A2D542-4C33-4598-8B3C-4365030EE25D}" srcId="{5915EABB-3DA3-4A4F-98C4-18B641B42ABD}" destId="{43EA8989-0E7A-4AB4-B102-BF6945C9AA66}" srcOrd="0" destOrd="0" parTransId="{A7B2DD3D-2365-4CC5-BE8D-C55AACB6E471}" sibTransId="{E1C564CC-35B9-4770-8462-47764587ADCB}"/>
    <dgm:cxn modelId="{44928C26-FC8F-4AE0-A0B1-BF870E455858}" type="presOf" srcId="{C513276F-6225-49E6-B0A4-81C6A894EAEF}" destId="{1AFFCFD4-4C38-477B-A727-6C7F2D029217}" srcOrd="1" destOrd="0" presId="urn:microsoft.com/office/officeart/2005/8/layout/hierarchy6"/>
    <dgm:cxn modelId="{B58DDC0A-3E0F-490A-BB67-8C71CBA5AF77}" type="presOf" srcId="{A95FE120-A48C-4610-AAE5-6E78C3E95851}" destId="{2FD60970-FBD7-4102-9B81-BE55676C182D}" srcOrd="0" destOrd="0" presId="urn:microsoft.com/office/officeart/2005/8/layout/hierarchy6"/>
    <dgm:cxn modelId="{52EEE297-4999-4E26-A4C9-AF780719AEED}" srcId="{2969D2C8-4D53-458D-9C36-A1222D979217}" destId="{965981C6-61AB-42C6-A7BB-8AD438B248E8}" srcOrd="0" destOrd="0" parTransId="{B06CA1CE-98B5-47CE-8A32-7C230BCBDEFF}" sibTransId="{9CBC102A-18F2-48BB-AF48-A30D828C36D7}"/>
    <dgm:cxn modelId="{2017FC5C-DCED-4D81-A177-528A13E97003}" type="presOf" srcId="{C513276F-6225-49E6-B0A4-81C6A894EAEF}" destId="{0AC901C9-C438-4B91-9582-D18C00DEDBEB}" srcOrd="0" destOrd="0" presId="urn:microsoft.com/office/officeart/2005/8/layout/hierarchy6"/>
    <dgm:cxn modelId="{CF094AF8-EE57-4B07-9DBC-D05446E1A99C}" type="presOf" srcId="{B9783A9F-106B-46EB-9BD6-A71182195F44}" destId="{7D491677-2E06-4A58-9C9D-9F5E6B438F61}" srcOrd="0" destOrd="0" presId="urn:microsoft.com/office/officeart/2005/8/layout/hierarchy6"/>
    <dgm:cxn modelId="{D4ACD1B4-7317-4FFF-B699-2D3C943D955F}" type="presOf" srcId="{9C147D89-1188-4914-A327-2649B73D4127}" destId="{2A9CF810-6366-4C37-B1C5-DE3B57D83E89}" srcOrd="0" destOrd="0" presId="urn:microsoft.com/office/officeart/2005/8/layout/hierarchy6"/>
    <dgm:cxn modelId="{AB0B3DB5-9F80-4008-B80B-A465B189BCB2}" type="presOf" srcId="{9F1133DE-E2E6-43B2-B917-BD70E579ECF4}" destId="{387F559C-7267-4825-8494-FC76227AFA97}" srcOrd="0" destOrd="0" presId="urn:microsoft.com/office/officeart/2005/8/layout/hierarchy6"/>
    <dgm:cxn modelId="{ACED870B-2A97-4BCD-AE2B-E1A2B28A0E26}" type="presOf" srcId="{48B0DB48-FCDD-4179-8977-CB55095D3122}" destId="{50AB0CED-8269-4A08-A42D-10FAF4DC1521}" srcOrd="0" destOrd="0" presId="urn:microsoft.com/office/officeart/2005/8/layout/hierarchy6"/>
    <dgm:cxn modelId="{4F9DE383-6E86-44A5-9A09-19318A64417B}" type="presOf" srcId="{F96F2209-E3DA-4F84-91EA-421F46FE1597}" destId="{4EA32AF9-FC58-4997-BDCD-77C475D4592B}" srcOrd="1" destOrd="0" presId="urn:microsoft.com/office/officeart/2005/8/layout/hierarchy6"/>
    <dgm:cxn modelId="{171D0B03-087C-48CF-95BB-FB8671E1E840}" srcId="{7E3B1AE1-91FF-434A-B5CE-90E1C3D2FCE4}" destId="{F96F2209-E3DA-4F84-91EA-421F46FE1597}" srcOrd="2" destOrd="0" parTransId="{31918E19-F381-4465-BD74-87C7AC91DE7A}" sibTransId="{8EDD4F12-60D5-407D-AC42-E250F14F5BB2}"/>
    <dgm:cxn modelId="{FD4F0A7C-4905-4214-805F-8F1F4CB30F70}" srcId="{7E3B1AE1-91FF-434A-B5CE-90E1C3D2FCE4}" destId="{3AAB4C4A-912A-4C3C-A1FF-305E9F4BDBBE}" srcOrd="1" destOrd="0" parTransId="{211FFEC4-D115-4376-B453-568002931205}" sibTransId="{81A7622C-82B1-4AD2-A227-1A9E40676455}"/>
    <dgm:cxn modelId="{4D333721-45EF-4955-B0C2-70490743E760}" type="presOf" srcId="{99A6126B-3D73-4EE8-96F8-A4698248DAE6}" destId="{4CF6D088-9812-4D09-B2C6-7345CE32ECE4}" srcOrd="0" destOrd="0" presId="urn:microsoft.com/office/officeart/2005/8/layout/hierarchy6"/>
    <dgm:cxn modelId="{AA7CD256-B908-4655-B387-B124F7B70170}" type="presOf" srcId="{F96F2209-E3DA-4F84-91EA-421F46FE1597}" destId="{D4ADF0FD-5E22-4C5F-AB1B-E6FEBEA4EEB2}" srcOrd="0" destOrd="0" presId="urn:microsoft.com/office/officeart/2005/8/layout/hierarchy6"/>
    <dgm:cxn modelId="{5ABF6F17-7831-4AA8-B5DD-B40BD043A6BF}" srcId="{66A71803-320C-41C2-9055-257FF50FD41A}" destId="{2969D2C8-4D53-458D-9C36-A1222D979217}" srcOrd="1" destOrd="0" parTransId="{3F9BA5C2-F2BA-4DB1-A28A-E60004F29213}" sibTransId="{BF57CE1A-72B9-4B3B-885F-F1C1507F98D8}"/>
    <dgm:cxn modelId="{0B4D9397-9425-4A21-A1C1-3435B4A07762}" srcId="{5915EABB-3DA3-4A4F-98C4-18B641B42ABD}" destId="{575708DC-6A7F-473D-84AE-41737B1816EB}" srcOrd="2" destOrd="0" parTransId="{FD471D7F-AC8C-49D2-816B-52BA309F17BC}" sibTransId="{E8049F7B-652A-4F9C-9D34-75B0D784B8E8}"/>
    <dgm:cxn modelId="{46E58080-0C73-4544-9B1C-C6CDFB73E302}" srcId="{7E3B1AE1-91FF-434A-B5CE-90E1C3D2FCE4}" destId="{C513276F-6225-49E6-B0A4-81C6A894EAEF}" srcOrd="3" destOrd="0" parTransId="{0756C6FB-897B-48BA-A401-BF93442F6112}" sibTransId="{C503E9B0-D11E-43FF-9D69-B0F1ADB50230}"/>
    <dgm:cxn modelId="{77699BB6-C37C-48B0-9B09-CD1812067FF4}" type="presOf" srcId="{3AAB4C4A-912A-4C3C-A1FF-305E9F4BDBBE}" destId="{D62E1388-2D52-48EE-940A-A081591D98A9}" srcOrd="1" destOrd="0" presId="urn:microsoft.com/office/officeart/2005/8/layout/hierarchy6"/>
    <dgm:cxn modelId="{5E4A04AF-5FA9-474F-9F44-D3B475D15625}" type="presOf" srcId="{5915EABB-3DA3-4A4F-98C4-18B641B42ABD}" destId="{32E8DF50-9DD5-4A5B-BC69-AFB98B626769}" srcOrd="0" destOrd="0" presId="urn:microsoft.com/office/officeart/2005/8/layout/hierarchy6"/>
    <dgm:cxn modelId="{D70AA421-D0EE-426B-B157-072656993ECD}" type="presOf" srcId="{B06CA1CE-98B5-47CE-8A32-7C230BCBDEFF}" destId="{98DDA764-8D40-4E3D-B2C1-47C80213DE33}" srcOrd="0" destOrd="0" presId="urn:microsoft.com/office/officeart/2005/8/layout/hierarchy6"/>
    <dgm:cxn modelId="{446A6A37-36B1-4188-9B59-BF815CA922C5}" srcId="{66A71803-320C-41C2-9055-257FF50FD41A}" destId="{A95FE120-A48C-4610-AAE5-6E78C3E95851}" srcOrd="2" destOrd="0" parTransId="{DDC22D45-8181-49F3-A34C-174BE5B1581B}" sibTransId="{B94103CB-75B4-4055-8B53-74111393AD08}"/>
    <dgm:cxn modelId="{4C1A4B7B-AD38-4F68-B0BA-B579022419D6}" type="presOf" srcId="{DDC22D45-8181-49F3-A34C-174BE5B1581B}" destId="{4E1BFBF4-2FD8-4CCF-9F35-325183FDA24B}" srcOrd="0" destOrd="0" presId="urn:microsoft.com/office/officeart/2005/8/layout/hierarchy6"/>
    <dgm:cxn modelId="{340220F5-EF01-41E7-90A8-37F8F62F0C0F}" srcId="{7E3B1AE1-91FF-434A-B5CE-90E1C3D2FCE4}" destId="{043A75B7-A8C4-46BD-9938-E3CB9F2CF552}" srcOrd="0" destOrd="0" parTransId="{44CBAB58-22DD-4F60-B8EE-45ECA6646C5D}" sibTransId="{7A16DC04-57FD-4218-AFD2-5FAF0FD16D1E}"/>
    <dgm:cxn modelId="{1E67F2E9-6D0A-4309-86EF-E0FF15B93327}" srcId="{66A71803-320C-41C2-9055-257FF50FD41A}" destId="{0E200570-CD8D-4034-BE72-7CA0BEEAD873}" srcOrd="3" destOrd="0" parTransId="{9F1133DE-E2E6-43B2-B917-BD70E579ECF4}" sibTransId="{A16C4214-0C6A-454F-B024-6F5D516634EC}"/>
    <dgm:cxn modelId="{F6C3A3C9-29F1-405D-8A65-24F3A3C5506C}" srcId="{5915EABB-3DA3-4A4F-98C4-18B641B42ABD}" destId="{8417CE0A-EB4A-4159-82F4-18D853A35E0A}" srcOrd="1" destOrd="0" parTransId="{F24EEA3F-AFCE-411F-9FC1-265F148B1FA0}" sibTransId="{E027E1A3-0B8B-4B5F-B807-6016BADDD857}"/>
    <dgm:cxn modelId="{05129B42-B16B-433D-B893-92A8FC90DC2A}" srcId="{0E200570-CD8D-4034-BE72-7CA0BEEAD873}" destId="{48B0DB48-FCDD-4179-8977-CB55095D3122}" srcOrd="0" destOrd="0" parTransId="{322238D7-8153-4A02-B923-1783B1B6FCC1}" sibTransId="{84C0E56E-1000-4E5C-8924-8B4645586E5E}"/>
    <dgm:cxn modelId="{C9A1C982-1DF8-4ED6-939D-205C4031BD14}" type="presOf" srcId="{575708DC-6A7F-473D-84AE-41737B1816EB}" destId="{0396534A-A3E2-42DE-B581-C464ADF4B0FF}" srcOrd="0" destOrd="0" presId="urn:microsoft.com/office/officeart/2005/8/layout/hierarchy6"/>
    <dgm:cxn modelId="{4B30542E-4463-4180-9870-78B091748EDD}" type="presOf" srcId="{3F9BA5C2-F2BA-4DB1-A28A-E60004F29213}" destId="{2CA0F22E-49B2-4167-9F5E-F08EA4B2DA4E}" srcOrd="0" destOrd="0" presId="urn:microsoft.com/office/officeart/2005/8/layout/hierarchy6"/>
    <dgm:cxn modelId="{AC627710-3277-4018-992D-5A4CD8EA3614}" type="presOf" srcId="{A08783A9-28C0-44B6-A357-FBBC7F2A2185}" destId="{10091165-BB97-42D5-99C3-6776097FB083}" srcOrd="0" destOrd="0" presId="urn:microsoft.com/office/officeart/2005/8/layout/hierarchy6"/>
    <dgm:cxn modelId="{3A64116D-E50A-4AE1-AB9B-E4542F352719}" type="presOf" srcId="{43EA8989-0E7A-4AB4-B102-BF6945C9AA66}" destId="{56C9B111-020D-4E7A-8C5A-9E9485C12287}" srcOrd="0" destOrd="0" presId="urn:microsoft.com/office/officeart/2005/8/layout/hierarchy6"/>
    <dgm:cxn modelId="{7D1EE149-8E29-487C-BA99-A79E1ABFD2F9}" type="presOf" srcId="{965981C6-61AB-42C6-A7BB-8AD438B248E8}" destId="{12D6298C-2030-43A9-9212-F89D0B283E7A}" srcOrd="0" destOrd="0" presId="urn:microsoft.com/office/officeart/2005/8/layout/hierarchy6"/>
    <dgm:cxn modelId="{597C2DDD-E997-4438-9B2C-8F19269E8509}" srcId="{66A71803-320C-41C2-9055-257FF50FD41A}" destId="{5915EABB-3DA3-4A4F-98C4-18B641B42ABD}" srcOrd="0" destOrd="0" parTransId="{9C147D89-1188-4914-A327-2649B73D4127}" sibTransId="{EC3AF15E-15B7-4115-BB3B-803A3A44D5A8}"/>
    <dgm:cxn modelId="{D3064FA0-14E8-45E5-9A57-BAE8DD766B77}" type="presOf" srcId="{F24EEA3F-AFCE-411F-9FC1-265F148B1FA0}" destId="{BC8BCE93-E0B6-4EEC-BE8C-BC0ED5D2DE9C}" srcOrd="0" destOrd="0" presId="urn:microsoft.com/office/officeart/2005/8/layout/hierarchy6"/>
    <dgm:cxn modelId="{CD3DB87D-D79C-458B-AB58-A83731744E14}" type="presParOf" srcId="{A782FE4D-A64F-46E0-B10E-A0E854F40947}" destId="{596398F1-50EB-44A9-8309-5DA6A29E30DE}" srcOrd="0" destOrd="0" presId="urn:microsoft.com/office/officeart/2005/8/layout/hierarchy6"/>
    <dgm:cxn modelId="{64CC16FF-E9BD-46A8-89B2-37832B6C0E64}" type="presParOf" srcId="{596398F1-50EB-44A9-8309-5DA6A29E30DE}" destId="{47320571-81A7-40CD-AAD3-AEB5544BDEDA}" srcOrd="0" destOrd="0" presId="urn:microsoft.com/office/officeart/2005/8/layout/hierarchy6"/>
    <dgm:cxn modelId="{AB057C7C-7E7A-4458-9DAB-22479D45F583}" type="presParOf" srcId="{596398F1-50EB-44A9-8309-5DA6A29E30DE}" destId="{FF69ED65-63E9-416B-81AC-EFDC37F8AB8B}" srcOrd="1" destOrd="0" presId="urn:microsoft.com/office/officeart/2005/8/layout/hierarchy6"/>
    <dgm:cxn modelId="{3F621895-7786-4AF3-9A29-D6A834C407E4}" type="presParOf" srcId="{FF69ED65-63E9-416B-81AC-EFDC37F8AB8B}" destId="{9522DF4E-BB3C-4314-868F-52C679CD1EEF}" srcOrd="0" destOrd="0" presId="urn:microsoft.com/office/officeart/2005/8/layout/hierarchy6"/>
    <dgm:cxn modelId="{3F95F5F6-111E-4132-85CA-08A75D101A9F}" type="presParOf" srcId="{9522DF4E-BB3C-4314-868F-52C679CD1EEF}" destId="{C7524972-3E79-4E78-8330-3890A775CBB9}" srcOrd="0" destOrd="0" presId="urn:microsoft.com/office/officeart/2005/8/layout/hierarchy6"/>
    <dgm:cxn modelId="{31EB39E0-23BB-4539-8A94-FE5CEE8353E4}" type="presParOf" srcId="{9522DF4E-BB3C-4314-868F-52C679CD1EEF}" destId="{DDE02D4F-6426-44CF-A2E3-405E71F7F143}" srcOrd="1" destOrd="0" presId="urn:microsoft.com/office/officeart/2005/8/layout/hierarchy6"/>
    <dgm:cxn modelId="{AA793EFF-F6ED-488C-AC9E-C127A672C8AC}" type="presParOf" srcId="{DDE02D4F-6426-44CF-A2E3-405E71F7F143}" destId="{B1648D1B-E782-4C8F-BB04-69E7FB9DF409}" srcOrd="0" destOrd="0" presId="urn:microsoft.com/office/officeart/2005/8/layout/hierarchy6"/>
    <dgm:cxn modelId="{8F3F1D46-4CAB-49A5-9937-DFF1945A5F15}" type="presParOf" srcId="{DDE02D4F-6426-44CF-A2E3-405E71F7F143}" destId="{56809A42-FEF3-4579-A1F9-41C87B13CE03}" srcOrd="1" destOrd="0" presId="urn:microsoft.com/office/officeart/2005/8/layout/hierarchy6"/>
    <dgm:cxn modelId="{2155E5DC-B022-4432-98C1-39C6B6CE5986}" type="presParOf" srcId="{56809A42-FEF3-4579-A1F9-41C87B13CE03}" destId="{73372435-F697-48E2-AC79-5032D5AB350E}" srcOrd="0" destOrd="0" presId="urn:microsoft.com/office/officeart/2005/8/layout/hierarchy6"/>
    <dgm:cxn modelId="{A43C0E8D-BFBB-4EB2-9E47-20BC9F2D6A25}" type="presParOf" srcId="{56809A42-FEF3-4579-A1F9-41C87B13CE03}" destId="{28D8D365-FB53-4CB1-8C0F-91BB8A5C86DD}" srcOrd="1" destOrd="0" presId="urn:microsoft.com/office/officeart/2005/8/layout/hierarchy6"/>
    <dgm:cxn modelId="{C8D995D5-1B62-4BC5-90A7-6ABDA6A2F887}" type="presParOf" srcId="{28D8D365-FB53-4CB1-8C0F-91BB8A5C86DD}" destId="{2A9CF810-6366-4C37-B1C5-DE3B57D83E89}" srcOrd="0" destOrd="0" presId="urn:microsoft.com/office/officeart/2005/8/layout/hierarchy6"/>
    <dgm:cxn modelId="{FB4295C8-D6F4-4994-A7CE-1C3536093230}" type="presParOf" srcId="{28D8D365-FB53-4CB1-8C0F-91BB8A5C86DD}" destId="{6811126B-5A2E-48A4-82BF-2AFD5EE4FF29}" srcOrd="1" destOrd="0" presId="urn:microsoft.com/office/officeart/2005/8/layout/hierarchy6"/>
    <dgm:cxn modelId="{A92D4F73-4583-4028-8AC2-393540D80B72}" type="presParOf" srcId="{6811126B-5A2E-48A4-82BF-2AFD5EE4FF29}" destId="{32E8DF50-9DD5-4A5B-BC69-AFB98B626769}" srcOrd="0" destOrd="0" presId="urn:microsoft.com/office/officeart/2005/8/layout/hierarchy6"/>
    <dgm:cxn modelId="{6A6A5A34-CD7F-4080-9E3D-01D1278A8B8A}" type="presParOf" srcId="{6811126B-5A2E-48A4-82BF-2AFD5EE4FF29}" destId="{DF196842-D5BF-491B-B091-AF9BB5514DF2}" srcOrd="1" destOrd="0" presId="urn:microsoft.com/office/officeart/2005/8/layout/hierarchy6"/>
    <dgm:cxn modelId="{8CB70AEB-A8AB-43E9-B0AE-E8C9BEA6297A}" type="presParOf" srcId="{DF196842-D5BF-491B-B091-AF9BB5514DF2}" destId="{3492A4F6-5A5C-4488-A910-2AF00C8AF3D7}" srcOrd="0" destOrd="0" presId="urn:microsoft.com/office/officeart/2005/8/layout/hierarchy6"/>
    <dgm:cxn modelId="{E1136153-8F3B-48B2-8545-0B9A805317C7}" type="presParOf" srcId="{DF196842-D5BF-491B-B091-AF9BB5514DF2}" destId="{5025870C-AE5C-4ED6-B80D-085228E7B864}" srcOrd="1" destOrd="0" presId="urn:microsoft.com/office/officeart/2005/8/layout/hierarchy6"/>
    <dgm:cxn modelId="{DE319434-598D-4847-B934-8BD98417C0E2}" type="presParOf" srcId="{5025870C-AE5C-4ED6-B80D-085228E7B864}" destId="{56C9B111-020D-4E7A-8C5A-9E9485C12287}" srcOrd="0" destOrd="0" presId="urn:microsoft.com/office/officeart/2005/8/layout/hierarchy6"/>
    <dgm:cxn modelId="{473C63DF-BD62-4283-B98C-F228248A9905}" type="presParOf" srcId="{5025870C-AE5C-4ED6-B80D-085228E7B864}" destId="{8C6421BD-93A5-4E0A-8E9E-311612724DD9}" srcOrd="1" destOrd="0" presId="urn:microsoft.com/office/officeart/2005/8/layout/hierarchy6"/>
    <dgm:cxn modelId="{1797882A-FE42-448A-97D9-7BBC653FEB23}" type="presParOf" srcId="{DF196842-D5BF-491B-B091-AF9BB5514DF2}" destId="{BC8BCE93-E0B6-4EEC-BE8C-BC0ED5D2DE9C}" srcOrd="2" destOrd="0" presId="urn:microsoft.com/office/officeart/2005/8/layout/hierarchy6"/>
    <dgm:cxn modelId="{7A28E1B9-6C6B-443F-BEC2-92E338F351E0}" type="presParOf" srcId="{DF196842-D5BF-491B-B091-AF9BB5514DF2}" destId="{A218F69C-B8AE-4CC0-8833-0CADB5CD36BA}" srcOrd="3" destOrd="0" presId="urn:microsoft.com/office/officeart/2005/8/layout/hierarchy6"/>
    <dgm:cxn modelId="{21FC0BF5-04B1-485B-B1BD-3C41842B73F7}" type="presParOf" srcId="{A218F69C-B8AE-4CC0-8833-0CADB5CD36BA}" destId="{65ADDADE-41E2-43BB-91EB-3A53FD2A5370}" srcOrd="0" destOrd="0" presId="urn:microsoft.com/office/officeart/2005/8/layout/hierarchy6"/>
    <dgm:cxn modelId="{EC30E78F-F077-48D3-BBBB-2519853F3F29}" type="presParOf" srcId="{A218F69C-B8AE-4CC0-8833-0CADB5CD36BA}" destId="{6DDE9F53-11E6-4A94-B654-98E882F87C50}" srcOrd="1" destOrd="0" presId="urn:microsoft.com/office/officeart/2005/8/layout/hierarchy6"/>
    <dgm:cxn modelId="{F3403CFA-B977-42CE-AECF-6FFDB6FDEB61}" type="presParOf" srcId="{DF196842-D5BF-491B-B091-AF9BB5514DF2}" destId="{7B0CD3D9-E8DE-4466-88F3-7A34EA39CDD7}" srcOrd="4" destOrd="0" presId="urn:microsoft.com/office/officeart/2005/8/layout/hierarchy6"/>
    <dgm:cxn modelId="{68640A6D-941F-4508-9E83-EB6354D399E3}" type="presParOf" srcId="{DF196842-D5BF-491B-B091-AF9BB5514DF2}" destId="{B229EF0C-C65F-4FCB-A8F1-28D2847ADA92}" srcOrd="5" destOrd="0" presId="urn:microsoft.com/office/officeart/2005/8/layout/hierarchy6"/>
    <dgm:cxn modelId="{51780DE9-D21F-4E19-BBA5-9A740E7D7CB2}" type="presParOf" srcId="{B229EF0C-C65F-4FCB-A8F1-28D2847ADA92}" destId="{0396534A-A3E2-42DE-B581-C464ADF4B0FF}" srcOrd="0" destOrd="0" presId="urn:microsoft.com/office/officeart/2005/8/layout/hierarchy6"/>
    <dgm:cxn modelId="{5E151B58-FBF8-406D-9856-327EFAA38039}" type="presParOf" srcId="{B229EF0C-C65F-4FCB-A8F1-28D2847ADA92}" destId="{F269AFAF-2853-4AFE-941C-23CE60FE6EF4}" srcOrd="1" destOrd="0" presId="urn:microsoft.com/office/officeart/2005/8/layout/hierarchy6"/>
    <dgm:cxn modelId="{0B01F5F1-2982-47BE-980C-A258CE08595D}" type="presParOf" srcId="{28D8D365-FB53-4CB1-8C0F-91BB8A5C86DD}" destId="{2CA0F22E-49B2-4167-9F5E-F08EA4B2DA4E}" srcOrd="2" destOrd="0" presId="urn:microsoft.com/office/officeart/2005/8/layout/hierarchy6"/>
    <dgm:cxn modelId="{FC747C43-ADE9-4BB4-B9AE-792095A1E403}" type="presParOf" srcId="{28D8D365-FB53-4CB1-8C0F-91BB8A5C86DD}" destId="{F6C3BC94-F227-433E-8776-B8117EBFE054}" srcOrd="3" destOrd="0" presId="urn:microsoft.com/office/officeart/2005/8/layout/hierarchy6"/>
    <dgm:cxn modelId="{6E685295-FCC6-4B4C-9083-45D37B90BA95}" type="presParOf" srcId="{F6C3BC94-F227-433E-8776-B8117EBFE054}" destId="{0D43DF0D-8C57-4B40-8ABA-4BE112F1C634}" srcOrd="0" destOrd="0" presId="urn:microsoft.com/office/officeart/2005/8/layout/hierarchy6"/>
    <dgm:cxn modelId="{0EE8438B-6EF2-4BBE-A1E4-21EA725E1B72}" type="presParOf" srcId="{F6C3BC94-F227-433E-8776-B8117EBFE054}" destId="{7C283E56-5079-4A6D-92FD-E4CB57074E4A}" srcOrd="1" destOrd="0" presId="urn:microsoft.com/office/officeart/2005/8/layout/hierarchy6"/>
    <dgm:cxn modelId="{24D1AE67-38D3-481C-8E48-BF26AF12E3F5}" type="presParOf" srcId="{7C283E56-5079-4A6D-92FD-E4CB57074E4A}" destId="{98DDA764-8D40-4E3D-B2C1-47C80213DE33}" srcOrd="0" destOrd="0" presId="urn:microsoft.com/office/officeart/2005/8/layout/hierarchy6"/>
    <dgm:cxn modelId="{BD26FC01-73B6-48B1-A707-B176C47DB6F4}" type="presParOf" srcId="{7C283E56-5079-4A6D-92FD-E4CB57074E4A}" destId="{B2E14A6E-7EE3-4472-A312-974D6A3F7439}" srcOrd="1" destOrd="0" presId="urn:microsoft.com/office/officeart/2005/8/layout/hierarchy6"/>
    <dgm:cxn modelId="{AF510714-2A18-4F37-A504-410210FA1E37}" type="presParOf" srcId="{B2E14A6E-7EE3-4472-A312-974D6A3F7439}" destId="{12D6298C-2030-43A9-9212-F89D0B283E7A}" srcOrd="0" destOrd="0" presId="urn:microsoft.com/office/officeart/2005/8/layout/hierarchy6"/>
    <dgm:cxn modelId="{C0333CFE-3946-484E-ACD0-F2AA537CA479}" type="presParOf" srcId="{B2E14A6E-7EE3-4472-A312-974D6A3F7439}" destId="{AB03EF52-C767-4CCD-A029-D12126E06F2B}" srcOrd="1" destOrd="0" presId="urn:microsoft.com/office/officeart/2005/8/layout/hierarchy6"/>
    <dgm:cxn modelId="{35A08BE1-B929-4570-BD9E-1589DF566980}" type="presParOf" srcId="{28D8D365-FB53-4CB1-8C0F-91BB8A5C86DD}" destId="{4E1BFBF4-2FD8-4CCF-9F35-325183FDA24B}" srcOrd="4" destOrd="0" presId="urn:microsoft.com/office/officeart/2005/8/layout/hierarchy6"/>
    <dgm:cxn modelId="{CD8424AC-5004-4B0B-84BF-63AF37514759}" type="presParOf" srcId="{28D8D365-FB53-4CB1-8C0F-91BB8A5C86DD}" destId="{6C93BFE4-0E74-48B2-AC45-113868B2EE4D}" srcOrd="5" destOrd="0" presId="urn:microsoft.com/office/officeart/2005/8/layout/hierarchy6"/>
    <dgm:cxn modelId="{7B66A144-D191-4AEF-BB43-7074734E1DBB}" type="presParOf" srcId="{6C93BFE4-0E74-48B2-AC45-113868B2EE4D}" destId="{2FD60970-FBD7-4102-9B81-BE55676C182D}" srcOrd="0" destOrd="0" presId="urn:microsoft.com/office/officeart/2005/8/layout/hierarchy6"/>
    <dgm:cxn modelId="{D4F95B03-F40C-4960-812E-1065A8BD20DA}" type="presParOf" srcId="{6C93BFE4-0E74-48B2-AC45-113868B2EE4D}" destId="{4BD487D3-E1DD-486C-9292-3C173534FEBC}" srcOrd="1" destOrd="0" presId="urn:microsoft.com/office/officeart/2005/8/layout/hierarchy6"/>
    <dgm:cxn modelId="{985EEC93-2683-4A36-AF58-C659995FDFFF}" type="presParOf" srcId="{28D8D365-FB53-4CB1-8C0F-91BB8A5C86DD}" destId="{387F559C-7267-4825-8494-FC76227AFA97}" srcOrd="6" destOrd="0" presId="urn:microsoft.com/office/officeart/2005/8/layout/hierarchy6"/>
    <dgm:cxn modelId="{4AA63B95-905F-42CF-88A2-CC9F083414A2}" type="presParOf" srcId="{28D8D365-FB53-4CB1-8C0F-91BB8A5C86DD}" destId="{89E685DD-63D6-490A-834E-BF790BDFE75B}" srcOrd="7" destOrd="0" presId="urn:microsoft.com/office/officeart/2005/8/layout/hierarchy6"/>
    <dgm:cxn modelId="{7889C1CE-D7F5-4B3E-80F1-5A3899BBCD8C}" type="presParOf" srcId="{89E685DD-63D6-490A-834E-BF790BDFE75B}" destId="{2312FB87-13F4-4018-89AB-2AA4C6ACCE4F}" srcOrd="0" destOrd="0" presId="urn:microsoft.com/office/officeart/2005/8/layout/hierarchy6"/>
    <dgm:cxn modelId="{E7D9B09D-BB3C-413C-A60D-0E81DBDBE1FC}" type="presParOf" srcId="{89E685DD-63D6-490A-834E-BF790BDFE75B}" destId="{C86EEAC5-3124-47E4-8AD8-BF039AE00F3A}" srcOrd="1" destOrd="0" presId="urn:microsoft.com/office/officeart/2005/8/layout/hierarchy6"/>
    <dgm:cxn modelId="{E5B788F9-FBBF-437A-8B16-6A33E67840EF}" type="presParOf" srcId="{C86EEAC5-3124-47E4-8AD8-BF039AE00F3A}" destId="{8561B7BA-8066-4FD1-9F96-8828CFB982D6}" srcOrd="0" destOrd="0" presId="urn:microsoft.com/office/officeart/2005/8/layout/hierarchy6"/>
    <dgm:cxn modelId="{60B7A8B3-0F9D-41C9-BF14-0C4359F07937}" type="presParOf" srcId="{C86EEAC5-3124-47E4-8AD8-BF039AE00F3A}" destId="{C1E82712-24F2-4203-95E5-E1AEAFF67DC1}" srcOrd="1" destOrd="0" presId="urn:microsoft.com/office/officeart/2005/8/layout/hierarchy6"/>
    <dgm:cxn modelId="{F750C353-031F-4687-9182-4F508167FAA4}" type="presParOf" srcId="{C1E82712-24F2-4203-95E5-E1AEAFF67DC1}" destId="{50AB0CED-8269-4A08-A42D-10FAF4DC1521}" srcOrd="0" destOrd="0" presId="urn:microsoft.com/office/officeart/2005/8/layout/hierarchy6"/>
    <dgm:cxn modelId="{0E601834-511A-4AB4-983B-FC3634BEE943}" type="presParOf" srcId="{C1E82712-24F2-4203-95E5-E1AEAFF67DC1}" destId="{0B798074-3111-4DEF-8731-B4AEEF9381BC}" srcOrd="1" destOrd="0" presId="urn:microsoft.com/office/officeart/2005/8/layout/hierarchy6"/>
    <dgm:cxn modelId="{07BF0BAC-1762-4A2D-9EFC-BED378EDF6F5}" type="presParOf" srcId="{DDE02D4F-6426-44CF-A2E3-405E71F7F143}" destId="{15931C7C-A6B5-45F4-B8D1-B3E1AD3B7BB2}" srcOrd="2" destOrd="0" presId="urn:microsoft.com/office/officeart/2005/8/layout/hierarchy6"/>
    <dgm:cxn modelId="{F97765FA-CC21-4E92-8B67-B23E9DB10D2F}" type="presParOf" srcId="{DDE02D4F-6426-44CF-A2E3-405E71F7F143}" destId="{656C65C2-5C8E-46FA-84A6-6C6F2A525117}" srcOrd="3" destOrd="0" presId="urn:microsoft.com/office/officeart/2005/8/layout/hierarchy6"/>
    <dgm:cxn modelId="{680EB14F-9F07-424D-8E50-F8044EA986A1}" type="presParOf" srcId="{656C65C2-5C8E-46FA-84A6-6C6F2A525117}" destId="{5A5A8C1D-4ABC-4F2C-AB07-8220A9B048E9}" srcOrd="0" destOrd="0" presId="urn:microsoft.com/office/officeart/2005/8/layout/hierarchy6"/>
    <dgm:cxn modelId="{ACE1DE6A-0D7B-4B62-B181-6F6928508DE1}" type="presParOf" srcId="{656C65C2-5C8E-46FA-84A6-6C6F2A525117}" destId="{AB3C062F-42B0-4F8A-8C92-CE22A22F8965}" srcOrd="1" destOrd="0" presId="urn:microsoft.com/office/officeart/2005/8/layout/hierarchy6"/>
    <dgm:cxn modelId="{1359D1CF-3A2E-4484-A9C7-562267A12739}" type="presParOf" srcId="{AB3C062F-42B0-4F8A-8C92-CE22A22F8965}" destId="{7D491677-2E06-4A58-9C9D-9F5E6B438F61}" srcOrd="0" destOrd="0" presId="urn:microsoft.com/office/officeart/2005/8/layout/hierarchy6"/>
    <dgm:cxn modelId="{AE752595-64C7-4C02-AFB7-4F4F59666A93}" type="presParOf" srcId="{AB3C062F-42B0-4F8A-8C92-CE22A22F8965}" destId="{AFCA1DD2-E260-4A24-99F1-45DE2ABDE041}" srcOrd="1" destOrd="0" presId="urn:microsoft.com/office/officeart/2005/8/layout/hierarchy6"/>
    <dgm:cxn modelId="{697B1E30-2AAE-4485-AB47-66B0B98C8726}" type="presParOf" srcId="{AFCA1DD2-E260-4A24-99F1-45DE2ABDE041}" destId="{10091165-BB97-42D5-99C3-6776097FB083}" srcOrd="0" destOrd="0" presId="urn:microsoft.com/office/officeart/2005/8/layout/hierarchy6"/>
    <dgm:cxn modelId="{B25E78B6-B0B4-4318-93B9-7F868E63945E}" type="presParOf" srcId="{AFCA1DD2-E260-4A24-99F1-45DE2ABDE041}" destId="{F22D711D-4F7B-4174-9C30-C11BEA212350}" srcOrd="1" destOrd="0" presId="urn:microsoft.com/office/officeart/2005/8/layout/hierarchy6"/>
    <dgm:cxn modelId="{92134D4B-5FBB-4103-A979-387611F7F1E8}" type="presParOf" srcId="{A782FE4D-A64F-46E0-B10E-A0E854F40947}" destId="{064C3E6F-FCDF-459D-A07C-E2A184F813F6}" srcOrd="1" destOrd="0" presId="urn:microsoft.com/office/officeart/2005/8/layout/hierarchy6"/>
    <dgm:cxn modelId="{B64D268F-0727-4FAF-8B6F-107D7C4BEE68}" type="presParOf" srcId="{064C3E6F-FCDF-459D-A07C-E2A184F813F6}" destId="{86612E62-4B97-42FE-AC9D-9231EA9085D5}" srcOrd="0" destOrd="0" presId="urn:microsoft.com/office/officeart/2005/8/layout/hierarchy6"/>
    <dgm:cxn modelId="{DCAB72F5-4A18-477C-8497-6CD5AD1B7C6F}" type="presParOf" srcId="{86612E62-4B97-42FE-AC9D-9231EA9085D5}" destId="{68CA6738-0A98-4D3C-9C66-8D9B1F98D797}" srcOrd="0" destOrd="0" presId="urn:microsoft.com/office/officeart/2005/8/layout/hierarchy6"/>
    <dgm:cxn modelId="{BCC9D455-CB9D-45FB-A650-4511A5A3B151}" type="presParOf" srcId="{86612E62-4B97-42FE-AC9D-9231EA9085D5}" destId="{D62E1388-2D52-48EE-940A-A081591D98A9}" srcOrd="1" destOrd="0" presId="urn:microsoft.com/office/officeart/2005/8/layout/hierarchy6"/>
    <dgm:cxn modelId="{FD19B00F-4DBE-4CE5-96E3-B7F8F3A116DE}" type="presParOf" srcId="{064C3E6F-FCDF-459D-A07C-E2A184F813F6}" destId="{DE83ADA0-FB1A-4908-954D-E51B2BAACC4C}" srcOrd="1" destOrd="0" presId="urn:microsoft.com/office/officeart/2005/8/layout/hierarchy6"/>
    <dgm:cxn modelId="{CB087151-2A4E-4E8D-BF60-9ADF6A0865A9}" type="presParOf" srcId="{DE83ADA0-FB1A-4908-954D-E51B2BAACC4C}" destId="{B1888F59-44BD-4760-8835-CD0304CF27BE}" srcOrd="0" destOrd="0" presId="urn:microsoft.com/office/officeart/2005/8/layout/hierarchy6"/>
    <dgm:cxn modelId="{B1245B98-C668-4E9F-AD4A-4289A639348D}" type="presParOf" srcId="{064C3E6F-FCDF-459D-A07C-E2A184F813F6}" destId="{2BB19063-DCFF-48EE-8E69-02394FC0C710}" srcOrd="2" destOrd="0" presId="urn:microsoft.com/office/officeart/2005/8/layout/hierarchy6"/>
    <dgm:cxn modelId="{BC00F57E-A74B-4FE6-8EE5-51907BB9F3FA}" type="presParOf" srcId="{2BB19063-DCFF-48EE-8E69-02394FC0C710}" destId="{D4ADF0FD-5E22-4C5F-AB1B-E6FEBEA4EEB2}" srcOrd="0" destOrd="0" presId="urn:microsoft.com/office/officeart/2005/8/layout/hierarchy6"/>
    <dgm:cxn modelId="{EE2B8EDE-52A5-47BB-A9F8-78E6B67C98E0}" type="presParOf" srcId="{2BB19063-DCFF-48EE-8E69-02394FC0C710}" destId="{4EA32AF9-FC58-4997-BDCD-77C475D4592B}" srcOrd="1" destOrd="0" presId="urn:microsoft.com/office/officeart/2005/8/layout/hierarchy6"/>
    <dgm:cxn modelId="{E1E21E69-CF47-4893-8876-F02466C6586A}" type="presParOf" srcId="{064C3E6F-FCDF-459D-A07C-E2A184F813F6}" destId="{C0204AC7-AF7D-4410-A867-1A29372C5EA4}" srcOrd="3" destOrd="0" presId="urn:microsoft.com/office/officeart/2005/8/layout/hierarchy6"/>
    <dgm:cxn modelId="{A4E4ABEE-7A20-408D-B9BF-34509CA60FF3}" type="presParOf" srcId="{C0204AC7-AF7D-4410-A867-1A29372C5EA4}" destId="{AE825685-5F58-4CAD-8CC3-431E7F045B4F}" srcOrd="0" destOrd="0" presId="urn:microsoft.com/office/officeart/2005/8/layout/hierarchy6"/>
    <dgm:cxn modelId="{6EE933B4-76A0-411E-AF89-ED3124D970CE}" type="presParOf" srcId="{064C3E6F-FCDF-459D-A07C-E2A184F813F6}" destId="{95C38819-D509-4081-9024-F79E18EDA754}" srcOrd="4" destOrd="0" presId="urn:microsoft.com/office/officeart/2005/8/layout/hierarchy6"/>
    <dgm:cxn modelId="{4FE071F5-6220-456F-9F97-19F62C444573}" type="presParOf" srcId="{95C38819-D509-4081-9024-F79E18EDA754}" destId="{0AC901C9-C438-4B91-9582-D18C00DEDBEB}" srcOrd="0" destOrd="0" presId="urn:microsoft.com/office/officeart/2005/8/layout/hierarchy6"/>
    <dgm:cxn modelId="{62672F2F-D8B1-49D5-ACCD-62BC8680E3A5}" type="presParOf" srcId="{95C38819-D509-4081-9024-F79E18EDA754}" destId="{1AFFCFD4-4C38-477B-A727-6C7F2D029217}" srcOrd="1" destOrd="0" presId="urn:microsoft.com/office/officeart/2005/8/layout/hierarchy6"/>
    <dgm:cxn modelId="{1735A035-07BE-4669-8D81-C21937836681}" type="presParOf" srcId="{064C3E6F-FCDF-459D-A07C-E2A184F813F6}" destId="{7B6EDD46-BE42-407A-B77A-E7E22C34BBD6}" srcOrd="5" destOrd="0" presId="urn:microsoft.com/office/officeart/2005/8/layout/hierarchy6"/>
    <dgm:cxn modelId="{5FEB2EB2-48E7-41FE-B81E-D46ED06AED2C}" type="presParOf" srcId="{7B6EDD46-BE42-407A-B77A-E7E22C34BBD6}" destId="{C3A40A4B-2FBD-4D64-A38A-208866AC8E11}" srcOrd="0" destOrd="0" presId="urn:microsoft.com/office/officeart/2005/8/layout/hierarchy6"/>
    <dgm:cxn modelId="{1D816C8C-C82D-4909-9240-66D6C956A870}" type="presParOf" srcId="{064C3E6F-FCDF-459D-A07C-E2A184F813F6}" destId="{011238EA-8F1A-45EE-96A0-5666AD0E2635}" srcOrd="6" destOrd="0" presId="urn:microsoft.com/office/officeart/2005/8/layout/hierarchy6"/>
    <dgm:cxn modelId="{9F59780F-642E-4870-A094-35112F9B9D7E}" type="presParOf" srcId="{011238EA-8F1A-45EE-96A0-5666AD0E2635}" destId="{4CF6D088-9812-4D09-B2C6-7345CE32ECE4}" srcOrd="0" destOrd="0" presId="urn:microsoft.com/office/officeart/2005/8/layout/hierarchy6"/>
    <dgm:cxn modelId="{EC20F69C-DFFC-4D38-9816-B4CB2E5F4062}" type="presParOf" srcId="{011238EA-8F1A-45EE-96A0-5666AD0E2635}" destId="{0B7A2CE5-4888-422A-B3A5-A9FE9D5FC531}" srcOrd="1" destOrd="0" presId="urn:microsoft.com/office/officeart/2005/8/layout/hierarchy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3B1AE1-91FF-434A-B5CE-90E1C3D2FCE4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3A75B7-A8C4-46BD-9938-E3CB9F2CF552}">
      <dgm:prSet phldrT="[Text]"/>
      <dgm:spPr/>
      <dgm:t>
        <a:bodyPr/>
        <a:lstStyle/>
        <a:p>
          <a:r>
            <a:rPr lang="en-US" dirty="0" smtClean="0"/>
            <a:t>IFU efficiency</a:t>
          </a:r>
          <a:endParaRPr lang="en-US" dirty="0"/>
        </a:p>
      </dgm:t>
    </dgm:pt>
    <dgm:pt modelId="{44CBAB58-22DD-4F60-B8EE-45ECA6646C5D}" type="parTrans" cxnId="{340220F5-EF01-41E7-90A8-37F8F62F0C0F}">
      <dgm:prSet/>
      <dgm:spPr/>
      <dgm:t>
        <a:bodyPr/>
        <a:lstStyle/>
        <a:p>
          <a:endParaRPr lang="en-US"/>
        </a:p>
      </dgm:t>
    </dgm:pt>
    <dgm:pt modelId="{7A16DC04-57FD-4218-AFD2-5FAF0FD16D1E}" type="sibTrans" cxnId="{340220F5-EF01-41E7-90A8-37F8F62F0C0F}">
      <dgm:prSet/>
      <dgm:spPr/>
      <dgm:t>
        <a:bodyPr/>
        <a:lstStyle/>
        <a:p>
          <a:endParaRPr lang="en-US"/>
        </a:p>
      </dgm:t>
    </dgm:pt>
    <dgm:pt modelId="{66A71803-320C-41C2-9055-257FF50FD41A}">
      <dgm:prSet phldrT="[Text]"/>
      <dgm:spPr/>
      <dgm:t>
        <a:bodyPr/>
        <a:lstStyle/>
        <a:p>
          <a:r>
            <a:rPr lang="en-US" dirty="0" smtClean="0"/>
            <a:t>H</a:t>
          </a:r>
          <a:endParaRPr lang="en-US" dirty="0"/>
        </a:p>
      </dgm:t>
    </dgm:pt>
    <dgm:pt modelId="{DBD8293A-2A42-402F-9967-0F97740926DD}" type="parTrans" cxnId="{85C846C0-4078-4B3F-8D0B-255D31111C7A}">
      <dgm:prSet/>
      <dgm:spPr/>
      <dgm:t>
        <a:bodyPr/>
        <a:lstStyle/>
        <a:p>
          <a:endParaRPr lang="en-US"/>
        </a:p>
      </dgm:t>
    </dgm:pt>
    <dgm:pt modelId="{B15D2BAA-FDBC-401C-989A-3999FF0EDCD3}" type="sibTrans" cxnId="{85C846C0-4078-4B3F-8D0B-255D31111C7A}">
      <dgm:prSet/>
      <dgm:spPr/>
      <dgm:t>
        <a:bodyPr/>
        <a:lstStyle/>
        <a:p>
          <a:endParaRPr lang="en-US"/>
        </a:p>
      </dgm:t>
    </dgm:pt>
    <dgm:pt modelId="{5915EABB-3DA3-4A4F-98C4-18B641B42ABD}">
      <dgm:prSet phldrT="[Text]"/>
      <dgm:spPr/>
      <dgm:t>
        <a:bodyPr/>
        <a:lstStyle/>
        <a:p>
          <a:r>
            <a:rPr lang="en-US" dirty="0" smtClean="0"/>
            <a:t>IFU 1</a:t>
          </a:r>
          <a:endParaRPr lang="en-US" dirty="0"/>
        </a:p>
      </dgm:t>
    </dgm:pt>
    <dgm:pt modelId="{9C147D89-1188-4914-A327-2649B73D4127}" type="parTrans" cxnId="{597C2DDD-E997-4438-9B2C-8F19269E8509}">
      <dgm:prSet/>
      <dgm:spPr/>
      <dgm:t>
        <a:bodyPr/>
        <a:lstStyle/>
        <a:p>
          <a:endParaRPr lang="en-US"/>
        </a:p>
      </dgm:t>
    </dgm:pt>
    <dgm:pt modelId="{EC3AF15E-15B7-4115-BB3B-803A3A44D5A8}" type="sibTrans" cxnId="{597C2DDD-E997-4438-9B2C-8F19269E8509}">
      <dgm:prSet/>
      <dgm:spPr/>
      <dgm:t>
        <a:bodyPr/>
        <a:lstStyle/>
        <a:p>
          <a:endParaRPr lang="en-US"/>
        </a:p>
      </dgm:t>
    </dgm:pt>
    <dgm:pt modelId="{2969D2C8-4D53-458D-9C36-A1222D979217}">
      <dgm:prSet phldrT="[Text]"/>
      <dgm:spPr/>
      <dgm:t>
        <a:bodyPr/>
        <a:lstStyle/>
        <a:p>
          <a:r>
            <a:rPr lang="en-US" dirty="0" smtClean="0"/>
            <a:t>IFU 2</a:t>
          </a:r>
          <a:endParaRPr lang="en-US" dirty="0"/>
        </a:p>
      </dgm:t>
    </dgm:pt>
    <dgm:pt modelId="{3F9BA5C2-F2BA-4DB1-A28A-E60004F29213}" type="parTrans" cxnId="{5ABF6F17-7831-4AA8-B5DD-B40BD043A6BF}">
      <dgm:prSet/>
      <dgm:spPr/>
      <dgm:t>
        <a:bodyPr/>
        <a:lstStyle/>
        <a:p>
          <a:endParaRPr lang="en-US"/>
        </a:p>
      </dgm:t>
    </dgm:pt>
    <dgm:pt modelId="{BF57CE1A-72B9-4B3B-885F-F1C1507F98D8}" type="sibTrans" cxnId="{5ABF6F17-7831-4AA8-B5DD-B40BD043A6BF}">
      <dgm:prSet/>
      <dgm:spPr/>
      <dgm:t>
        <a:bodyPr/>
        <a:lstStyle/>
        <a:p>
          <a:endParaRPr lang="en-US"/>
        </a:p>
      </dgm:t>
    </dgm:pt>
    <dgm:pt modelId="{688B5EAC-E8A4-4C1A-89C4-F1C69DF2B520}">
      <dgm:prSet phldrT="[Text]"/>
      <dgm:spPr/>
      <dgm:t>
        <a:bodyPr/>
        <a:lstStyle/>
        <a:p>
          <a:r>
            <a:rPr lang="en-US" dirty="0" smtClean="0"/>
            <a:t>K</a:t>
          </a:r>
          <a:endParaRPr lang="en-US" dirty="0"/>
        </a:p>
      </dgm:t>
    </dgm:pt>
    <dgm:pt modelId="{46E950D3-4FFA-4A5D-88CC-1B3D7CE6CFB8}" type="parTrans" cxnId="{A9CE8D78-B0BA-46C0-ACD4-5FACF33F860D}">
      <dgm:prSet/>
      <dgm:spPr/>
      <dgm:t>
        <a:bodyPr/>
        <a:lstStyle/>
        <a:p>
          <a:endParaRPr lang="en-US"/>
        </a:p>
      </dgm:t>
    </dgm:pt>
    <dgm:pt modelId="{3371FD19-C691-4628-9ADD-EB45774A07F7}" type="sibTrans" cxnId="{A9CE8D78-B0BA-46C0-ACD4-5FACF33F860D}">
      <dgm:prSet/>
      <dgm:spPr/>
      <dgm:t>
        <a:bodyPr/>
        <a:lstStyle/>
        <a:p>
          <a:endParaRPr lang="en-US"/>
        </a:p>
      </dgm:t>
    </dgm:pt>
    <dgm:pt modelId="{A08783A9-28C0-44B6-A357-FBBC7F2A2185}">
      <dgm:prSet phldrT="[Text]"/>
      <dgm:spPr/>
      <dgm:t>
        <a:bodyPr/>
        <a:lstStyle/>
        <a:p>
          <a:r>
            <a:rPr lang="en-US" dirty="0" smtClean="0"/>
            <a:t>IFU 1</a:t>
          </a:r>
          <a:endParaRPr lang="en-US" dirty="0"/>
        </a:p>
      </dgm:t>
    </dgm:pt>
    <dgm:pt modelId="{B9783A9F-106B-46EB-9BD6-A71182195F44}" type="parTrans" cxnId="{5B71B176-B9F4-4BBD-BF70-F9C281A60634}">
      <dgm:prSet/>
      <dgm:spPr/>
      <dgm:t>
        <a:bodyPr/>
        <a:lstStyle/>
        <a:p>
          <a:endParaRPr lang="en-US"/>
        </a:p>
      </dgm:t>
    </dgm:pt>
    <dgm:pt modelId="{D5C3B725-61AD-40CD-BC0F-9526FDB742D0}" type="sibTrans" cxnId="{5B71B176-B9F4-4BBD-BF70-F9C281A60634}">
      <dgm:prSet/>
      <dgm:spPr/>
      <dgm:t>
        <a:bodyPr/>
        <a:lstStyle/>
        <a:p>
          <a:endParaRPr lang="en-US"/>
        </a:p>
      </dgm:t>
    </dgm:pt>
    <dgm:pt modelId="{F96F2209-E3DA-4F84-91EA-421F46FE1597}">
      <dgm:prSet phldrT="[Text]"/>
      <dgm:spPr/>
      <dgm:t>
        <a:bodyPr/>
        <a:lstStyle/>
        <a:p>
          <a:r>
            <a:rPr lang="en-US" dirty="0" smtClean="0"/>
            <a:t>QC Parameter</a:t>
          </a:r>
          <a:endParaRPr lang="en-US" dirty="0"/>
        </a:p>
      </dgm:t>
    </dgm:pt>
    <dgm:pt modelId="{31918E19-F381-4465-BD74-87C7AC91DE7A}" type="parTrans" cxnId="{171D0B03-087C-48CF-95BB-FB8671E1E840}">
      <dgm:prSet/>
      <dgm:spPr/>
      <dgm:t>
        <a:bodyPr/>
        <a:lstStyle/>
        <a:p>
          <a:endParaRPr lang="en-US"/>
        </a:p>
      </dgm:t>
    </dgm:pt>
    <dgm:pt modelId="{8EDD4F12-60D5-407D-AC42-E250F14F5BB2}" type="sibTrans" cxnId="{171D0B03-087C-48CF-95BB-FB8671E1E840}">
      <dgm:prSet/>
      <dgm:spPr/>
      <dgm:t>
        <a:bodyPr/>
        <a:lstStyle/>
        <a:p>
          <a:endParaRPr lang="en-US"/>
        </a:p>
      </dgm:t>
    </dgm:pt>
    <dgm:pt modelId="{C513276F-6225-49E6-B0A4-81C6A894EAEF}">
      <dgm:prSet phldrT="[Text]"/>
      <dgm:spPr/>
      <dgm:t>
        <a:bodyPr/>
        <a:lstStyle/>
        <a:p>
          <a:r>
            <a:rPr lang="en-US" dirty="0" smtClean="0"/>
            <a:t>AB Level: Set Up</a:t>
          </a:r>
          <a:endParaRPr lang="en-US" dirty="0"/>
        </a:p>
      </dgm:t>
    </dgm:pt>
    <dgm:pt modelId="{0756C6FB-897B-48BA-A401-BF93442F6112}" type="parTrans" cxnId="{46E58080-0C73-4544-9B1C-C6CDFB73E302}">
      <dgm:prSet/>
      <dgm:spPr/>
      <dgm:t>
        <a:bodyPr/>
        <a:lstStyle/>
        <a:p>
          <a:endParaRPr lang="en-US"/>
        </a:p>
      </dgm:t>
    </dgm:pt>
    <dgm:pt modelId="{C503E9B0-D11E-43FF-9D69-B0F1ADB50230}" type="sibTrans" cxnId="{46E58080-0C73-4544-9B1C-C6CDFB73E302}">
      <dgm:prSet/>
      <dgm:spPr/>
      <dgm:t>
        <a:bodyPr/>
        <a:lstStyle/>
        <a:p>
          <a:endParaRPr lang="en-US"/>
        </a:p>
      </dgm:t>
    </dgm:pt>
    <dgm:pt modelId="{99A6126B-3D73-4EE8-96F8-A4698248DAE6}">
      <dgm:prSet phldrT="[Text]"/>
      <dgm:spPr/>
      <dgm:t>
        <a:bodyPr/>
        <a:lstStyle/>
        <a:p>
          <a:r>
            <a:rPr lang="en-US" dirty="0" smtClean="0"/>
            <a:t>IFU Split</a:t>
          </a:r>
          <a:endParaRPr lang="en-US" dirty="0"/>
        </a:p>
      </dgm:t>
    </dgm:pt>
    <dgm:pt modelId="{BD407820-6941-4053-9634-788F3D209AD3}" type="parTrans" cxnId="{68227275-AB61-4C78-AB84-6F150A0F7ED0}">
      <dgm:prSet/>
      <dgm:spPr/>
      <dgm:t>
        <a:bodyPr/>
        <a:lstStyle/>
        <a:p>
          <a:endParaRPr lang="en-US"/>
        </a:p>
      </dgm:t>
    </dgm:pt>
    <dgm:pt modelId="{F3AAB278-0CAB-4913-8D2D-5AA7427B1F70}" type="sibTrans" cxnId="{68227275-AB61-4C78-AB84-6F150A0F7ED0}">
      <dgm:prSet/>
      <dgm:spPr/>
      <dgm:t>
        <a:bodyPr/>
        <a:lstStyle/>
        <a:p>
          <a:endParaRPr lang="en-US"/>
        </a:p>
      </dgm:t>
    </dgm:pt>
    <dgm:pt modelId="{A05FB632-0027-4C6A-99D8-A0BB855E90D2}">
      <dgm:prSet phldrT="[Text]"/>
      <dgm:spPr/>
      <dgm:t>
        <a:bodyPr/>
        <a:lstStyle/>
        <a:p>
          <a:r>
            <a:rPr lang="en-US" dirty="0" smtClean="0"/>
            <a:t>IFU 2</a:t>
          </a:r>
          <a:endParaRPr lang="en-US" dirty="0"/>
        </a:p>
      </dgm:t>
    </dgm:pt>
    <dgm:pt modelId="{743BD1B2-82F9-4F8E-8D9C-803C21A798CF}" type="parTrans" cxnId="{5038D5A5-D573-40B9-9E71-0EF3114E7B89}">
      <dgm:prSet/>
      <dgm:spPr/>
      <dgm:t>
        <a:bodyPr/>
        <a:lstStyle/>
        <a:p>
          <a:endParaRPr lang="en-US"/>
        </a:p>
      </dgm:t>
    </dgm:pt>
    <dgm:pt modelId="{EEA7E0DD-2D31-448D-8444-08BF03340404}" type="sibTrans" cxnId="{5038D5A5-D573-40B9-9E71-0EF3114E7B89}">
      <dgm:prSet/>
      <dgm:spPr/>
      <dgm:t>
        <a:bodyPr/>
        <a:lstStyle/>
        <a:p>
          <a:endParaRPr lang="en-US"/>
        </a:p>
      </dgm:t>
    </dgm:pt>
    <dgm:pt modelId="{16A1E152-52E1-4F7D-9F34-B1AB44162921}">
      <dgm:prSet phldrT="[Text]"/>
      <dgm:spPr/>
      <dgm:t>
        <a:bodyPr/>
        <a:lstStyle/>
        <a:p>
          <a:r>
            <a:rPr lang="en-US" dirty="0" smtClean="0"/>
            <a:t>…</a:t>
          </a:r>
          <a:endParaRPr lang="en-US" dirty="0"/>
        </a:p>
      </dgm:t>
    </dgm:pt>
    <dgm:pt modelId="{D3DFD5AA-B0F9-4550-97F6-12D7981F6B57}" type="parTrans" cxnId="{22103648-F61D-46F2-AD13-80180B4A3810}">
      <dgm:prSet/>
      <dgm:spPr/>
      <dgm:t>
        <a:bodyPr/>
        <a:lstStyle/>
        <a:p>
          <a:endParaRPr lang="en-US"/>
        </a:p>
      </dgm:t>
    </dgm:pt>
    <dgm:pt modelId="{214A32F9-9A47-4061-B70C-F12B67FCC86E}" type="sibTrans" cxnId="{22103648-F61D-46F2-AD13-80180B4A3810}">
      <dgm:prSet/>
      <dgm:spPr/>
      <dgm:t>
        <a:bodyPr/>
        <a:lstStyle/>
        <a:p>
          <a:endParaRPr lang="en-US"/>
        </a:p>
      </dgm:t>
    </dgm:pt>
    <dgm:pt modelId="{3AAB4C4A-912A-4C3C-A1FF-305E9F4BDBBE}">
      <dgm:prSet phldrT="[Text]"/>
      <dgm:spPr/>
      <dgm:t>
        <a:bodyPr/>
        <a:lstStyle/>
        <a:p>
          <a:r>
            <a:rPr lang="en-US" dirty="0" smtClean="0"/>
            <a:t>…</a:t>
          </a:r>
          <a:endParaRPr lang="en-US" dirty="0"/>
        </a:p>
      </dgm:t>
    </dgm:pt>
    <dgm:pt modelId="{211FFEC4-D115-4376-B453-568002931205}" type="parTrans" cxnId="{FD4F0A7C-4905-4214-805F-8F1F4CB30F70}">
      <dgm:prSet/>
      <dgm:spPr/>
      <dgm:t>
        <a:bodyPr/>
        <a:lstStyle/>
        <a:p>
          <a:endParaRPr lang="en-US"/>
        </a:p>
      </dgm:t>
    </dgm:pt>
    <dgm:pt modelId="{81A7622C-82B1-4AD2-A227-1A9E40676455}" type="sibTrans" cxnId="{FD4F0A7C-4905-4214-805F-8F1F4CB30F70}">
      <dgm:prSet/>
      <dgm:spPr/>
      <dgm:t>
        <a:bodyPr/>
        <a:lstStyle/>
        <a:p>
          <a:endParaRPr lang="en-US"/>
        </a:p>
      </dgm:t>
    </dgm:pt>
    <dgm:pt modelId="{0E200570-CD8D-4034-BE72-7CA0BEEAD873}">
      <dgm:prSet phldrT="[Text]"/>
      <dgm:spPr/>
      <dgm:t>
        <a:bodyPr/>
        <a:lstStyle/>
        <a:p>
          <a:r>
            <a:rPr lang="en-US" dirty="0" smtClean="0"/>
            <a:t>IFU 24</a:t>
          </a:r>
          <a:endParaRPr lang="en-US" dirty="0"/>
        </a:p>
      </dgm:t>
    </dgm:pt>
    <dgm:pt modelId="{9F1133DE-E2E6-43B2-B917-BD70E579ECF4}" type="parTrans" cxnId="{1E67F2E9-6D0A-4309-86EF-E0FF15B93327}">
      <dgm:prSet/>
      <dgm:spPr/>
      <dgm:t>
        <a:bodyPr/>
        <a:lstStyle/>
        <a:p>
          <a:endParaRPr lang="en-US"/>
        </a:p>
      </dgm:t>
    </dgm:pt>
    <dgm:pt modelId="{A16C4214-0C6A-454F-B024-6F5D516634EC}" type="sibTrans" cxnId="{1E67F2E9-6D0A-4309-86EF-E0FF15B93327}">
      <dgm:prSet/>
      <dgm:spPr/>
      <dgm:t>
        <a:bodyPr/>
        <a:lstStyle/>
        <a:p>
          <a:endParaRPr lang="en-US"/>
        </a:p>
      </dgm:t>
    </dgm:pt>
    <dgm:pt modelId="{82632E48-FCD8-495C-AD1F-6B33A3262268}">
      <dgm:prSet phldrT="[Text]"/>
      <dgm:spPr/>
      <dgm:t>
        <a:bodyPr/>
        <a:lstStyle/>
        <a:p>
          <a:r>
            <a:rPr lang="en-US" dirty="0" smtClean="0"/>
            <a:t>…</a:t>
          </a:r>
          <a:endParaRPr lang="en-US" dirty="0"/>
        </a:p>
      </dgm:t>
    </dgm:pt>
    <dgm:pt modelId="{F10D7033-27A1-471A-BE88-194325D8AF4A}" type="parTrans" cxnId="{163848C7-93EB-4E30-8030-93C0365C4CBF}">
      <dgm:prSet/>
      <dgm:spPr/>
      <dgm:t>
        <a:bodyPr/>
        <a:lstStyle/>
        <a:p>
          <a:endParaRPr lang="en-US"/>
        </a:p>
      </dgm:t>
    </dgm:pt>
    <dgm:pt modelId="{143812E8-0B21-4130-9C97-4EE839D19246}" type="sibTrans" cxnId="{163848C7-93EB-4E30-8030-93C0365C4CBF}">
      <dgm:prSet/>
      <dgm:spPr/>
      <dgm:t>
        <a:bodyPr/>
        <a:lstStyle/>
        <a:p>
          <a:endParaRPr lang="en-US"/>
        </a:p>
      </dgm:t>
    </dgm:pt>
    <dgm:pt modelId="{A782FE4D-A64F-46E0-B10E-A0E854F40947}" type="pres">
      <dgm:prSet presAssocID="{7E3B1AE1-91FF-434A-B5CE-90E1C3D2FCE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6398F1-50EB-44A9-8309-5DA6A29E30DE}" type="pres">
      <dgm:prSet presAssocID="{7E3B1AE1-91FF-434A-B5CE-90E1C3D2FCE4}" presName="hierFlow" presStyleCnt="0"/>
      <dgm:spPr/>
    </dgm:pt>
    <dgm:pt modelId="{47320571-81A7-40CD-AAD3-AEB5544BDEDA}" type="pres">
      <dgm:prSet presAssocID="{7E3B1AE1-91FF-434A-B5CE-90E1C3D2FCE4}" presName="firstBuf" presStyleCnt="0"/>
      <dgm:spPr/>
    </dgm:pt>
    <dgm:pt modelId="{FF69ED65-63E9-416B-81AC-EFDC37F8AB8B}" type="pres">
      <dgm:prSet presAssocID="{7E3B1AE1-91FF-434A-B5CE-90E1C3D2FCE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22DF4E-BB3C-4314-868F-52C679CD1EEF}" type="pres">
      <dgm:prSet presAssocID="{043A75B7-A8C4-46BD-9938-E3CB9F2CF552}" presName="Name14" presStyleCnt="0"/>
      <dgm:spPr/>
    </dgm:pt>
    <dgm:pt modelId="{C7524972-3E79-4E78-8330-3890A775CBB9}" type="pres">
      <dgm:prSet presAssocID="{043A75B7-A8C4-46BD-9938-E3CB9F2CF55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E02D4F-6426-44CF-A2E3-405E71F7F143}" type="pres">
      <dgm:prSet presAssocID="{043A75B7-A8C4-46BD-9938-E3CB9F2CF552}" presName="hierChild2" presStyleCnt="0"/>
      <dgm:spPr/>
    </dgm:pt>
    <dgm:pt modelId="{B1648D1B-E782-4C8F-BB04-69E7FB9DF409}" type="pres">
      <dgm:prSet presAssocID="{DBD8293A-2A42-402F-9967-0F97740926DD}" presName="Name19" presStyleLbl="parChTrans1D2" presStyleIdx="0" presStyleCnt="3"/>
      <dgm:spPr/>
      <dgm:t>
        <a:bodyPr/>
        <a:lstStyle/>
        <a:p>
          <a:endParaRPr lang="en-US"/>
        </a:p>
      </dgm:t>
    </dgm:pt>
    <dgm:pt modelId="{56809A42-FEF3-4579-A1F9-41C87B13CE03}" type="pres">
      <dgm:prSet presAssocID="{66A71803-320C-41C2-9055-257FF50FD41A}" presName="Name21" presStyleCnt="0"/>
      <dgm:spPr/>
    </dgm:pt>
    <dgm:pt modelId="{73372435-F697-48E2-AC79-5032D5AB350E}" type="pres">
      <dgm:prSet presAssocID="{66A71803-320C-41C2-9055-257FF50FD41A}" presName="level2Shape" presStyleLbl="node2" presStyleIdx="0" presStyleCnt="3"/>
      <dgm:spPr/>
      <dgm:t>
        <a:bodyPr/>
        <a:lstStyle/>
        <a:p>
          <a:endParaRPr lang="en-US"/>
        </a:p>
      </dgm:t>
    </dgm:pt>
    <dgm:pt modelId="{28D8D365-FB53-4CB1-8C0F-91BB8A5C86DD}" type="pres">
      <dgm:prSet presAssocID="{66A71803-320C-41C2-9055-257FF50FD41A}" presName="hierChild3" presStyleCnt="0"/>
      <dgm:spPr/>
    </dgm:pt>
    <dgm:pt modelId="{2A9CF810-6366-4C37-B1C5-DE3B57D83E89}" type="pres">
      <dgm:prSet presAssocID="{9C147D89-1188-4914-A327-2649B73D4127}" presName="Name19" presStyleLbl="parChTrans1D3" presStyleIdx="0" presStyleCnt="7"/>
      <dgm:spPr/>
      <dgm:t>
        <a:bodyPr/>
        <a:lstStyle/>
        <a:p>
          <a:endParaRPr lang="en-US"/>
        </a:p>
      </dgm:t>
    </dgm:pt>
    <dgm:pt modelId="{6811126B-5A2E-48A4-82BF-2AFD5EE4FF29}" type="pres">
      <dgm:prSet presAssocID="{5915EABB-3DA3-4A4F-98C4-18B641B42ABD}" presName="Name21" presStyleCnt="0"/>
      <dgm:spPr/>
    </dgm:pt>
    <dgm:pt modelId="{32E8DF50-9DD5-4A5B-BC69-AFB98B626769}" type="pres">
      <dgm:prSet presAssocID="{5915EABB-3DA3-4A4F-98C4-18B641B42ABD}" presName="level2Shape" presStyleLbl="node3" presStyleIdx="0" presStyleCnt="7"/>
      <dgm:spPr/>
      <dgm:t>
        <a:bodyPr/>
        <a:lstStyle/>
        <a:p>
          <a:endParaRPr lang="en-US"/>
        </a:p>
      </dgm:t>
    </dgm:pt>
    <dgm:pt modelId="{DF196842-D5BF-491B-B091-AF9BB5514DF2}" type="pres">
      <dgm:prSet presAssocID="{5915EABB-3DA3-4A4F-98C4-18B641B42ABD}" presName="hierChild3" presStyleCnt="0"/>
      <dgm:spPr/>
    </dgm:pt>
    <dgm:pt modelId="{2CA0F22E-49B2-4167-9F5E-F08EA4B2DA4E}" type="pres">
      <dgm:prSet presAssocID="{3F9BA5C2-F2BA-4DB1-A28A-E60004F29213}" presName="Name19" presStyleLbl="parChTrans1D3" presStyleIdx="1" presStyleCnt="7"/>
      <dgm:spPr/>
      <dgm:t>
        <a:bodyPr/>
        <a:lstStyle/>
        <a:p>
          <a:endParaRPr lang="en-US"/>
        </a:p>
      </dgm:t>
    </dgm:pt>
    <dgm:pt modelId="{F6C3BC94-F227-433E-8776-B8117EBFE054}" type="pres">
      <dgm:prSet presAssocID="{2969D2C8-4D53-458D-9C36-A1222D979217}" presName="Name21" presStyleCnt="0"/>
      <dgm:spPr/>
    </dgm:pt>
    <dgm:pt modelId="{0D43DF0D-8C57-4B40-8ABA-4BE112F1C634}" type="pres">
      <dgm:prSet presAssocID="{2969D2C8-4D53-458D-9C36-A1222D979217}" presName="level2Shape" presStyleLbl="node3" presStyleIdx="1" presStyleCnt="7"/>
      <dgm:spPr/>
      <dgm:t>
        <a:bodyPr/>
        <a:lstStyle/>
        <a:p>
          <a:endParaRPr lang="en-US"/>
        </a:p>
      </dgm:t>
    </dgm:pt>
    <dgm:pt modelId="{7C283E56-5079-4A6D-92FD-E4CB57074E4A}" type="pres">
      <dgm:prSet presAssocID="{2969D2C8-4D53-458D-9C36-A1222D979217}" presName="hierChild3" presStyleCnt="0"/>
      <dgm:spPr/>
    </dgm:pt>
    <dgm:pt modelId="{93118C98-20B3-4A78-BB0A-72C1A328111F}" type="pres">
      <dgm:prSet presAssocID="{F10D7033-27A1-471A-BE88-194325D8AF4A}" presName="Name19" presStyleLbl="parChTrans1D3" presStyleIdx="2" presStyleCnt="7"/>
      <dgm:spPr/>
      <dgm:t>
        <a:bodyPr/>
        <a:lstStyle/>
        <a:p>
          <a:endParaRPr lang="en-US"/>
        </a:p>
      </dgm:t>
    </dgm:pt>
    <dgm:pt modelId="{5FF631E3-6873-4458-B772-E3501DDA215E}" type="pres">
      <dgm:prSet presAssocID="{82632E48-FCD8-495C-AD1F-6B33A3262268}" presName="Name21" presStyleCnt="0"/>
      <dgm:spPr/>
    </dgm:pt>
    <dgm:pt modelId="{9A113EEB-EDDE-4F60-B979-BC2EB4EBB7CA}" type="pres">
      <dgm:prSet presAssocID="{82632E48-FCD8-495C-AD1F-6B33A3262268}" presName="level2Shape" presStyleLbl="node3" presStyleIdx="2" presStyleCnt="7"/>
      <dgm:spPr/>
      <dgm:t>
        <a:bodyPr/>
        <a:lstStyle/>
        <a:p>
          <a:endParaRPr lang="en-US"/>
        </a:p>
      </dgm:t>
    </dgm:pt>
    <dgm:pt modelId="{19256AC1-6E93-4009-83EF-394D6EAF7B28}" type="pres">
      <dgm:prSet presAssocID="{82632E48-FCD8-495C-AD1F-6B33A3262268}" presName="hierChild3" presStyleCnt="0"/>
      <dgm:spPr/>
    </dgm:pt>
    <dgm:pt modelId="{387F559C-7267-4825-8494-FC76227AFA97}" type="pres">
      <dgm:prSet presAssocID="{9F1133DE-E2E6-43B2-B917-BD70E579ECF4}" presName="Name19" presStyleLbl="parChTrans1D3" presStyleIdx="3" presStyleCnt="7"/>
      <dgm:spPr/>
      <dgm:t>
        <a:bodyPr/>
        <a:lstStyle/>
        <a:p>
          <a:endParaRPr lang="en-US"/>
        </a:p>
      </dgm:t>
    </dgm:pt>
    <dgm:pt modelId="{89E685DD-63D6-490A-834E-BF790BDFE75B}" type="pres">
      <dgm:prSet presAssocID="{0E200570-CD8D-4034-BE72-7CA0BEEAD873}" presName="Name21" presStyleCnt="0"/>
      <dgm:spPr/>
    </dgm:pt>
    <dgm:pt modelId="{2312FB87-13F4-4018-89AB-2AA4C6ACCE4F}" type="pres">
      <dgm:prSet presAssocID="{0E200570-CD8D-4034-BE72-7CA0BEEAD873}" presName="level2Shape" presStyleLbl="node3" presStyleIdx="3" presStyleCnt="7"/>
      <dgm:spPr/>
      <dgm:t>
        <a:bodyPr/>
        <a:lstStyle/>
        <a:p>
          <a:endParaRPr lang="en-US"/>
        </a:p>
      </dgm:t>
    </dgm:pt>
    <dgm:pt modelId="{C86EEAC5-3124-47E4-8AD8-BF039AE00F3A}" type="pres">
      <dgm:prSet presAssocID="{0E200570-CD8D-4034-BE72-7CA0BEEAD873}" presName="hierChild3" presStyleCnt="0"/>
      <dgm:spPr/>
    </dgm:pt>
    <dgm:pt modelId="{15931C7C-A6B5-45F4-B8D1-B3E1AD3B7BB2}" type="pres">
      <dgm:prSet presAssocID="{46E950D3-4FFA-4A5D-88CC-1B3D7CE6CFB8}" presName="Name19" presStyleLbl="parChTrans1D2" presStyleIdx="1" presStyleCnt="3"/>
      <dgm:spPr/>
      <dgm:t>
        <a:bodyPr/>
        <a:lstStyle/>
        <a:p>
          <a:endParaRPr lang="en-US"/>
        </a:p>
      </dgm:t>
    </dgm:pt>
    <dgm:pt modelId="{656C65C2-5C8E-46FA-84A6-6C6F2A525117}" type="pres">
      <dgm:prSet presAssocID="{688B5EAC-E8A4-4C1A-89C4-F1C69DF2B520}" presName="Name21" presStyleCnt="0"/>
      <dgm:spPr/>
    </dgm:pt>
    <dgm:pt modelId="{5A5A8C1D-4ABC-4F2C-AB07-8220A9B048E9}" type="pres">
      <dgm:prSet presAssocID="{688B5EAC-E8A4-4C1A-89C4-F1C69DF2B520}" presName="level2Shape" presStyleLbl="node2" presStyleIdx="1" presStyleCnt="3"/>
      <dgm:spPr/>
      <dgm:t>
        <a:bodyPr/>
        <a:lstStyle/>
        <a:p>
          <a:endParaRPr lang="en-US"/>
        </a:p>
      </dgm:t>
    </dgm:pt>
    <dgm:pt modelId="{AB3C062F-42B0-4F8A-8C92-CE22A22F8965}" type="pres">
      <dgm:prSet presAssocID="{688B5EAC-E8A4-4C1A-89C4-F1C69DF2B520}" presName="hierChild3" presStyleCnt="0"/>
      <dgm:spPr/>
    </dgm:pt>
    <dgm:pt modelId="{7D491677-2E06-4A58-9C9D-9F5E6B438F61}" type="pres">
      <dgm:prSet presAssocID="{B9783A9F-106B-46EB-9BD6-A71182195F44}" presName="Name19" presStyleLbl="parChTrans1D3" presStyleIdx="4" presStyleCnt="7"/>
      <dgm:spPr/>
      <dgm:t>
        <a:bodyPr/>
        <a:lstStyle/>
        <a:p>
          <a:endParaRPr lang="en-US"/>
        </a:p>
      </dgm:t>
    </dgm:pt>
    <dgm:pt modelId="{AFCA1DD2-E260-4A24-99F1-45DE2ABDE041}" type="pres">
      <dgm:prSet presAssocID="{A08783A9-28C0-44B6-A357-FBBC7F2A2185}" presName="Name21" presStyleCnt="0"/>
      <dgm:spPr/>
    </dgm:pt>
    <dgm:pt modelId="{10091165-BB97-42D5-99C3-6776097FB083}" type="pres">
      <dgm:prSet presAssocID="{A08783A9-28C0-44B6-A357-FBBC7F2A2185}" presName="level2Shape" presStyleLbl="node3" presStyleIdx="4" presStyleCnt="7"/>
      <dgm:spPr/>
      <dgm:t>
        <a:bodyPr/>
        <a:lstStyle/>
        <a:p>
          <a:endParaRPr lang="en-US"/>
        </a:p>
      </dgm:t>
    </dgm:pt>
    <dgm:pt modelId="{F22D711D-4F7B-4174-9C30-C11BEA212350}" type="pres">
      <dgm:prSet presAssocID="{A08783A9-28C0-44B6-A357-FBBC7F2A2185}" presName="hierChild3" presStyleCnt="0"/>
      <dgm:spPr/>
    </dgm:pt>
    <dgm:pt modelId="{8CB42A12-FF32-4F0C-B06E-EA38D249C3F2}" type="pres">
      <dgm:prSet presAssocID="{743BD1B2-82F9-4F8E-8D9C-803C21A798CF}" presName="Name19" presStyleLbl="parChTrans1D3" presStyleIdx="5" presStyleCnt="7"/>
      <dgm:spPr/>
      <dgm:t>
        <a:bodyPr/>
        <a:lstStyle/>
        <a:p>
          <a:endParaRPr lang="en-US"/>
        </a:p>
      </dgm:t>
    </dgm:pt>
    <dgm:pt modelId="{B506CB86-BD73-49DE-BF77-6F74E82F1FDF}" type="pres">
      <dgm:prSet presAssocID="{A05FB632-0027-4C6A-99D8-A0BB855E90D2}" presName="Name21" presStyleCnt="0"/>
      <dgm:spPr/>
    </dgm:pt>
    <dgm:pt modelId="{45DA3E4C-CC86-4424-BEA1-ECA0C99F07A0}" type="pres">
      <dgm:prSet presAssocID="{A05FB632-0027-4C6A-99D8-A0BB855E90D2}" presName="level2Shape" presStyleLbl="node3" presStyleIdx="5" presStyleCnt="7"/>
      <dgm:spPr/>
      <dgm:t>
        <a:bodyPr/>
        <a:lstStyle/>
        <a:p>
          <a:endParaRPr lang="en-US"/>
        </a:p>
      </dgm:t>
    </dgm:pt>
    <dgm:pt modelId="{2B4CF869-077F-4C13-BFE0-BAF2EEE3EC59}" type="pres">
      <dgm:prSet presAssocID="{A05FB632-0027-4C6A-99D8-A0BB855E90D2}" presName="hierChild3" presStyleCnt="0"/>
      <dgm:spPr/>
    </dgm:pt>
    <dgm:pt modelId="{D1CC881C-4207-41CB-BC28-C4DD47DFAB01}" type="pres">
      <dgm:prSet presAssocID="{D3DFD5AA-B0F9-4550-97F6-12D7981F6B57}" presName="Name19" presStyleLbl="parChTrans1D3" presStyleIdx="6" presStyleCnt="7"/>
      <dgm:spPr/>
      <dgm:t>
        <a:bodyPr/>
        <a:lstStyle/>
        <a:p>
          <a:endParaRPr lang="en-US"/>
        </a:p>
      </dgm:t>
    </dgm:pt>
    <dgm:pt modelId="{F50B23F7-2CF8-4CB0-9F89-85827BEBC44D}" type="pres">
      <dgm:prSet presAssocID="{16A1E152-52E1-4F7D-9F34-B1AB44162921}" presName="Name21" presStyleCnt="0"/>
      <dgm:spPr/>
    </dgm:pt>
    <dgm:pt modelId="{A3AA6E83-3D80-4796-B9BE-62AE800ABACE}" type="pres">
      <dgm:prSet presAssocID="{16A1E152-52E1-4F7D-9F34-B1AB44162921}" presName="level2Shape" presStyleLbl="node3" presStyleIdx="6" presStyleCnt="7"/>
      <dgm:spPr/>
      <dgm:t>
        <a:bodyPr/>
        <a:lstStyle/>
        <a:p>
          <a:endParaRPr lang="en-US"/>
        </a:p>
      </dgm:t>
    </dgm:pt>
    <dgm:pt modelId="{F975F8F0-407E-4132-AAD7-658E68A2B15A}" type="pres">
      <dgm:prSet presAssocID="{16A1E152-52E1-4F7D-9F34-B1AB44162921}" presName="hierChild3" presStyleCnt="0"/>
      <dgm:spPr/>
    </dgm:pt>
    <dgm:pt modelId="{8445E104-BDD3-4B82-AF2C-9C88F0FA6507}" type="pres">
      <dgm:prSet presAssocID="{211FFEC4-D115-4376-B453-568002931205}" presName="Name19" presStyleLbl="parChTrans1D2" presStyleIdx="2" presStyleCnt="3"/>
      <dgm:spPr/>
      <dgm:t>
        <a:bodyPr/>
        <a:lstStyle/>
        <a:p>
          <a:endParaRPr lang="en-US"/>
        </a:p>
      </dgm:t>
    </dgm:pt>
    <dgm:pt modelId="{575A7692-2525-4A5F-B8DC-ADD64EF95B6B}" type="pres">
      <dgm:prSet presAssocID="{3AAB4C4A-912A-4C3C-A1FF-305E9F4BDBBE}" presName="Name21" presStyleCnt="0"/>
      <dgm:spPr/>
    </dgm:pt>
    <dgm:pt modelId="{C6A84D74-3172-46B1-BE13-4661B1A871BB}" type="pres">
      <dgm:prSet presAssocID="{3AAB4C4A-912A-4C3C-A1FF-305E9F4BDBBE}" presName="level2Shape" presStyleLbl="node2" presStyleIdx="2" presStyleCnt="3"/>
      <dgm:spPr/>
      <dgm:t>
        <a:bodyPr/>
        <a:lstStyle/>
        <a:p>
          <a:endParaRPr lang="en-US"/>
        </a:p>
      </dgm:t>
    </dgm:pt>
    <dgm:pt modelId="{58811177-368D-43B3-9BAF-6768428D7F39}" type="pres">
      <dgm:prSet presAssocID="{3AAB4C4A-912A-4C3C-A1FF-305E9F4BDBBE}" presName="hierChild3" presStyleCnt="0"/>
      <dgm:spPr/>
    </dgm:pt>
    <dgm:pt modelId="{064C3E6F-FCDF-459D-A07C-E2A184F813F6}" type="pres">
      <dgm:prSet presAssocID="{7E3B1AE1-91FF-434A-B5CE-90E1C3D2FCE4}" presName="bgShapesFlow" presStyleCnt="0"/>
      <dgm:spPr/>
    </dgm:pt>
    <dgm:pt modelId="{2BB19063-DCFF-48EE-8E69-02394FC0C710}" type="pres">
      <dgm:prSet presAssocID="{F96F2209-E3DA-4F84-91EA-421F46FE1597}" presName="rectComp" presStyleCnt="0"/>
      <dgm:spPr/>
    </dgm:pt>
    <dgm:pt modelId="{D4ADF0FD-5E22-4C5F-AB1B-E6FEBEA4EEB2}" type="pres">
      <dgm:prSet presAssocID="{F96F2209-E3DA-4F84-91EA-421F46FE1597}" presName="bgRect" presStyleLbl="bgShp" presStyleIdx="0" presStyleCnt="3"/>
      <dgm:spPr/>
      <dgm:t>
        <a:bodyPr/>
        <a:lstStyle/>
        <a:p>
          <a:endParaRPr lang="en-US"/>
        </a:p>
      </dgm:t>
    </dgm:pt>
    <dgm:pt modelId="{4EA32AF9-FC58-4997-BDCD-77C475D4592B}" type="pres">
      <dgm:prSet presAssocID="{F96F2209-E3DA-4F84-91EA-421F46FE1597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204AC7-AF7D-4410-A867-1A29372C5EA4}" type="pres">
      <dgm:prSet presAssocID="{F96F2209-E3DA-4F84-91EA-421F46FE1597}" presName="spComp" presStyleCnt="0"/>
      <dgm:spPr/>
    </dgm:pt>
    <dgm:pt modelId="{AE825685-5F58-4CAD-8CC3-431E7F045B4F}" type="pres">
      <dgm:prSet presAssocID="{F96F2209-E3DA-4F84-91EA-421F46FE1597}" presName="vSp" presStyleCnt="0"/>
      <dgm:spPr/>
    </dgm:pt>
    <dgm:pt modelId="{95C38819-D509-4081-9024-F79E18EDA754}" type="pres">
      <dgm:prSet presAssocID="{C513276F-6225-49E6-B0A4-81C6A894EAEF}" presName="rectComp" presStyleCnt="0"/>
      <dgm:spPr/>
    </dgm:pt>
    <dgm:pt modelId="{0AC901C9-C438-4B91-9582-D18C00DEDBEB}" type="pres">
      <dgm:prSet presAssocID="{C513276F-6225-49E6-B0A4-81C6A894EAEF}" presName="bgRect" presStyleLbl="bgShp" presStyleIdx="1" presStyleCnt="3"/>
      <dgm:spPr/>
      <dgm:t>
        <a:bodyPr/>
        <a:lstStyle/>
        <a:p>
          <a:endParaRPr lang="en-US"/>
        </a:p>
      </dgm:t>
    </dgm:pt>
    <dgm:pt modelId="{1AFFCFD4-4C38-477B-A727-6C7F2D029217}" type="pres">
      <dgm:prSet presAssocID="{C513276F-6225-49E6-B0A4-81C6A894EAEF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6EDD46-BE42-407A-B77A-E7E22C34BBD6}" type="pres">
      <dgm:prSet presAssocID="{C513276F-6225-49E6-B0A4-81C6A894EAEF}" presName="spComp" presStyleCnt="0"/>
      <dgm:spPr/>
    </dgm:pt>
    <dgm:pt modelId="{C3A40A4B-2FBD-4D64-A38A-208866AC8E11}" type="pres">
      <dgm:prSet presAssocID="{C513276F-6225-49E6-B0A4-81C6A894EAEF}" presName="vSp" presStyleCnt="0"/>
      <dgm:spPr/>
    </dgm:pt>
    <dgm:pt modelId="{011238EA-8F1A-45EE-96A0-5666AD0E2635}" type="pres">
      <dgm:prSet presAssocID="{99A6126B-3D73-4EE8-96F8-A4698248DAE6}" presName="rectComp" presStyleCnt="0"/>
      <dgm:spPr/>
    </dgm:pt>
    <dgm:pt modelId="{4CF6D088-9812-4D09-B2C6-7345CE32ECE4}" type="pres">
      <dgm:prSet presAssocID="{99A6126B-3D73-4EE8-96F8-A4698248DAE6}" presName="bgRect" presStyleLbl="bgShp" presStyleIdx="2" presStyleCnt="3"/>
      <dgm:spPr/>
      <dgm:t>
        <a:bodyPr/>
        <a:lstStyle/>
        <a:p>
          <a:endParaRPr lang="en-US"/>
        </a:p>
      </dgm:t>
    </dgm:pt>
    <dgm:pt modelId="{0B7A2CE5-4888-422A-B3A5-A9FE9D5FC531}" type="pres">
      <dgm:prSet presAssocID="{99A6126B-3D73-4EE8-96F8-A4698248DAE6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EB9AEB-350F-4F47-AE68-F46792352A43}" type="presOf" srcId="{2969D2C8-4D53-458D-9C36-A1222D979217}" destId="{0D43DF0D-8C57-4B40-8ABA-4BE112F1C634}" srcOrd="0" destOrd="0" presId="urn:microsoft.com/office/officeart/2005/8/layout/hierarchy6"/>
    <dgm:cxn modelId="{236D9B4D-3982-40F8-A5CD-1F576A5842DA}" type="presOf" srcId="{5915EABB-3DA3-4A4F-98C4-18B641B42ABD}" destId="{32E8DF50-9DD5-4A5B-BC69-AFB98B626769}" srcOrd="0" destOrd="0" presId="urn:microsoft.com/office/officeart/2005/8/layout/hierarchy6"/>
    <dgm:cxn modelId="{171D0B03-087C-48CF-95BB-FB8671E1E840}" srcId="{7E3B1AE1-91FF-434A-B5CE-90E1C3D2FCE4}" destId="{F96F2209-E3DA-4F84-91EA-421F46FE1597}" srcOrd="1" destOrd="0" parTransId="{31918E19-F381-4465-BD74-87C7AC91DE7A}" sibTransId="{8EDD4F12-60D5-407D-AC42-E250F14F5BB2}"/>
    <dgm:cxn modelId="{163848C7-93EB-4E30-8030-93C0365C4CBF}" srcId="{66A71803-320C-41C2-9055-257FF50FD41A}" destId="{82632E48-FCD8-495C-AD1F-6B33A3262268}" srcOrd="2" destOrd="0" parTransId="{F10D7033-27A1-471A-BE88-194325D8AF4A}" sibTransId="{143812E8-0B21-4130-9C97-4EE839D19246}"/>
    <dgm:cxn modelId="{F9102DB2-4104-409B-9A90-14F4897B28BB}" type="presOf" srcId="{A05FB632-0027-4C6A-99D8-A0BB855E90D2}" destId="{45DA3E4C-CC86-4424-BEA1-ECA0C99F07A0}" srcOrd="0" destOrd="0" presId="urn:microsoft.com/office/officeart/2005/8/layout/hierarchy6"/>
    <dgm:cxn modelId="{597C2DDD-E997-4438-9B2C-8F19269E8509}" srcId="{66A71803-320C-41C2-9055-257FF50FD41A}" destId="{5915EABB-3DA3-4A4F-98C4-18B641B42ABD}" srcOrd="0" destOrd="0" parTransId="{9C147D89-1188-4914-A327-2649B73D4127}" sibTransId="{EC3AF15E-15B7-4115-BB3B-803A3A44D5A8}"/>
    <dgm:cxn modelId="{60AF0676-2002-4103-999C-40AD8BFDA57B}" type="presOf" srcId="{F10D7033-27A1-471A-BE88-194325D8AF4A}" destId="{93118C98-20B3-4A78-BB0A-72C1A328111F}" srcOrd="0" destOrd="0" presId="urn:microsoft.com/office/officeart/2005/8/layout/hierarchy6"/>
    <dgm:cxn modelId="{C2F741D9-7A27-4188-9727-55267D957F01}" type="presOf" srcId="{3AAB4C4A-912A-4C3C-A1FF-305E9F4BDBBE}" destId="{C6A84D74-3172-46B1-BE13-4661B1A871BB}" srcOrd="0" destOrd="0" presId="urn:microsoft.com/office/officeart/2005/8/layout/hierarchy6"/>
    <dgm:cxn modelId="{9DA61924-4934-4AC0-AE37-06CB57705CF8}" type="presOf" srcId="{9C147D89-1188-4914-A327-2649B73D4127}" destId="{2A9CF810-6366-4C37-B1C5-DE3B57D83E89}" srcOrd="0" destOrd="0" presId="urn:microsoft.com/office/officeart/2005/8/layout/hierarchy6"/>
    <dgm:cxn modelId="{85C846C0-4078-4B3F-8D0B-255D31111C7A}" srcId="{043A75B7-A8C4-46BD-9938-E3CB9F2CF552}" destId="{66A71803-320C-41C2-9055-257FF50FD41A}" srcOrd="0" destOrd="0" parTransId="{DBD8293A-2A42-402F-9967-0F97740926DD}" sibTransId="{B15D2BAA-FDBC-401C-989A-3999FF0EDCD3}"/>
    <dgm:cxn modelId="{6428BDD7-D1D4-4DFB-B17C-DB23E4FC8BC2}" type="presOf" srcId="{99A6126B-3D73-4EE8-96F8-A4698248DAE6}" destId="{4CF6D088-9812-4D09-B2C6-7345CE32ECE4}" srcOrd="0" destOrd="0" presId="urn:microsoft.com/office/officeart/2005/8/layout/hierarchy6"/>
    <dgm:cxn modelId="{A9CE8D78-B0BA-46C0-ACD4-5FACF33F860D}" srcId="{043A75B7-A8C4-46BD-9938-E3CB9F2CF552}" destId="{688B5EAC-E8A4-4C1A-89C4-F1C69DF2B520}" srcOrd="1" destOrd="0" parTransId="{46E950D3-4FFA-4A5D-88CC-1B3D7CE6CFB8}" sibTransId="{3371FD19-C691-4628-9ADD-EB45774A07F7}"/>
    <dgm:cxn modelId="{C03691F4-10AD-458A-AF87-11F38339BAB3}" type="presOf" srcId="{66A71803-320C-41C2-9055-257FF50FD41A}" destId="{73372435-F697-48E2-AC79-5032D5AB350E}" srcOrd="0" destOrd="0" presId="urn:microsoft.com/office/officeart/2005/8/layout/hierarchy6"/>
    <dgm:cxn modelId="{80C4130A-2503-427B-A2EF-C6585D967669}" type="presOf" srcId="{F96F2209-E3DA-4F84-91EA-421F46FE1597}" destId="{4EA32AF9-FC58-4997-BDCD-77C475D4592B}" srcOrd="1" destOrd="0" presId="urn:microsoft.com/office/officeart/2005/8/layout/hierarchy6"/>
    <dgm:cxn modelId="{6A59FFE2-1F25-4866-834C-429E7870EAAE}" type="presOf" srcId="{F96F2209-E3DA-4F84-91EA-421F46FE1597}" destId="{D4ADF0FD-5E22-4C5F-AB1B-E6FEBEA4EEB2}" srcOrd="0" destOrd="0" presId="urn:microsoft.com/office/officeart/2005/8/layout/hierarchy6"/>
    <dgm:cxn modelId="{5038D5A5-D573-40B9-9E71-0EF3114E7B89}" srcId="{688B5EAC-E8A4-4C1A-89C4-F1C69DF2B520}" destId="{A05FB632-0027-4C6A-99D8-A0BB855E90D2}" srcOrd="1" destOrd="0" parTransId="{743BD1B2-82F9-4F8E-8D9C-803C21A798CF}" sibTransId="{EEA7E0DD-2D31-448D-8444-08BF03340404}"/>
    <dgm:cxn modelId="{BEF725D7-F973-47DC-A5CA-28262B239A56}" type="presOf" srcId="{82632E48-FCD8-495C-AD1F-6B33A3262268}" destId="{9A113EEB-EDDE-4F60-B979-BC2EB4EBB7CA}" srcOrd="0" destOrd="0" presId="urn:microsoft.com/office/officeart/2005/8/layout/hierarchy6"/>
    <dgm:cxn modelId="{0FD02927-4826-4979-A5D0-2805FC84BA46}" type="presOf" srcId="{743BD1B2-82F9-4F8E-8D9C-803C21A798CF}" destId="{8CB42A12-FF32-4F0C-B06E-EA38D249C3F2}" srcOrd="0" destOrd="0" presId="urn:microsoft.com/office/officeart/2005/8/layout/hierarchy6"/>
    <dgm:cxn modelId="{EC680B1D-58B0-4D9D-9B2C-0BD795F01C9D}" type="presOf" srcId="{D3DFD5AA-B0F9-4550-97F6-12D7981F6B57}" destId="{D1CC881C-4207-41CB-BC28-C4DD47DFAB01}" srcOrd="0" destOrd="0" presId="urn:microsoft.com/office/officeart/2005/8/layout/hierarchy6"/>
    <dgm:cxn modelId="{31FF8710-5C25-4E2D-BC53-95EFAE62367C}" type="presOf" srcId="{B9783A9F-106B-46EB-9BD6-A71182195F44}" destId="{7D491677-2E06-4A58-9C9D-9F5E6B438F61}" srcOrd="0" destOrd="0" presId="urn:microsoft.com/office/officeart/2005/8/layout/hierarchy6"/>
    <dgm:cxn modelId="{5ABF6F17-7831-4AA8-B5DD-B40BD043A6BF}" srcId="{66A71803-320C-41C2-9055-257FF50FD41A}" destId="{2969D2C8-4D53-458D-9C36-A1222D979217}" srcOrd="1" destOrd="0" parTransId="{3F9BA5C2-F2BA-4DB1-A28A-E60004F29213}" sibTransId="{BF57CE1A-72B9-4B3B-885F-F1C1507F98D8}"/>
    <dgm:cxn modelId="{68227275-AB61-4C78-AB84-6F150A0F7ED0}" srcId="{7E3B1AE1-91FF-434A-B5CE-90E1C3D2FCE4}" destId="{99A6126B-3D73-4EE8-96F8-A4698248DAE6}" srcOrd="3" destOrd="0" parTransId="{BD407820-6941-4053-9634-788F3D209AD3}" sibTransId="{F3AAB278-0CAB-4913-8D2D-5AA7427B1F70}"/>
    <dgm:cxn modelId="{2760008B-012D-4289-A007-325AA4AF76F6}" type="presOf" srcId="{46E950D3-4FFA-4A5D-88CC-1B3D7CE6CFB8}" destId="{15931C7C-A6B5-45F4-B8D1-B3E1AD3B7BB2}" srcOrd="0" destOrd="0" presId="urn:microsoft.com/office/officeart/2005/8/layout/hierarchy6"/>
    <dgm:cxn modelId="{46E58080-0C73-4544-9B1C-C6CDFB73E302}" srcId="{7E3B1AE1-91FF-434A-B5CE-90E1C3D2FCE4}" destId="{C513276F-6225-49E6-B0A4-81C6A894EAEF}" srcOrd="2" destOrd="0" parTransId="{0756C6FB-897B-48BA-A401-BF93442F6112}" sibTransId="{C503E9B0-D11E-43FF-9D69-B0F1ADB50230}"/>
    <dgm:cxn modelId="{3C388189-8CEC-435D-A961-29FF7F1898A1}" type="presOf" srcId="{99A6126B-3D73-4EE8-96F8-A4698248DAE6}" destId="{0B7A2CE5-4888-422A-B3A5-A9FE9D5FC531}" srcOrd="1" destOrd="0" presId="urn:microsoft.com/office/officeart/2005/8/layout/hierarchy6"/>
    <dgm:cxn modelId="{5B71B176-B9F4-4BBD-BF70-F9C281A60634}" srcId="{688B5EAC-E8A4-4C1A-89C4-F1C69DF2B520}" destId="{A08783A9-28C0-44B6-A357-FBBC7F2A2185}" srcOrd="0" destOrd="0" parTransId="{B9783A9F-106B-46EB-9BD6-A71182195F44}" sibTransId="{D5C3B725-61AD-40CD-BC0F-9526FDB742D0}"/>
    <dgm:cxn modelId="{1E67F2E9-6D0A-4309-86EF-E0FF15B93327}" srcId="{66A71803-320C-41C2-9055-257FF50FD41A}" destId="{0E200570-CD8D-4034-BE72-7CA0BEEAD873}" srcOrd="3" destOrd="0" parTransId="{9F1133DE-E2E6-43B2-B917-BD70E579ECF4}" sibTransId="{A16C4214-0C6A-454F-B024-6F5D516634EC}"/>
    <dgm:cxn modelId="{EA19EBC7-00CA-4658-917A-DA15FB0EF6C2}" type="presOf" srcId="{C513276F-6225-49E6-B0A4-81C6A894EAEF}" destId="{0AC901C9-C438-4B91-9582-D18C00DEDBEB}" srcOrd="0" destOrd="0" presId="urn:microsoft.com/office/officeart/2005/8/layout/hierarchy6"/>
    <dgm:cxn modelId="{11A8FF0B-3BB7-4961-B678-F84E0F7FA269}" type="presOf" srcId="{16A1E152-52E1-4F7D-9F34-B1AB44162921}" destId="{A3AA6E83-3D80-4796-B9BE-62AE800ABACE}" srcOrd="0" destOrd="0" presId="urn:microsoft.com/office/officeart/2005/8/layout/hierarchy6"/>
    <dgm:cxn modelId="{F1915F75-63C7-41AA-9920-C1F77B06CBF0}" type="presOf" srcId="{0E200570-CD8D-4034-BE72-7CA0BEEAD873}" destId="{2312FB87-13F4-4018-89AB-2AA4C6ACCE4F}" srcOrd="0" destOrd="0" presId="urn:microsoft.com/office/officeart/2005/8/layout/hierarchy6"/>
    <dgm:cxn modelId="{0673AFF7-289C-4A55-8B6E-0BE46BEC4129}" type="presOf" srcId="{A08783A9-28C0-44B6-A357-FBBC7F2A2185}" destId="{10091165-BB97-42D5-99C3-6776097FB083}" srcOrd="0" destOrd="0" presId="urn:microsoft.com/office/officeart/2005/8/layout/hierarchy6"/>
    <dgm:cxn modelId="{340220F5-EF01-41E7-90A8-37F8F62F0C0F}" srcId="{7E3B1AE1-91FF-434A-B5CE-90E1C3D2FCE4}" destId="{043A75B7-A8C4-46BD-9938-E3CB9F2CF552}" srcOrd="0" destOrd="0" parTransId="{44CBAB58-22DD-4F60-B8EE-45ECA6646C5D}" sibTransId="{7A16DC04-57FD-4218-AFD2-5FAF0FD16D1E}"/>
    <dgm:cxn modelId="{FD4F0A7C-4905-4214-805F-8F1F4CB30F70}" srcId="{043A75B7-A8C4-46BD-9938-E3CB9F2CF552}" destId="{3AAB4C4A-912A-4C3C-A1FF-305E9F4BDBBE}" srcOrd="2" destOrd="0" parTransId="{211FFEC4-D115-4376-B453-568002931205}" sibTransId="{81A7622C-82B1-4AD2-A227-1A9E40676455}"/>
    <dgm:cxn modelId="{6279E520-D66E-4768-B416-627024F7714D}" type="presOf" srcId="{9F1133DE-E2E6-43B2-B917-BD70E579ECF4}" destId="{387F559C-7267-4825-8494-FC76227AFA97}" srcOrd="0" destOrd="0" presId="urn:microsoft.com/office/officeart/2005/8/layout/hierarchy6"/>
    <dgm:cxn modelId="{26BF9556-DEDF-4FB7-8C5B-40A816355BB6}" type="presOf" srcId="{211FFEC4-D115-4376-B453-568002931205}" destId="{8445E104-BDD3-4B82-AF2C-9C88F0FA6507}" srcOrd="0" destOrd="0" presId="urn:microsoft.com/office/officeart/2005/8/layout/hierarchy6"/>
    <dgm:cxn modelId="{797E3A4E-594D-4D63-B3CD-F786D11757C1}" type="presOf" srcId="{C513276F-6225-49E6-B0A4-81C6A894EAEF}" destId="{1AFFCFD4-4C38-477B-A727-6C7F2D029217}" srcOrd="1" destOrd="0" presId="urn:microsoft.com/office/officeart/2005/8/layout/hierarchy6"/>
    <dgm:cxn modelId="{B2E3D610-BC4E-4B90-B331-F6180BFB065A}" type="presOf" srcId="{688B5EAC-E8A4-4C1A-89C4-F1C69DF2B520}" destId="{5A5A8C1D-4ABC-4F2C-AB07-8220A9B048E9}" srcOrd="0" destOrd="0" presId="urn:microsoft.com/office/officeart/2005/8/layout/hierarchy6"/>
    <dgm:cxn modelId="{DC5A81CE-8DEC-44E6-A8A0-384FD6F61C38}" type="presOf" srcId="{7E3B1AE1-91FF-434A-B5CE-90E1C3D2FCE4}" destId="{A782FE4D-A64F-46E0-B10E-A0E854F40947}" srcOrd="0" destOrd="0" presId="urn:microsoft.com/office/officeart/2005/8/layout/hierarchy6"/>
    <dgm:cxn modelId="{E0EF5DF1-4FC6-4747-9FDB-6F7203E18558}" type="presOf" srcId="{3F9BA5C2-F2BA-4DB1-A28A-E60004F29213}" destId="{2CA0F22E-49B2-4167-9F5E-F08EA4B2DA4E}" srcOrd="0" destOrd="0" presId="urn:microsoft.com/office/officeart/2005/8/layout/hierarchy6"/>
    <dgm:cxn modelId="{E29295D5-16E3-437F-961D-C2671A8CB859}" type="presOf" srcId="{DBD8293A-2A42-402F-9967-0F97740926DD}" destId="{B1648D1B-E782-4C8F-BB04-69E7FB9DF409}" srcOrd="0" destOrd="0" presId="urn:microsoft.com/office/officeart/2005/8/layout/hierarchy6"/>
    <dgm:cxn modelId="{F978AA87-3E23-44F2-93BE-87DE73525E22}" type="presOf" srcId="{043A75B7-A8C4-46BD-9938-E3CB9F2CF552}" destId="{C7524972-3E79-4E78-8330-3890A775CBB9}" srcOrd="0" destOrd="0" presId="urn:microsoft.com/office/officeart/2005/8/layout/hierarchy6"/>
    <dgm:cxn modelId="{22103648-F61D-46F2-AD13-80180B4A3810}" srcId="{688B5EAC-E8A4-4C1A-89C4-F1C69DF2B520}" destId="{16A1E152-52E1-4F7D-9F34-B1AB44162921}" srcOrd="2" destOrd="0" parTransId="{D3DFD5AA-B0F9-4550-97F6-12D7981F6B57}" sibTransId="{214A32F9-9A47-4061-B70C-F12B67FCC86E}"/>
    <dgm:cxn modelId="{33124DE4-4939-4637-95BE-41F3E417DA08}" type="presParOf" srcId="{A782FE4D-A64F-46E0-B10E-A0E854F40947}" destId="{596398F1-50EB-44A9-8309-5DA6A29E30DE}" srcOrd="0" destOrd="0" presId="urn:microsoft.com/office/officeart/2005/8/layout/hierarchy6"/>
    <dgm:cxn modelId="{991D5CD0-7F7E-493C-A5C2-C82E2BAAAB0B}" type="presParOf" srcId="{596398F1-50EB-44A9-8309-5DA6A29E30DE}" destId="{47320571-81A7-40CD-AAD3-AEB5544BDEDA}" srcOrd="0" destOrd="0" presId="urn:microsoft.com/office/officeart/2005/8/layout/hierarchy6"/>
    <dgm:cxn modelId="{B5A52182-5969-4ECC-9869-9C663FFC2D06}" type="presParOf" srcId="{596398F1-50EB-44A9-8309-5DA6A29E30DE}" destId="{FF69ED65-63E9-416B-81AC-EFDC37F8AB8B}" srcOrd="1" destOrd="0" presId="urn:microsoft.com/office/officeart/2005/8/layout/hierarchy6"/>
    <dgm:cxn modelId="{3BFE887D-2CE8-4401-AD8B-03216A1E7BF3}" type="presParOf" srcId="{FF69ED65-63E9-416B-81AC-EFDC37F8AB8B}" destId="{9522DF4E-BB3C-4314-868F-52C679CD1EEF}" srcOrd="0" destOrd="0" presId="urn:microsoft.com/office/officeart/2005/8/layout/hierarchy6"/>
    <dgm:cxn modelId="{18C3B065-07CD-44B7-9D4D-779D12FD510D}" type="presParOf" srcId="{9522DF4E-BB3C-4314-868F-52C679CD1EEF}" destId="{C7524972-3E79-4E78-8330-3890A775CBB9}" srcOrd="0" destOrd="0" presId="urn:microsoft.com/office/officeart/2005/8/layout/hierarchy6"/>
    <dgm:cxn modelId="{B6FADB85-98BF-404D-BA69-CA424071C855}" type="presParOf" srcId="{9522DF4E-BB3C-4314-868F-52C679CD1EEF}" destId="{DDE02D4F-6426-44CF-A2E3-405E71F7F143}" srcOrd="1" destOrd="0" presId="urn:microsoft.com/office/officeart/2005/8/layout/hierarchy6"/>
    <dgm:cxn modelId="{C581797D-53AD-41F7-B8F4-7B9DA4011B75}" type="presParOf" srcId="{DDE02D4F-6426-44CF-A2E3-405E71F7F143}" destId="{B1648D1B-E782-4C8F-BB04-69E7FB9DF409}" srcOrd="0" destOrd="0" presId="urn:microsoft.com/office/officeart/2005/8/layout/hierarchy6"/>
    <dgm:cxn modelId="{672C6F39-44A8-492C-AA1D-56E530FE161D}" type="presParOf" srcId="{DDE02D4F-6426-44CF-A2E3-405E71F7F143}" destId="{56809A42-FEF3-4579-A1F9-41C87B13CE03}" srcOrd="1" destOrd="0" presId="urn:microsoft.com/office/officeart/2005/8/layout/hierarchy6"/>
    <dgm:cxn modelId="{725BA86A-4ADB-42E9-BE97-C9130F08AD5F}" type="presParOf" srcId="{56809A42-FEF3-4579-A1F9-41C87B13CE03}" destId="{73372435-F697-48E2-AC79-5032D5AB350E}" srcOrd="0" destOrd="0" presId="urn:microsoft.com/office/officeart/2005/8/layout/hierarchy6"/>
    <dgm:cxn modelId="{A0A01270-AFF1-4200-B9D8-1BD397DF6345}" type="presParOf" srcId="{56809A42-FEF3-4579-A1F9-41C87B13CE03}" destId="{28D8D365-FB53-4CB1-8C0F-91BB8A5C86DD}" srcOrd="1" destOrd="0" presId="urn:microsoft.com/office/officeart/2005/8/layout/hierarchy6"/>
    <dgm:cxn modelId="{B726E81B-B93C-4BFA-B461-5F6F79C4CEAC}" type="presParOf" srcId="{28D8D365-FB53-4CB1-8C0F-91BB8A5C86DD}" destId="{2A9CF810-6366-4C37-B1C5-DE3B57D83E89}" srcOrd="0" destOrd="0" presId="urn:microsoft.com/office/officeart/2005/8/layout/hierarchy6"/>
    <dgm:cxn modelId="{02B319EF-854E-488D-9E3B-B8E9666DCE66}" type="presParOf" srcId="{28D8D365-FB53-4CB1-8C0F-91BB8A5C86DD}" destId="{6811126B-5A2E-48A4-82BF-2AFD5EE4FF29}" srcOrd="1" destOrd="0" presId="urn:microsoft.com/office/officeart/2005/8/layout/hierarchy6"/>
    <dgm:cxn modelId="{ACA24D05-2D2D-448A-8C60-39DC1E936306}" type="presParOf" srcId="{6811126B-5A2E-48A4-82BF-2AFD5EE4FF29}" destId="{32E8DF50-9DD5-4A5B-BC69-AFB98B626769}" srcOrd="0" destOrd="0" presId="urn:microsoft.com/office/officeart/2005/8/layout/hierarchy6"/>
    <dgm:cxn modelId="{53C87CAF-C57A-4520-8CC7-78088CD3E5E0}" type="presParOf" srcId="{6811126B-5A2E-48A4-82BF-2AFD5EE4FF29}" destId="{DF196842-D5BF-491B-B091-AF9BB5514DF2}" srcOrd="1" destOrd="0" presId="urn:microsoft.com/office/officeart/2005/8/layout/hierarchy6"/>
    <dgm:cxn modelId="{E16DAF37-826C-4568-B3BB-06E812093EED}" type="presParOf" srcId="{28D8D365-FB53-4CB1-8C0F-91BB8A5C86DD}" destId="{2CA0F22E-49B2-4167-9F5E-F08EA4B2DA4E}" srcOrd="2" destOrd="0" presId="urn:microsoft.com/office/officeart/2005/8/layout/hierarchy6"/>
    <dgm:cxn modelId="{91B8317E-6C6D-443C-9367-EBE9EED3A56F}" type="presParOf" srcId="{28D8D365-FB53-4CB1-8C0F-91BB8A5C86DD}" destId="{F6C3BC94-F227-433E-8776-B8117EBFE054}" srcOrd="3" destOrd="0" presId="urn:microsoft.com/office/officeart/2005/8/layout/hierarchy6"/>
    <dgm:cxn modelId="{6A87EE56-A2AB-4301-9307-20D6B49BC78E}" type="presParOf" srcId="{F6C3BC94-F227-433E-8776-B8117EBFE054}" destId="{0D43DF0D-8C57-4B40-8ABA-4BE112F1C634}" srcOrd="0" destOrd="0" presId="urn:microsoft.com/office/officeart/2005/8/layout/hierarchy6"/>
    <dgm:cxn modelId="{072DC959-9735-4AB3-AD96-725AA696E492}" type="presParOf" srcId="{F6C3BC94-F227-433E-8776-B8117EBFE054}" destId="{7C283E56-5079-4A6D-92FD-E4CB57074E4A}" srcOrd="1" destOrd="0" presId="urn:microsoft.com/office/officeart/2005/8/layout/hierarchy6"/>
    <dgm:cxn modelId="{CE9777D7-056D-4F06-AB42-D16420F611AA}" type="presParOf" srcId="{28D8D365-FB53-4CB1-8C0F-91BB8A5C86DD}" destId="{93118C98-20B3-4A78-BB0A-72C1A328111F}" srcOrd="4" destOrd="0" presId="urn:microsoft.com/office/officeart/2005/8/layout/hierarchy6"/>
    <dgm:cxn modelId="{7D55BF56-A884-4379-89B4-83D363AAAC16}" type="presParOf" srcId="{28D8D365-FB53-4CB1-8C0F-91BB8A5C86DD}" destId="{5FF631E3-6873-4458-B772-E3501DDA215E}" srcOrd="5" destOrd="0" presId="urn:microsoft.com/office/officeart/2005/8/layout/hierarchy6"/>
    <dgm:cxn modelId="{C3F1F1F3-648F-49F3-ACF5-3B00A142B828}" type="presParOf" srcId="{5FF631E3-6873-4458-B772-E3501DDA215E}" destId="{9A113EEB-EDDE-4F60-B979-BC2EB4EBB7CA}" srcOrd="0" destOrd="0" presId="urn:microsoft.com/office/officeart/2005/8/layout/hierarchy6"/>
    <dgm:cxn modelId="{35FA96C7-2CA4-43CA-BD0B-7EB99C13189D}" type="presParOf" srcId="{5FF631E3-6873-4458-B772-E3501DDA215E}" destId="{19256AC1-6E93-4009-83EF-394D6EAF7B28}" srcOrd="1" destOrd="0" presId="urn:microsoft.com/office/officeart/2005/8/layout/hierarchy6"/>
    <dgm:cxn modelId="{661DD57B-F902-4C6D-8C31-13B596CF36F4}" type="presParOf" srcId="{28D8D365-FB53-4CB1-8C0F-91BB8A5C86DD}" destId="{387F559C-7267-4825-8494-FC76227AFA97}" srcOrd="6" destOrd="0" presId="urn:microsoft.com/office/officeart/2005/8/layout/hierarchy6"/>
    <dgm:cxn modelId="{36B6EFE5-132B-4DD6-9905-4BC50EF0A1F3}" type="presParOf" srcId="{28D8D365-FB53-4CB1-8C0F-91BB8A5C86DD}" destId="{89E685DD-63D6-490A-834E-BF790BDFE75B}" srcOrd="7" destOrd="0" presId="urn:microsoft.com/office/officeart/2005/8/layout/hierarchy6"/>
    <dgm:cxn modelId="{8E5D4174-5298-41A9-97E6-6982DAAF3E96}" type="presParOf" srcId="{89E685DD-63D6-490A-834E-BF790BDFE75B}" destId="{2312FB87-13F4-4018-89AB-2AA4C6ACCE4F}" srcOrd="0" destOrd="0" presId="urn:microsoft.com/office/officeart/2005/8/layout/hierarchy6"/>
    <dgm:cxn modelId="{1E5943E8-CD76-4F01-9701-AF15D8DA3889}" type="presParOf" srcId="{89E685DD-63D6-490A-834E-BF790BDFE75B}" destId="{C86EEAC5-3124-47E4-8AD8-BF039AE00F3A}" srcOrd="1" destOrd="0" presId="urn:microsoft.com/office/officeart/2005/8/layout/hierarchy6"/>
    <dgm:cxn modelId="{A046033C-50B5-4F9C-9AE8-6F28FC4F9366}" type="presParOf" srcId="{DDE02D4F-6426-44CF-A2E3-405E71F7F143}" destId="{15931C7C-A6B5-45F4-B8D1-B3E1AD3B7BB2}" srcOrd="2" destOrd="0" presId="urn:microsoft.com/office/officeart/2005/8/layout/hierarchy6"/>
    <dgm:cxn modelId="{4F9A5824-3AE4-4CBC-ACB1-2D8B099D43DE}" type="presParOf" srcId="{DDE02D4F-6426-44CF-A2E3-405E71F7F143}" destId="{656C65C2-5C8E-46FA-84A6-6C6F2A525117}" srcOrd="3" destOrd="0" presId="urn:microsoft.com/office/officeart/2005/8/layout/hierarchy6"/>
    <dgm:cxn modelId="{58990910-0072-427E-B98A-5791132165A5}" type="presParOf" srcId="{656C65C2-5C8E-46FA-84A6-6C6F2A525117}" destId="{5A5A8C1D-4ABC-4F2C-AB07-8220A9B048E9}" srcOrd="0" destOrd="0" presId="urn:microsoft.com/office/officeart/2005/8/layout/hierarchy6"/>
    <dgm:cxn modelId="{4721329C-AE3C-4E5C-BCBD-5998527E062E}" type="presParOf" srcId="{656C65C2-5C8E-46FA-84A6-6C6F2A525117}" destId="{AB3C062F-42B0-4F8A-8C92-CE22A22F8965}" srcOrd="1" destOrd="0" presId="urn:microsoft.com/office/officeart/2005/8/layout/hierarchy6"/>
    <dgm:cxn modelId="{6400DF3D-1117-4706-BF3F-8A5D4FD59139}" type="presParOf" srcId="{AB3C062F-42B0-4F8A-8C92-CE22A22F8965}" destId="{7D491677-2E06-4A58-9C9D-9F5E6B438F61}" srcOrd="0" destOrd="0" presId="urn:microsoft.com/office/officeart/2005/8/layout/hierarchy6"/>
    <dgm:cxn modelId="{71BA8678-E6AE-4916-99A0-4FEA5780881E}" type="presParOf" srcId="{AB3C062F-42B0-4F8A-8C92-CE22A22F8965}" destId="{AFCA1DD2-E260-4A24-99F1-45DE2ABDE041}" srcOrd="1" destOrd="0" presId="urn:microsoft.com/office/officeart/2005/8/layout/hierarchy6"/>
    <dgm:cxn modelId="{68C8B349-57A2-42B3-B2FD-8C55655DB173}" type="presParOf" srcId="{AFCA1DD2-E260-4A24-99F1-45DE2ABDE041}" destId="{10091165-BB97-42D5-99C3-6776097FB083}" srcOrd="0" destOrd="0" presId="urn:microsoft.com/office/officeart/2005/8/layout/hierarchy6"/>
    <dgm:cxn modelId="{091E10B7-4E58-4BF1-A762-F2F7656D18D2}" type="presParOf" srcId="{AFCA1DD2-E260-4A24-99F1-45DE2ABDE041}" destId="{F22D711D-4F7B-4174-9C30-C11BEA212350}" srcOrd="1" destOrd="0" presId="urn:microsoft.com/office/officeart/2005/8/layout/hierarchy6"/>
    <dgm:cxn modelId="{43AEBCF9-D196-446B-A3EF-B3D4556E396F}" type="presParOf" srcId="{AB3C062F-42B0-4F8A-8C92-CE22A22F8965}" destId="{8CB42A12-FF32-4F0C-B06E-EA38D249C3F2}" srcOrd="2" destOrd="0" presId="urn:microsoft.com/office/officeart/2005/8/layout/hierarchy6"/>
    <dgm:cxn modelId="{E0026B73-125A-42ED-B987-A873A3F21879}" type="presParOf" srcId="{AB3C062F-42B0-4F8A-8C92-CE22A22F8965}" destId="{B506CB86-BD73-49DE-BF77-6F74E82F1FDF}" srcOrd="3" destOrd="0" presId="urn:microsoft.com/office/officeart/2005/8/layout/hierarchy6"/>
    <dgm:cxn modelId="{15719E9B-D780-4106-8D10-ED25BA65783B}" type="presParOf" srcId="{B506CB86-BD73-49DE-BF77-6F74E82F1FDF}" destId="{45DA3E4C-CC86-4424-BEA1-ECA0C99F07A0}" srcOrd="0" destOrd="0" presId="urn:microsoft.com/office/officeart/2005/8/layout/hierarchy6"/>
    <dgm:cxn modelId="{F8C1F3EA-3897-4C4E-B89C-D49FD9DCAA86}" type="presParOf" srcId="{B506CB86-BD73-49DE-BF77-6F74E82F1FDF}" destId="{2B4CF869-077F-4C13-BFE0-BAF2EEE3EC59}" srcOrd="1" destOrd="0" presId="urn:microsoft.com/office/officeart/2005/8/layout/hierarchy6"/>
    <dgm:cxn modelId="{34D9007E-E1EB-49B1-81B9-D08748132F0A}" type="presParOf" srcId="{AB3C062F-42B0-4F8A-8C92-CE22A22F8965}" destId="{D1CC881C-4207-41CB-BC28-C4DD47DFAB01}" srcOrd="4" destOrd="0" presId="urn:microsoft.com/office/officeart/2005/8/layout/hierarchy6"/>
    <dgm:cxn modelId="{0F1187A5-44EE-4226-A294-664ACEF0D325}" type="presParOf" srcId="{AB3C062F-42B0-4F8A-8C92-CE22A22F8965}" destId="{F50B23F7-2CF8-4CB0-9F89-85827BEBC44D}" srcOrd="5" destOrd="0" presId="urn:microsoft.com/office/officeart/2005/8/layout/hierarchy6"/>
    <dgm:cxn modelId="{12903C14-4097-41A2-A1F6-E8B968FAF0DD}" type="presParOf" srcId="{F50B23F7-2CF8-4CB0-9F89-85827BEBC44D}" destId="{A3AA6E83-3D80-4796-B9BE-62AE800ABACE}" srcOrd="0" destOrd="0" presId="urn:microsoft.com/office/officeart/2005/8/layout/hierarchy6"/>
    <dgm:cxn modelId="{AB6FFDBC-74D8-441C-884D-C197255750AA}" type="presParOf" srcId="{F50B23F7-2CF8-4CB0-9F89-85827BEBC44D}" destId="{F975F8F0-407E-4132-AAD7-658E68A2B15A}" srcOrd="1" destOrd="0" presId="urn:microsoft.com/office/officeart/2005/8/layout/hierarchy6"/>
    <dgm:cxn modelId="{BFD9147B-C7BD-45BE-A5B1-0B1AA4840C7C}" type="presParOf" srcId="{DDE02D4F-6426-44CF-A2E3-405E71F7F143}" destId="{8445E104-BDD3-4B82-AF2C-9C88F0FA6507}" srcOrd="4" destOrd="0" presId="urn:microsoft.com/office/officeart/2005/8/layout/hierarchy6"/>
    <dgm:cxn modelId="{F1925167-E6D1-4B8D-A6B2-8E90665959DD}" type="presParOf" srcId="{DDE02D4F-6426-44CF-A2E3-405E71F7F143}" destId="{575A7692-2525-4A5F-B8DC-ADD64EF95B6B}" srcOrd="5" destOrd="0" presId="urn:microsoft.com/office/officeart/2005/8/layout/hierarchy6"/>
    <dgm:cxn modelId="{5492F8AA-9EB0-48AA-ABBA-4EAAB9E90D8D}" type="presParOf" srcId="{575A7692-2525-4A5F-B8DC-ADD64EF95B6B}" destId="{C6A84D74-3172-46B1-BE13-4661B1A871BB}" srcOrd="0" destOrd="0" presId="urn:microsoft.com/office/officeart/2005/8/layout/hierarchy6"/>
    <dgm:cxn modelId="{6B03C065-352E-4965-ACAB-4BE56793B39E}" type="presParOf" srcId="{575A7692-2525-4A5F-B8DC-ADD64EF95B6B}" destId="{58811177-368D-43B3-9BAF-6768428D7F39}" srcOrd="1" destOrd="0" presId="urn:microsoft.com/office/officeart/2005/8/layout/hierarchy6"/>
    <dgm:cxn modelId="{0670FAC0-F15D-4AEB-A789-182F11405B5D}" type="presParOf" srcId="{A782FE4D-A64F-46E0-B10E-A0E854F40947}" destId="{064C3E6F-FCDF-459D-A07C-E2A184F813F6}" srcOrd="1" destOrd="0" presId="urn:microsoft.com/office/officeart/2005/8/layout/hierarchy6"/>
    <dgm:cxn modelId="{F6EB4735-6EAF-4729-979C-ABC361BF65B6}" type="presParOf" srcId="{064C3E6F-FCDF-459D-A07C-E2A184F813F6}" destId="{2BB19063-DCFF-48EE-8E69-02394FC0C710}" srcOrd="0" destOrd="0" presId="urn:microsoft.com/office/officeart/2005/8/layout/hierarchy6"/>
    <dgm:cxn modelId="{F29A6FD0-56CE-4D41-833D-4D6993641E0E}" type="presParOf" srcId="{2BB19063-DCFF-48EE-8E69-02394FC0C710}" destId="{D4ADF0FD-5E22-4C5F-AB1B-E6FEBEA4EEB2}" srcOrd="0" destOrd="0" presId="urn:microsoft.com/office/officeart/2005/8/layout/hierarchy6"/>
    <dgm:cxn modelId="{7D1F1085-A4F9-420A-B80A-C3B2887A72A0}" type="presParOf" srcId="{2BB19063-DCFF-48EE-8E69-02394FC0C710}" destId="{4EA32AF9-FC58-4997-BDCD-77C475D4592B}" srcOrd="1" destOrd="0" presId="urn:microsoft.com/office/officeart/2005/8/layout/hierarchy6"/>
    <dgm:cxn modelId="{2FBC4A75-6F1C-4E07-8839-EF921EFDCC96}" type="presParOf" srcId="{064C3E6F-FCDF-459D-A07C-E2A184F813F6}" destId="{C0204AC7-AF7D-4410-A867-1A29372C5EA4}" srcOrd="1" destOrd="0" presId="urn:microsoft.com/office/officeart/2005/8/layout/hierarchy6"/>
    <dgm:cxn modelId="{531B21CA-12E8-4BB2-B4DF-39D4BCE9DD72}" type="presParOf" srcId="{C0204AC7-AF7D-4410-A867-1A29372C5EA4}" destId="{AE825685-5F58-4CAD-8CC3-431E7F045B4F}" srcOrd="0" destOrd="0" presId="urn:microsoft.com/office/officeart/2005/8/layout/hierarchy6"/>
    <dgm:cxn modelId="{02656AA3-CAE7-456D-BE00-4B1DB3CBD6B2}" type="presParOf" srcId="{064C3E6F-FCDF-459D-A07C-E2A184F813F6}" destId="{95C38819-D509-4081-9024-F79E18EDA754}" srcOrd="2" destOrd="0" presId="urn:microsoft.com/office/officeart/2005/8/layout/hierarchy6"/>
    <dgm:cxn modelId="{05D4CDEC-80C9-449D-A99B-93A82BE67BAA}" type="presParOf" srcId="{95C38819-D509-4081-9024-F79E18EDA754}" destId="{0AC901C9-C438-4B91-9582-D18C00DEDBEB}" srcOrd="0" destOrd="0" presId="urn:microsoft.com/office/officeart/2005/8/layout/hierarchy6"/>
    <dgm:cxn modelId="{F253E6C5-679E-44BD-BDCB-3CC14646D2E2}" type="presParOf" srcId="{95C38819-D509-4081-9024-F79E18EDA754}" destId="{1AFFCFD4-4C38-477B-A727-6C7F2D029217}" srcOrd="1" destOrd="0" presId="urn:microsoft.com/office/officeart/2005/8/layout/hierarchy6"/>
    <dgm:cxn modelId="{0B813848-9D10-45FB-8710-01B2DAD61168}" type="presParOf" srcId="{064C3E6F-FCDF-459D-A07C-E2A184F813F6}" destId="{7B6EDD46-BE42-407A-B77A-E7E22C34BBD6}" srcOrd="3" destOrd="0" presId="urn:microsoft.com/office/officeart/2005/8/layout/hierarchy6"/>
    <dgm:cxn modelId="{13A8A0E4-A485-4343-97A7-C80809B6D266}" type="presParOf" srcId="{7B6EDD46-BE42-407A-B77A-E7E22C34BBD6}" destId="{C3A40A4B-2FBD-4D64-A38A-208866AC8E11}" srcOrd="0" destOrd="0" presId="urn:microsoft.com/office/officeart/2005/8/layout/hierarchy6"/>
    <dgm:cxn modelId="{359F29CB-DA4C-422A-9846-07301044D802}" type="presParOf" srcId="{064C3E6F-FCDF-459D-A07C-E2A184F813F6}" destId="{011238EA-8F1A-45EE-96A0-5666AD0E2635}" srcOrd="4" destOrd="0" presId="urn:microsoft.com/office/officeart/2005/8/layout/hierarchy6"/>
    <dgm:cxn modelId="{C14F78DF-CF0F-42FA-8EE5-E2A8EDD51AEB}" type="presParOf" srcId="{011238EA-8F1A-45EE-96A0-5666AD0E2635}" destId="{4CF6D088-9812-4D09-B2C6-7345CE32ECE4}" srcOrd="0" destOrd="0" presId="urn:microsoft.com/office/officeart/2005/8/layout/hierarchy6"/>
    <dgm:cxn modelId="{908D7FE1-FB22-4F67-9E95-A9C71732F7CB}" type="presParOf" srcId="{011238EA-8F1A-45EE-96A0-5666AD0E2635}" destId="{0B7A2CE5-4888-422A-B3A5-A9FE9D5FC531}" srcOrd="1" destOrd="0" presId="urn:microsoft.com/office/officeart/2005/8/layout/hierarchy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B8D4E-54A3-4D0D-BDF1-1149B30D9866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517C7-CF5D-461E-8AE7-746A75DDA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66CCC-2591-4CD4-A71F-B714166A6482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80C40-462C-43D2-A035-37811ABA9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0AF97-3275-43D5-A12D-60BA24C01C21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892FD-5B4B-486F-A353-324901249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7FAC-9510-4C79-BCE0-1930DB82E1EE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4E7E9-3DBF-4D74-A0E9-D3A4C1CBE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4E1EE-F377-4E16-A789-11669A2D5A05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A7D4-ADD4-42D0-B0CF-868B6ECCD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554B4-2354-4D09-91D5-F01CF0DC4E20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9965D-1548-464F-898E-08FA04041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4C1A2-F195-4D66-94CB-77F25E9D7D24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91F08-1E1D-4A5F-9503-11E0E6185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DB625-0388-4619-951A-E929B13BE9AE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4EA83-7AEB-4795-939F-857A9616E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90522-C867-4240-8391-A4D686063146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94609-4153-4234-9130-3C502F61DD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2CBBB-C618-4C38-B18C-9EB23106D57F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8E8B3-F25F-4AC8-846A-74B58B4E1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E8762-577B-4880-99F2-DDFDFFEAC286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62337-E02B-40F6-9D01-C59564FEA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88E1FC-3DF5-42BD-A156-CEAACBFD3F31}" type="datetimeFigureOut">
              <a:rPr lang="en-US"/>
              <a:pPr>
                <a:defRPr/>
              </a:pPr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BD38A8-3293-4C4D-8DB7-F934E454A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4213" y="188913"/>
            <a:ext cx="7772400" cy="1008062"/>
          </a:xfrm>
        </p:spPr>
        <p:txBody>
          <a:bodyPr/>
          <a:lstStyle/>
          <a:p>
            <a:pPr eaLnBrk="1" hangingPunct="1"/>
            <a:r>
              <a:rPr lang="en-US" sz="3600" smtClean="0"/>
              <a:t>KMOS in a nutshell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395288" y="1628775"/>
            <a:ext cx="8424862" cy="4752975"/>
          </a:xfrm>
        </p:spPr>
        <p:txBody>
          <a:bodyPr/>
          <a:lstStyle/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tx1"/>
                </a:solidFill>
              </a:rPr>
              <a:t> 24 movable IFUs, each 2.8”x2.8”, 0.2” spatial sampling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tx1"/>
                </a:solidFill>
              </a:rPr>
              <a:t> 7.2’ diameter FOV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tx1"/>
                </a:solidFill>
              </a:rPr>
              <a:t> wavelength coverage: 0.8 um to 2.5 um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tx1"/>
                </a:solidFill>
              </a:rPr>
              <a:t> five spectral bands: IZ, YJ, H, K, HK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tx1"/>
                </a:solidFill>
              </a:rPr>
              <a:t> R = 3400, 3600, 4000, 4200, 2000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2400" smtClean="0">
                <a:solidFill>
                  <a:schemeClr val="tx1"/>
                </a:solidFill>
              </a:rPr>
              <a:t> three spectrographic channels,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   each with one spectrograph and one detector,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   one channel for eight IFUs</a:t>
            </a:r>
            <a:endParaRPr lang="en-US" sz="20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KMOS instrument overview</a:t>
            </a:r>
          </a:p>
        </p:txBody>
      </p:sp>
      <p:pic>
        <p:nvPicPr>
          <p:cNvPr id="3075" name="Content Placeholder 3" descr="KMOS_arm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2213" y="1848532"/>
            <a:ext cx="6759575" cy="40292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KMOS IFU arms</a:t>
            </a:r>
          </a:p>
        </p:txBody>
      </p:sp>
      <p:pic>
        <p:nvPicPr>
          <p:cNvPr id="3075" name="Content Placeholder 3" descr="KMOS_arm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92213" y="1600200"/>
            <a:ext cx="67595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IFU pick-off arm</a:t>
            </a:r>
          </a:p>
        </p:txBody>
      </p:sp>
      <p:pic>
        <p:nvPicPr>
          <p:cNvPr id="4099" name="Content Placeholder 3" descr="KMOS_arm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68413" y="1600200"/>
            <a:ext cx="66071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IFU arm stuck</a:t>
            </a:r>
          </a:p>
        </p:txBody>
      </p:sp>
      <p:pic>
        <p:nvPicPr>
          <p:cNvPr id="5123" name="Content Placeholder 3" descr="KMOS_malf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8225" y="2165945"/>
            <a:ext cx="4525963" cy="33944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KMOS observing modes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65020" y="2175351"/>
            <a:ext cx="5013960" cy="3375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KMOS mosaic mode example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21280" y="2510631"/>
            <a:ext cx="390144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356100" y="476250"/>
            <a:ext cx="4364038" cy="6069013"/>
          </a:xfrm>
          <a:noFill/>
        </p:spPr>
      </p:pic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900113" y="1125538"/>
            <a:ext cx="2894012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Raw data:</a:t>
            </a:r>
          </a:p>
          <a:p>
            <a:pPr>
              <a:buFont typeface="Arial" charset="0"/>
              <a:buChar char="•"/>
            </a:pPr>
            <a:r>
              <a:rPr lang="en-US"/>
              <a:t> Fits file with 3 extensions</a:t>
            </a:r>
          </a:p>
          <a:p>
            <a:pPr>
              <a:buFont typeface="Arial" charset="0"/>
              <a:buChar char="•"/>
            </a:pPr>
            <a:r>
              <a:rPr lang="en-US"/>
              <a:t> 8 IFUs per detector</a:t>
            </a:r>
          </a:p>
          <a:p>
            <a:pPr>
              <a:buFont typeface="Arial" charset="0"/>
              <a:buChar char="•"/>
            </a:pPr>
            <a:r>
              <a:rPr lang="en-US"/>
              <a:t> 2048 x 2048 pixel each</a:t>
            </a:r>
          </a:p>
          <a:p>
            <a:pPr>
              <a:buFont typeface="Arial" charset="0"/>
              <a:buChar char="•"/>
            </a:pPr>
            <a:r>
              <a:rPr lang="en-US"/>
              <a:t> 48 MB file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Flat-field</a:t>
            </a:r>
          </a:p>
        </p:txBody>
      </p:sp>
      <p:pic>
        <p:nvPicPr>
          <p:cNvPr id="8195" name="Content Placeholder 3" descr="kmos_ff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66925" y="1600200"/>
            <a:ext cx="50101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Arc lamp</a:t>
            </a:r>
          </a:p>
        </p:txBody>
      </p:sp>
      <p:pic>
        <p:nvPicPr>
          <p:cNvPr id="9219" name="Content Placeholder 3" descr="kmos_ff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1341438"/>
            <a:ext cx="4603750" cy="52562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STD star exposure</a:t>
            </a:r>
          </a:p>
        </p:txBody>
      </p:sp>
      <p:pic>
        <p:nvPicPr>
          <p:cNvPr id="10243" name="Content Placeholder 3" descr="kmos_std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66925" y="1600200"/>
            <a:ext cx="50101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Calib Map</a:t>
            </a:r>
          </a:p>
        </p:txBody>
      </p:sp>
      <p:pic>
        <p:nvPicPr>
          <p:cNvPr id="11267" name="Content Placeholder 3" descr="kmos_std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700213"/>
            <a:ext cx="7527925" cy="4321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Format of pipeline products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3463"/>
            <a:ext cx="425767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924175"/>
            <a:ext cx="46005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42988" y="1773238"/>
            <a:ext cx="18161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Per detector: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95963" y="1773238"/>
            <a:ext cx="11652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Per IFU: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141277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67544" y="692696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Parameter Multiplicity: Detector Split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HC: Dark level</a:t>
            </a:r>
          </a:p>
        </p:txBody>
      </p:sp>
      <p:pic>
        <p:nvPicPr>
          <p:cNvPr id="14339" name="Picture 3" descr="trend_report_SLITPOS_YJ_H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6013" y="1341678"/>
            <a:ext cx="7150100" cy="4955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KMOS flat/arc lamp calibrations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1600" smtClean="0"/>
              <a:t>File                                                                  DPR.TYPE            Grating      Filter         Rotator Angle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KMOS.2013-07-07T14:25:53.201.fits       WAVE,OFF          HK              Block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KMOS.2013-07-07T14:28:58.579.fits       WAVE,LAMP       HK              HK              -60.000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KMOS.2013-07-07T14:29:53.699.fits       WAVE,LAMP       HK              HK              0.000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KMOS.2013-07-07T14:30:49.073.fits       WAVE,LAMP       HK              HK              60.000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KMOS.2013-07-07T14:31:44.345.fits       WAVE,LAMP       HK              HK              120.000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KMOS.2013-07-07T14:32:38.493.fits       WAVE,LAMP       HK              HK              180.000</a:t>
            </a:r>
          </a:p>
          <a:p>
            <a:pPr>
              <a:buFont typeface="Arial" charset="0"/>
              <a:buNone/>
            </a:pPr>
            <a:r>
              <a:rPr lang="en-US" sz="1600" smtClean="0"/>
              <a:t>KMOS.2013-07-07T14:33:32.764.fits       WAVE,LAMP       HK              HK              240.000</a:t>
            </a:r>
          </a:p>
          <a:p>
            <a:endParaRPr lang="en-US" sz="160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141277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67544" y="692696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Parameter Multiplicity: Rotator Angle Split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QC1 Database with rotator angle split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7584" y="2132856"/>
          <a:ext cx="7416825" cy="2865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pipefile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det_index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(=1, 2, 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slit_edge_x_0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rot_angle_0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slit_edge_x_1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rot_angle_1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slit_edge_x_2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rot_angle_2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slit_edge_x_3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rot_angle_3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slit_edge_x_4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rot_angle_4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slit_edge_x_5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rot_angle_5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slit_edge_x_6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rot_angle_6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HC: FF position</a:t>
            </a:r>
          </a:p>
        </p:txBody>
      </p:sp>
      <p:pic>
        <p:nvPicPr>
          <p:cNvPr id="14339" name="Picture 3" descr="trend_report_SLITPOS_YJ_H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341438"/>
            <a:ext cx="71501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HC: FF position vs. temperature</a:t>
            </a:r>
          </a:p>
        </p:txBody>
      </p:sp>
      <p:pic>
        <p:nvPicPr>
          <p:cNvPr id="15363" name="Picture 3" descr="trend_report_SLITPOS_YJ_H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341438"/>
            <a:ext cx="715010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141277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67544" y="692696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Parameter Multiplicity: IFU Split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QC1 Database with </a:t>
            </a:r>
            <a:r>
              <a:rPr lang="en-US" sz="3600" dirty="0" smtClean="0"/>
              <a:t>IFU</a:t>
            </a:r>
            <a:r>
              <a:rPr lang="en-US" sz="3600" dirty="0" smtClean="0"/>
              <a:t> </a:t>
            </a:r>
            <a:r>
              <a:rPr lang="en-US" sz="3600" dirty="0" smtClean="0"/>
              <a:t>split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87624" y="2132856"/>
          <a:ext cx="6768752" cy="1752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92188"/>
                <a:gridCol w="1692188"/>
                <a:gridCol w="2016224"/>
                <a:gridCol w="13681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pipefile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det_index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(=1 always)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throughput_ifu_01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throughput_ifu_02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…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throughput_ifu_24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HC: IFU PSF</a:t>
            </a:r>
          </a:p>
        </p:txBody>
      </p:sp>
      <p:pic>
        <p:nvPicPr>
          <p:cNvPr id="14339" name="Picture 3" descr="trend_report_SLITPOS_YJ_H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6013" y="1341678"/>
            <a:ext cx="7150099" cy="4955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319</Words>
  <Application>Microsoft Office PowerPoint</Application>
  <PresentationFormat>On-screen Show (4:3)</PresentationFormat>
  <Paragraphs>111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KMOS in a nutshell</vt:lpstr>
      <vt:lpstr>KMOS instrument overview</vt:lpstr>
      <vt:lpstr>KMOS IFU arms</vt:lpstr>
      <vt:lpstr>IFU pick-off arm</vt:lpstr>
      <vt:lpstr>IFU arm stuck</vt:lpstr>
      <vt:lpstr>KMOS observing modes</vt:lpstr>
      <vt:lpstr>KMOS mosaic mode example</vt:lpstr>
      <vt:lpstr>Slide 8</vt:lpstr>
      <vt:lpstr>Flat-field</vt:lpstr>
      <vt:lpstr>Arc lamp</vt:lpstr>
      <vt:lpstr>STD star exposure</vt:lpstr>
      <vt:lpstr>Calib Map</vt:lpstr>
      <vt:lpstr>Format of pipeline products</vt:lpstr>
      <vt:lpstr>Slide 14</vt:lpstr>
      <vt:lpstr>HC: Dark level</vt:lpstr>
      <vt:lpstr>KMOS flat/arc lamp calibrations</vt:lpstr>
      <vt:lpstr>Slide 17</vt:lpstr>
      <vt:lpstr>QC1 Database with rotator angle split</vt:lpstr>
      <vt:lpstr>HC: FF position</vt:lpstr>
      <vt:lpstr>HC: FF position vs. temperature</vt:lpstr>
      <vt:lpstr>Slide 21</vt:lpstr>
      <vt:lpstr>QC1 Database with IFU split</vt:lpstr>
      <vt:lpstr>HC: IFU PSF</vt:lpstr>
    </vt:vector>
  </TitlesOfParts>
  <Company>European Organisation for Astronomical Research in the Southern Hemisphere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Changes in QC operatrions</dc:title>
  <dc:creator>bwolff</dc:creator>
  <cp:lastModifiedBy>bwolff</cp:lastModifiedBy>
  <cp:revision>77</cp:revision>
  <dcterms:created xsi:type="dcterms:W3CDTF">2011-10-10T08:50:22Z</dcterms:created>
  <dcterms:modified xsi:type="dcterms:W3CDTF">2013-12-03T13:03:09Z</dcterms:modified>
</cp:coreProperties>
</file>