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310" r:id="rId3"/>
    <p:sldId id="288" r:id="rId4"/>
    <p:sldId id="295" r:id="rId5"/>
    <p:sldId id="289" r:id="rId6"/>
    <p:sldId id="290" r:id="rId7"/>
    <p:sldId id="311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45" r:id="rId20"/>
    <p:sldId id="314" r:id="rId21"/>
    <p:sldId id="291" r:id="rId22"/>
    <p:sldId id="316" r:id="rId23"/>
    <p:sldId id="315" r:id="rId24"/>
    <p:sldId id="308" r:id="rId25"/>
    <p:sldId id="307" r:id="rId26"/>
    <p:sldId id="346" r:id="rId27"/>
    <p:sldId id="309" r:id="rId28"/>
    <p:sldId id="292" r:id="rId29"/>
    <p:sldId id="336" r:id="rId30"/>
    <p:sldId id="317" r:id="rId31"/>
    <p:sldId id="332" r:id="rId32"/>
    <p:sldId id="318" r:id="rId33"/>
    <p:sldId id="337" r:id="rId34"/>
    <p:sldId id="324" r:id="rId35"/>
    <p:sldId id="335" r:id="rId36"/>
    <p:sldId id="325" r:id="rId37"/>
    <p:sldId id="326" r:id="rId38"/>
    <p:sldId id="327" r:id="rId39"/>
    <p:sldId id="334" r:id="rId40"/>
    <p:sldId id="328" r:id="rId41"/>
    <p:sldId id="342" r:id="rId42"/>
    <p:sldId id="323" r:id="rId43"/>
    <p:sldId id="319" r:id="rId44"/>
    <p:sldId id="330" r:id="rId45"/>
    <p:sldId id="322" r:id="rId46"/>
    <p:sldId id="321" r:id="rId47"/>
    <p:sldId id="338" r:id="rId48"/>
    <p:sldId id="339" r:id="rId49"/>
    <p:sldId id="341" r:id="rId50"/>
    <p:sldId id="344" r:id="rId51"/>
    <p:sldId id="331" r:id="rId52"/>
    <p:sldId id="343" r:id="rId53"/>
    <p:sldId id="294" r:id="rId54"/>
    <p:sldId id="340" r:id="rId55"/>
    <p:sldId id="313" r:id="rId56"/>
    <p:sldId id="312" r:id="rId57"/>
    <p:sldId id="333" r:id="rId58"/>
    <p:sldId id="285" r:id="rId59"/>
    <p:sldId id="347" r:id="rId60"/>
  </p:sldIdLst>
  <p:sldSz cx="12192000" cy="6858000"/>
  <p:notesSz cx="6858000" cy="9144000"/>
  <p:custDataLst>
    <p:tags r:id="rId6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66D5AB-419D-49E5-80FC-1C7B71DC4901}" v="229" dt="2024-11-28T12:52:05.9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uro Hoffstadt Urrutia" userId="d3cc6e43-6f73-40a6-9369-a3655fc574df" providerId="ADAL" clId="{B066D5AB-419D-49E5-80FC-1C7B71DC4901}"/>
    <pc:docChg chg="undo redo custSel addSld delSld modSld sldOrd modMainMaster">
      <pc:chgData name="Arturo Hoffstadt Urrutia" userId="d3cc6e43-6f73-40a6-9369-a3655fc574df" providerId="ADAL" clId="{B066D5AB-419D-49E5-80FC-1C7B71DC4901}" dt="2024-11-28T12:52:12.675" v="10382" actId="478"/>
      <pc:docMkLst>
        <pc:docMk/>
      </pc:docMkLst>
      <pc:sldChg chg="modSp mod">
        <pc:chgData name="Arturo Hoffstadt Urrutia" userId="d3cc6e43-6f73-40a6-9369-a3655fc574df" providerId="ADAL" clId="{B066D5AB-419D-49E5-80FC-1C7B71DC4901}" dt="2024-11-25T15:18:35.659" v="10363" actId="20577"/>
        <pc:sldMkLst>
          <pc:docMk/>
          <pc:sldMk cId="613112661" sldId="256"/>
        </pc:sldMkLst>
        <pc:spChg chg="mod">
          <ac:chgData name="Arturo Hoffstadt Urrutia" userId="d3cc6e43-6f73-40a6-9369-a3655fc574df" providerId="ADAL" clId="{B066D5AB-419D-49E5-80FC-1C7B71DC4901}" dt="2024-11-25T15:18:35.659" v="10363" actId="20577"/>
          <ac:spMkLst>
            <pc:docMk/>
            <pc:sldMk cId="613112661" sldId="256"/>
            <ac:spMk id="5" creationId="{7C57B5CD-E0DE-E06E-AA7B-0AFFC1873257}"/>
          </ac:spMkLst>
        </pc:spChg>
        <pc:spChg chg="mod">
          <ac:chgData name="Arturo Hoffstadt Urrutia" userId="d3cc6e43-6f73-40a6-9369-a3655fc574df" providerId="ADAL" clId="{B066D5AB-419D-49E5-80FC-1C7B71DC4901}" dt="2024-11-22T15:47:29.729" v="1812" actId="6549"/>
          <ac:spMkLst>
            <pc:docMk/>
            <pc:sldMk cId="613112661" sldId="256"/>
            <ac:spMk id="7" creationId="{C8DF2062-2DE8-6125-3A32-7529A00C024A}"/>
          </ac:spMkLst>
        </pc:spChg>
      </pc:sldChg>
      <pc:sldChg chg="modSp mod">
        <pc:chgData name="Arturo Hoffstadt Urrutia" userId="d3cc6e43-6f73-40a6-9369-a3655fc574df" providerId="ADAL" clId="{B066D5AB-419D-49E5-80FC-1C7B71DC4901}" dt="2024-11-25T15:19:09.271" v="10364" actId="14100"/>
        <pc:sldMkLst>
          <pc:docMk/>
          <pc:sldMk cId="3383609205" sldId="285"/>
        </pc:sldMkLst>
        <pc:spChg chg="mod">
          <ac:chgData name="Arturo Hoffstadt Urrutia" userId="d3cc6e43-6f73-40a6-9369-a3655fc574df" providerId="ADAL" clId="{B066D5AB-419D-49E5-80FC-1C7B71DC4901}" dt="2024-11-22T15:49:27.827" v="1900"/>
          <ac:spMkLst>
            <pc:docMk/>
            <pc:sldMk cId="3383609205" sldId="285"/>
            <ac:spMk id="3" creationId="{B757F375-482C-9B68-1D5B-084D32A35925}"/>
          </ac:spMkLst>
        </pc:spChg>
        <pc:spChg chg="mod">
          <ac:chgData name="Arturo Hoffstadt Urrutia" userId="d3cc6e43-6f73-40a6-9369-a3655fc574df" providerId="ADAL" clId="{B066D5AB-419D-49E5-80FC-1C7B71DC4901}" dt="2024-11-25T15:19:09.271" v="10364" actId="14100"/>
          <ac:spMkLst>
            <pc:docMk/>
            <pc:sldMk cId="3383609205" sldId="285"/>
            <ac:spMk id="5" creationId="{037EA70F-5E7A-BC43-B7EC-85091096E661}"/>
          </ac:spMkLst>
        </pc:spChg>
      </pc:sldChg>
      <pc:sldChg chg="addSp delSp modSp mod modAnim">
        <pc:chgData name="Arturo Hoffstadt Urrutia" userId="d3cc6e43-6f73-40a6-9369-a3655fc574df" providerId="ADAL" clId="{B066D5AB-419D-49E5-80FC-1C7B71DC4901}" dt="2024-11-22T15:47:37.839" v="1816" actId="20577"/>
        <pc:sldMkLst>
          <pc:docMk/>
          <pc:sldMk cId="2217712137" sldId="288"/>
        </pc:sldMkLst>
        <pc:spChg chg="mod">
          <ac:chgData name="Arturo Hoffstadt Urrutia" userId="d3cc6e43-6f73-40a6-9369-a3655fc574df" providerId="ADAL" clId="{B066D5AB-419D-49E5-80FC-1C7B71DC4901}" dt="2024-11-22T15:47:37.839" v="1816" actId="20577"/>
          <ac:spMkLst>
            <pc:docMk/>
            <pc:sldMk cId="2217712137" sldId="288"/>
            <ac:spMk id="4" creationId="{B2192BD0-5241-2075-560C-695034247A53}"/>
          </ac:spMkLst>
        </pc:spChg>
        <pc:spChg chg="mod">
          <ac:chgData name="Arturo Hoffstadt Urrutia" userId="d3cc6e43-6f73-40a6-9369-a3655fc574df" providerId="ADAL" clId="{B066D5AB-419D-49E5-80FC-1C7B71DC4901}" dt="2024-11-21T10:48:33.485" v="400" actId="20577"/>
          <ac:spMkLst>
            <pc:docMk/>
            <pc:sldMk cId="2217712137" sldId="288"/>
            <ac:spMk id="11" creationId="{6667A40B-4484-9669-E144-213217849E80}"/>
          </ac:spMkLst>
        </pc:spChg>
        <pc:spChg chg="mod">
          <ac:chgData name="Arturo Hoffstadt Urrutia" userId="d3cc6e43-6f73-40a6-9369-a3655fc574df" providerId="ADAL" clId="{B066D5AB-419D-49E5-80FC-1C7B71DC4901}" dt="2024-11-21T10:48:50.190" v="403" actId="113"/>
          <ac:spMkLst>
            <pc:docMk/>
            <pc:sldMk cId="2217712137" sldId="288"/>
            <ac:spMk id="13" creationId="{2CB4DEC0-C1CE-C566-C600-CEB770D0862E}"/>
          </ac:spMkLst>
        </pc:spChg>
        <pc:picChg chg="add mod">
          <ac:chgData name="Arturo Hoffstadt Urrutia" userId="d3cc6e43-6f73-40a6-9369-a3655fc574df" providerId="ADAL" clId="{B066D5AB-419D-49E5-80FC-1C7B71DC4901}" dt="2024-11-21T11:32:43.968" v="428" actId="1076"/>
          <ac:picMkLst>
            <pc:docMk/>
            <pc:sldMk cId="2217712137" sldId="288"/>
            <ac:picMk id="17" creationId="{8E06CF10-FCA2-701E-6B7E-2BE4638500C9}"/>
          </ac:picMkLst>
        </pc:picChg>
      </pc:sldChg>
      <pc:sldChg chg="modSp mod">
        <pc:chgData name="Arturo Hoffstadt Urrutia" userId="d3cc6e43-6f73-40a6-9369-a3655fc574df" providerId="ADAL" clId="{B066D5AB-419D-49E5-80FC-1C7B71DC4901}" dt="2024-11-22T15:47:50.984" v="1823"/>
        <pc:sldMkLst>
          <pc:docMk/>
          <pc:sldMk cId="1435141001" sldId="289"/>
        </pc:sldMkLst>
        <pc:spChg chg="mod">
          <ac:chgData name="Arturo Hoffstadt Urrutia" userId="d3cc6e43-6f73-40a6-9369-a3655fc574df" providerId="ADAL" clId="{B066D5AB-419D-49E5-80FC-1C7B71DC4901}" dt="2024-11-22T15:47:50.984" v="1823"/>
          <ac:spMkLst>
            <pc:docMk/>
            <pc:sldMk cId="1435141001" sldId="289"/>
            <ac:spMk id="4" creationId="{B2192BD0-5241-2075-560C-695034247A53}"/>
          </ac:spMkLst>
        </pc:spChg>
      </pc:sldChg>
      <pc:sldChg chg="modSp mod">
        <pc:chgData name="Arturo Hoffstadt Urrutia" userId="d3cc6e43-6f73-40a6-9369-a3655fc574df" providerId="ADAL" clId="{B066D5AB-419D-49E5-80FC-1C7B71DC4901}" dt="2024-11-25T09:01:32.632" v="7828" actId="6549"/>
        <pc:sldMkLst>
          <pc:docMk/>
          <pc:sldMk cId="1482584276" sldId="290"/>
        </pc:sldMkLst>
        <pc:spChg chg="mod">
          <ac:chgData name="Arturo Hoffstadt Urrutia" userId="d3cc6e43-6f73-40a6-9369-a3655fc574df" providerId="ADAL" clId="{B066D5AB-419D-49E5-80FC-1C7B71DC4901}" dt="2024-11-25T09:01:32.632" v="7828" actId="6549"/>
          <ac:spMkLst>
            <pc:docMk/>
            <pc:sldMk cId="1482584276" sldId="290"/>
            <ac:spMk id="3" creationId="{7F328323-F5E7-E67D-0523-9B6B57BFD3B9}"/>
          </ac:spMkLst>
        </pc:spChg>
        <pc:spChg chg="mod">
          <ac:chgData name="Arturo Hoffstadt Urrutia" userId="d3cc6e43-6f73-40a6-9369-a3655fc574df" providerId="ADAL" clId="{B066D5AB-419D-49E5-80FC-1C7B71DC4901}" dt="2024-11-22T15:47:54.534" v="1825" actId="6549"/>
          <ac:spMkLst>
            <pc:docMk/>
            <pc:sldMk cId="1482584276" sldId="290"/>
            <ac:spMk id="6" creationId="{67B8D550-4555-A769-C259-1BF23F5CB4DC}"/>
          </ac:spMkLst>
        </pc:spChg>
      </pc:sldChg>
      <pc:sldChg chg="addSp delSp modSp mod modAnim">
        <pc:chgData name="Arturo Hoffstadt Urrutia" userId="d3cc6e43-6f73-40a6-9369-a3655fc574df" providerId="ADAL" clId="{B066D5AB-419D-49E5-80FC-1C7B71DC4901}" dt="2024-11-22T15:54:36.732" v="2313" actId="20577"/>
        <pc:sldMkLst>
          <pc:docMk/>
          <pc:sldMk cId="1146587401" sldId="291"/>
        </pc:sldMkLst>
        <pc:spChg chg="mod">
          <ac:chgData name="Arturo Hoffstadt Urrutia" userId="d3cc6e43-6f73-40a6-9369-a3655fc574df" providerId="ADAL" clId="{B066D5AB-419D-49E5-80FC-1C7B71DC4901}" dt="2024-11-22T15:54:36.732" v="2313" actId="20577"/>
          <ac:spMkLst>
            <pc:docMk/>
            <pc:sldMk cId="1146587401" sldId="291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2T15:48:40.178" v="1847" actId="20577"/>
          <ac:spMkLst>
            <pc:docMk/>
            <pc:sldMk cId="1146587401" sldId="291"/>
            <ac:spMk id="6" creationId="{4E3D0342-4F00-4A63-6425-1130397F1366}"/>
          </ac:spMkLst>
        </pc:spChg>
        <pc:spChg chg="add mod">
          <ac:chgData name="Arturo Hoffstadt Urrutia" userId="d3cc6e43-6f73-40a6-9369-a3655fc574df" providerId="ADAL" clId="{B066D5AB-419D-49E5-80FC-1C7B71DC4901}" dt="2024-11-21T15:54:52.757" v="1218" actId="1076"/>
          <ac:spMkLst>
            <pc:docMk/>
            <pc:sldMk cId="1146587401" sldId="291"/>
            <ac:spMk id="10" creationId="{9D4C9D47-D8D8-563B-81DE-991A01382E9E}"/>
          </ac:spMkLst>
        </pc:spChg>
        <pc:spChg chg="add mod">
          <ac:chgData name="Arturo Hoffstadt Urrutia" userId="d3cc6e43-6f73-40a6-9369-a3655fc574df" providerId="ADAL" clId="{B066D5AB-419D-49E5-80FC-1C7B71DC4901}" dt="2024-11-21T15:54:37.181" v="1194" actId="20577"/>
          <ac:spMkLst>
            <pc:docMk/>
            <pc:sldMk cId="1146587401" sldId="291"/>
            <ac:spMk id="12" creationId="{F10F0A7C-7591-4E4E-0570-13A02DE7ABF0}"/>
          </ac:spMkLst>
        </pc:spChg>
        <pc:spChg chg="add mod">
          <ac:chgData name="Arturo Hoffstadt Urrutia" userId="d3cc6e43-6f73-40a6-9369-a3655fc574df" providerId="ADAL" clId="{B066D5AB-419D-49E5-80FC-1C7B71DC4901}" dt="2024-11-21T15:54:47.260" v="1217" actId="20577"/>
          <ac:spMkLst>
            <pc:docMk/>
            <pc:sldMk cId="1146587401" sldId="291"/>
            <ac:spMk id="13" creationId="{9087370D-3B51-4871-2E69-17C9DFF37780}"/>
          </ac:spMkLst>
        </pc:spChg>
        <pc:picChg chg="add mod">
          <ac:chgData name="Arturo Hoffstadt Urrutia" userId="d3cc6e43-6f73-40a6-9369-a3655fc574df" providerId="ADAL" clId="{B066D5AB-419D-49E5-80FC-1C7B71DC4901}" dt="2024-11-21T15:47:37.044" v="1035" actId="1076"/>
          <ac:picMkLst>
            <pc:docMk/>
            <pc:sldMk cId="1146587401" sldId="291"/>
            <ac:picMk id="4" creationId="{35059715-61C7-2FE9-766A-B65A8DBB3207}"/>
          </ac:picMkLst>
        </pc:picChg>
        <pc:picChg chg="add mod">
          <ac:chgData name="Arturo Hoffstadt Urrutia" userId="d3cc6e43-6f73-40a6-9369-a3655fc574df" providerId="ADAL" clId="{B066D5AB-419D-49E5-80FC-1C7B71DC4901}" dt="2024-11-21T15:50:39.290" v="1046" actId="1037"/>
          <ac:picMkLst>
            <pc:docMk/>
            <pc:sldMk cId="1146587401" sldId="291"/>
            <ac:picMk id="8" creationId="{EC71DA8E-A672-0771-6E6F-8DC7EA9D2C87}"/>
          </ac:picMkLst>
        </pc:picChg>
        <pc:picChg chg="add mod">
          <ac:chgData name="Arturo Hoffstadt Urrutia" userId="d3cc6e43-6f73-40a6-9369-a3655fc574df" providerId="ADAL" clId="{B066D5AB-419D-49E5-80FC-1C7B71DC4901}" dt="2024-11-21T15:47:40.060" v="1037" actId="1076"/>
          <ac:picMkLst>
            <pc:docMk/>
            <pc:sldMk cId="1146587401" sldId="291"/>
            <ac:picMk id="9" creationId="{2E4C964E-2C20-79E7-C6ED-007CDD992DC0}"/>
          </ac:picMkLst>
        </pc:picChg>
      </pc:sldChg>
      <pc:sldChg chg="addSp delSp modSp mod">
        <pc:chgData name="Arturo Hoffstadt Urrutia" userId="d3cc6e43-6f73-40a6-9369-a3655fc574df" providerId="ADAL" clId="{B066D5AB-419D-49E5-80FC-1C7B71DC4901}" dt="2024-11-25T09:29:13.097" v="8624" actId="14100"/>
        <pc:sldMkLst>
          <pc:docMk/>
          <pc:sldMk cId="386695668" sldId="292"/>
        </pc:sldMkLst>
        <pc:spChg chg="mod">
          <ac:chgData name="Arturo Hoffstadt Urrutia" userId="d3cc6e43-6f73-40a6-9369-a3655fc574df" providerId="ADAL" clId="{B066D5AB-419D-49E5-80FC-1C7B71DC4901}" dt="2024-11-22T16:11:35.693" v="2664" actId="20577"/>
          <ac:spMkLst>
            <pc:docMk/>
            <pc:sldMk cId="386695668" sldId="292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2T15:49:17.515" v="1895" actId="20577"/>
          <ac:spMkLst>
            <pc:docMk/>
            <pc:sldMk cId="386695668" sldId="292"/>
            <ac:spMk id="6" creationId="{4E3D0342-4F00-4A63-6425-1130397F1366}"/>
          </ac:spMkLst>
        </pc:spChg>
        <pc:spChg chg="add del mod">
          <ac:chgData name="Arturo Hoffstadt Urrutia" userId="d3cc6e43-6f73-40a6-9369-a3655fc574df" providerId="ADAL" clId="{B066D5AB-419D-49E5-80FC-1C7B71DC4901}" dt="2024-11-22T16:38:27.778" v="2932" actId="20577"/>
          <ac:spMkLst>
            <pc:docMk/>
            <pc:sldMk cId="386695668" sldId="292"/>
            <ac:spMk id="8" creationId="{9E564897-CC8B-3887-FE72-A2C9F8CF1AE1}"/>
          </ac:spMkLst>
        </pc:spChg>
        <pc:spChg chg="add mo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22" creationId="{618F57E1-530C-B8AE-518D-4BED5FCBCF1D}"/>
          </ac:spMkLst>
        </pc:spChg>
        <pc:spChg chg="add mo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26" creationId="{AAA3DDD7-A882-C246-9758-ADAF3F8154BC}"/>
          </ac:spMkLst>
        </pc:spChg>
        <pc:spChg chg="add mod">
          <ac:chgData name="Arturo Hoffstadt Urrutia" userId="d3cc6e43-6f73-40a6-9369-a3655fc574df" providerId="ADAL" clId="{B066D5AB-419D-49E5-80FC-1C7B71DC4901}" dt="2024-11-22T16:34:43.456" v="2848" actId="164"/>
          <ac:spMkLst>
            <pc:docMk/>
            <pc:sldMk cId="386695668" sldId="292"/>
            <ac:spMk id="28" creationId="{63D21D4A-95CF-04AE-B816-2C3892AED001}"/>
          </ac:spMkLst>
        </pc:spChg>
        <pc:spChg chg="add mo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30" creationId="{3E4D60F6-7972-9DF2-8130-1E4EE20BF517}"/>
          </ac:spMkLst>
        </pc:spChg>
        <pc:spChg chg="add mod or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32" creationId="{D3836629-51E7-16EF-CA0C-EF32FA73AA4C}"/>
          </ac:spMkLst>
        </pc:spChg>
        <pc:spChg chg="add mod or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33" creationId="{81B616DB-5322-FA39-BFEA-17F0F1894C45}"/>
          </ac:spMkLst>
        </pc:spChg>
        <pc:spChg chg="add mod">
          <ac:chgData name="Arturo Hoffstadt Urrutia" userId="d3cc6e43-6f73-40a6-9369-a3655fc574df" providerId="ADAL" clId="{B066D5AB-419D-49E5-80FC-1C7B71DC4901}" dt="2024-11-22T16:34:15.463" v="2843" actId="164"/>
          <ac:spMkLst>
            <pc:docMk/>
            <pc:sldMk cId="386695668" sldId="292"/>
            <ac:spMk id="34" creationId="{6100EDE8-5B9D-8BB4-2557-DD4CEE7B80BA}"/>
          </ac:spMkLst>
        </pc:spChg>
        <pc:spChg chg="add mo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36" creationId="{55994277-E6FB-8F24-5F66-F4CB12B69D4F}"/>
          </ac:spMkLst>
        </pc:spChg>
        <pc:spChg chg="add mo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37" creationId="{8327385A-B217-D88D-40FB-9205A7433E3F}"/>
          </ac:spMkLst>
        </pc:spChg>
        <pc:spChg chg="mod">
          <ac:chgData name="Arturo Hoffstadt Urrutia" userId="d3cc6e43-6f73-40a6-9369-a3655fc574df" providerId="ADAL" clId="{B066D5AB-419D-49E5-80FC-1C7B71DC4901}" dt="2024-11-22T16:34:44.240" v="2849"/>
          <ac:spMkLst>
            <pc:docMk/>
            <pc:sldMk cId="386695668" sldId="292"/>
            <ac:spMk id="44" creationId="{41E14978-F435-6F43-7AB5-091B3A78D439}"/>
          </ac:spMkLst>
        </pc:spChg>
        <pc:spChg chg="add mod or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47" creationId="{7BBCFFF4-5CE2-F6EA-1626-F0111FCADEA3}"/>
          </ac:spMkLst>
        </pc:spChg>
        <pc:spChg chg="add mo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48" creationId="{A65ADA3F-B471-71A0-9F89-C869E19D42E7}"/>
          </ac:spMkLst>
        </pc:spChg>
        <pc:spChg chg="add mod ord">
          <ac:chgData name="Arturo Hoffstadt Urrutia" userId="d3cc6e43-6f73-40a6-9369-a3655fc574df" providerId="ADAL" clId="{B066D5AB-419D-49E5-80FC-1C7B71DC4901}" dt="2024-11-25T09:29:02.228" v="8618" actId="1036"/>
          <ac:spMkLst>
            <pc:docMk/>
            <pc:sldMk cId="386695668" sldId="292"/>
            <ac:spMk id="49" creationId="{F57BECA3-05D9-33F4-DCBB-B800A3C95A86}"/>
          </ac:spMkLst>
        </pc:spChg>
        <pc:spChg chg="add mod">
          <ac:chgData name="Arturo Hoffstadt Urrutia" userId="d3cc6e43-6f73-40a6-9369-a3655fc574df" providerId="ADAL" clId="{B066D5AB-419D-49E5-80FC-1C7B71DC4901}" dt="2024-11-22T16:47:38.256" v="3332" actId="164"/>
          <ac:spMkLst>
            <pc:docMk/>
            <pc:sldMk cId="386695668" sldId="292"/>
            <ac:spMk id="51" creationId="{212C4785-9E44-9158-0BF5-CBB6478E0E72}"/>
          </ac:spMkLst>
        </pc:spChg>
        <pc:spChg chg="add mod">
          <ac:chgData name="Arturo Hoffstadt Urrutia" userId="d3cc6e43-6f73-40a6-9369-a3655fc574df" providerId="ADAL" clId="{B066D5AB-419D-49E5-80FC-1C7B71DC4901}" dt="2024-11-25T01:17:35.257" v="5131" actId="6549"/>
          <ac:spMkLst>
            <pc:docMk/>
            <pc:sldMk cId="386695668" sldId="292"/>
            <ac:spMk id="52" creationId="{C6105CDC-9291-AE1D-0D9D-4DAA32A8B91B}"/>
          </ac:spMkLst>
        </pc:spChg>
        <pc:grpChg chg="add mod">
          <ac:chgData name="Arturo Hoffstadt Urrutia" userId="d3cc6e43-6f73-40a6-9369-a3655fc574df" providerId="ADAL" clId="{B066D5AB-419D-49E5-80FC-1C7B71DC4901}" dt="2024-11-25T09:29:02.228" v="8618" actId="1036"/>
          <ac:grpSpMkLst>
            <pc:docMk/>
            <pc:sldMk cId="386695668" sldId="292"/>
            <ac:grpSpMk id="38" creationId="{564F69F9-25E0-DEBF-1560-BE5C9EEEB737}"/>
          </ac:grpSpMkLst>
        </pc:grpChg>
        <pc:grpChg chg="add mod">
          <ac:chgData name="Arturo Hoffstadt Urrutia" userId="d3cc6e43-6f73-40a6-9369-a3655fc574df" providerId="ADAL" clId="{B066D5AB-419D-49E5-80FC-1C7B71DC4901}" dt="2024-11-25T09:29:02.228" v="8618" actId="1036"/>
          <ac:grpSpMkLst>
            <pc:docMk/>
            <pc:sldMk cId="386695668" sldId="292"/>
            <ac:grpSpMk id="42" creationId="{8D8531E4-3677-C8E5-1580-5CAE45C2F275}"/>
          </ac:grpSpMkLst>
        </pc:grpChg>
        <pc:grpChg chg="add mod">
          <ac:chgData name="Arturo Hoffstadt Urrutia" userId="d3cc6e43-6f73-40a6-9369-a3655fc574df" providerId="ADAL" clId="{B066D5AB-419D-49E5-80FC-1C7B71DC4901}" dt="2024-11-25T09:29:02.228" v="8618" actId="1036"/>
          <ac:grpSpMkLst>
            <pc:docMk/>
            <pc:sldMk cId="386695668" sldId="292"/>
            <ac:grpSpMk id="43" creationId="{5ED26BCA-9E4C-2275-283A-6123095430A8}"/>
          </ac:grpSpMkLst>
        </pc:grpChg>
        <pc:grpChg chg="add del mod">
          <ac:chgData name="Arturo Hoffstadt Urrutia" userId="d3cc6e43-6f73-40a6-9369-a3655fc574df" providerId="ADAL" clId="{B066D5AB-419D-49E5-80FC-1C7B71DC4901}" dt="2024-11-25T09:29:13.097" v="8624" actId="14100"/>
          <ac:grpSpMkLst>
            <pc:docMk/>
            <pc:sldMk cId="386695668" sldId="292"/>
            <ac:grpSpMk id="53" creationId="{82E683B8-D355-3710-88B5-04AEF6DD64A3}"/>
          </ac:grpSpMkLst>
        </pc:grpChg>
        <pc:picChg chg="add mod ord">
          <ac:chgData name="Arturo Hoffstadt Urrutia" userId="d3cc6e43-6f73-40a6-9369-a3655fc574df" providerId="ADAL" clId="{B066D5AB-419D-49E5-80FC-1C7B71DC4901}" dt="2024-11-25T09:29:02.228" v="8618" actId="1036"/>
          <ac:picMkLst>
            <pc:docMk/>
            <pc:sldMk cId="386695668" sldId="292"/>
            <ac:picMk id="10" creationId="{4AFF8521-9E73-9C4B-6033-99FC9BE04358}"/>
          </ac:picMkLst>
        </pc:picChg>
        <pc:picChg chg="add mod">
          <ac:chgData name="Arturo Hoffstadt Urrutia" userId="d3cc6e43-6f73-40a6-9369-a3655fc574df" providerId="ADAL" clId="{B066D5AB-419D-49E5-80FC-1C7B71DC4901}" dt="2024-11-25T09:29:02.228" v="8618" actId="1036"/>
          <ac:picMkLst>
            <pc:docMk/>
            <pc:sldMk cId="386695668" sldId="292"/>
            <ac:picMk id="14" creationId="{00645C91-DFF7-4011-088B-7A9BB1103640}"/>
          </ac:picMkLst>
        </pc:picChg>
        <pc:picChg chg="add mod">
          <ac:chgData name="Arturo Hoffstadt Urrutia" userId="d3cc6e43-6f73-40a6-9369-a3655fc574df" providerId="ADAL" clId="{B066D5AB-419D-49E5-80FC-1C7B71DC4901}" dt="2024-11-25T09:29:05.526" v="8620" actId="1076"/>
          <ac:picMkLst>
            <pc:docMk/>
            <pc:sldMk cId="386695668" sldId="292"/>
            <ac:picMk id="16" creationId="{2D8A256C-B698-10B8-28C8-5F0F79197E17}"/>
          </ac:picMkLst>
        </pc:picChg>
        <pc:picChg chg="add mod ord">
          <ac:chgData name="Arturo Hoffstadt Urrutia" userId="d3cc6e43-6f73-40a6-9369-a3655fc574df" providerId="ADAL" clId="{B066D5AB-419D-49E5-80FC-1C7B71DC4901}" dt="2024-11-25T09:29:02.228" v="8618" actId="1036"/>
          <ac:picMkLst>
            <pc:docMk/>
            <pc:sldMk cId="386695668" sldId="292"/>
            <ac:picMk id="20" creationId="{D8E1F3FA-B95A-6720-95F4-84BFA99A1C4A}"/>
          </ac:picMkLst>
        </pc:picChg>
        <pc:picChg chg="add mod">
          <ac:chgData name="Arturo Hoffstadt Urrutia" userId="d3cc6e43-6f73-40a6-9369-a3655fc574df" providerId="ADAL" clId="{B066D5AB-419D-49E5-80FC-1C7B71DC4901}" dt="2024-11-25T09:29:02.228" v="8618" actId="1036"/>
          <ac:picMkLst>
            <pc:docMk/>
            <pc:sldMk cId="386695668" sldId="292"/>
            <ac:picMk id="27" creationId="{B293F4D2-374F-4C74-76AA-EEEE1CC41BBC}"/>
          </ac:picMkLst>
        </pc:picChg>
        <pc:picChg chg="add mod">
          <ac:chgData name="Arturo Hoffstadt Urrutia" userId="d3cc6e43-6f73-40a6-9369-a3655fc574df" providerId="ADAL" clId="{B066D5AB-419D-49E5-80FC-1C7B71DC4901}" dt="2024-11-22T16:34:43.456" v="2848" actId="164"/>
          <ac:picMkLst>
            <pc:docMk/>
            <pc:sldMk cId="386695668" sldId="292"/>
            <ac:picMk id="29" creationId="{E0C84DF1-4CA1-0DAC-271A-AD89943247AB}"/>
          </ac:picMkLst>
        </pc:picChg>
        <pc:picChg chg="add mod">
          <ac:chgData name="Arturo Hoffstadt Urrutia" userId="d3cc6e43-6f73-40a6-9369-a3655fc574df" providerId="ADAL" clId="{B066D5AB-419D-49E5-80FC-1C7B71DC4901}" dt="2024-11-22T16:34:15.463" v="2843" actId="164"/>
          <ac:picMkLst>
            <pc:docMk/>
            <pc:sldMk cId="386695668" sldId="292"/>
            <ac:picMk id="35" creationId="{6F808D04-6BDA-8D02-27E2-51BDBA3E6403}"/>
          </ac:picMkLst>
        </pc:picChg>
        <pc:picChg chg="mod">
          <ac:chgData name="Arturo Hoffstadt Urrutia" userId="d3cc6e43-6f73-40a6-9369-a3655fc574df" providerId="ADAL" clId="{B066D5AB-419D-49E5-80FC-1C7B71DC4901}" dt="2024-11-22T16:34:44.240" v="2849"/>
          <ac:picMkLst>
            <pc:docMk/>
            <pc:sldMk cId="386695668" sldId="292"/>
            <ac:picMk id="45" creationId="{1BE52A83-34C4-35B5-EE71-60A46A3B8E70}"/>
          </ac:picMkLst>
        </pc:picChg>
      </pc:sldChg>
      <pc:sldChg chg="modSp del mod">
        <pc:chgData name="Arturo Hoffstadt Urrutia" userId="d3cc6e43-6f73-40a6-9369-a3655fc574df" providerId="ADAL" clId="{B066D5AB-419D-49E5-80FC-1C7B71DC4901}" dt="2024-11-25T09:00:07.184" v="7702" actId="2696"/>
        <pc:sldMkLst>
          <pc:docMk/>
          <pc:sldMk cId="2382017596" sldId="293"/>
        </pc:sldMkLst>
      </pc:sldChg>
      <pc:sldChg chg="delSp modSp new mod">
        <pc:chgData name="Arturo Hoffstadt Urrutia" userId="d3cc6e43-6f73-40a6-9369-a3655fc574df" providerId="ADAL" clId="{B066D5AB-419D-49E5-80FC-1C7B71DC4901}" dt="2024-11-25T09:27:22.426" v="8595" actId="20577"/>
        <pc:sldMkLst>
          <pc:docMk/>
          <pc:sldMk cId="3980153657" sldId="294"/>
        </pc:sldMkLst>
        <pc:spChg chg="mod">
          <ac:chgData name="Arturo Hoffstadt Urrutia" userId="d3cc6e43-6f73-40a6-9369-a3655fc574df" providerId="ADAL" clId="{B066D5AB-419D-49E5-80FC-1C7B71DC4901}" dt="2024-11-25T08:53:18.765" v="7543" actId="20577"/>
          <ac:spMkLst>
            <pc:docMk/>
            <pc:sldMk cId="3980153657" sldId="294"/>
            <ac:spMk id="2" creationId="{F0370999-F90B-65E1-90D1-EAA52EB5FEBD}"/>
          </ac:spMkLst>
        </pc:spChg>
        <pc:spChg chg="mod">
          <ac:chgData name="Arturo Hoffstadt Urrutia" userId="d3cc6e43-6f73-40a6-9369-a3655fc574df" providerId="ADAL" clId="{B066D5AB-419D-49E5-80FC-1C7B71DC4901}" dt="2024-11-25T09:27:22.426" v="8595" actId="20577"/>
          <ac:spMkLst>
            <pc:docMk/>
            <pc:sldMk cId="3980153657" sldId="294"/>
            <ac:spMk id="3" creationId="{C8763A5E-A21F-78CB-A04A-6349C9D89303}"/>
          </ac:spMkLst>
        </pc:spChg>
        <pc:spChg chg="mod">
          <ac:chgData name="Arturo Hoffstadt Urrutia" userId="d3cc6e43-6f73-40a6-9369-a3655fc574df" providerId="ADAL" clId="{B066D5AB-419D-49E5-80FC-1C7B71DC4901}" dt="2024-11-22T15:49:24.212" v="1899" actId="20577"/>
          <ac:spMkLst>
            <pc:docMk/>
            <pc:sldMk cId="3980153657" sldId="294"/>
            <ac:spMk id="6" creationId="{B942E827-49EB-4797-CA25-477E669CD53E}"/>
          </ac:spMkLst>
        </pc:spChg>
      </pc:sldChg>
      <pc:sldChg chg="addSp delSp modSp add mod delAnim">
        <pc:chgData name="Arturo Hoffstadt Urrutia" userId="d3cc6e43-6f73-40a6-9369-a3655fc574df" providerId="ADAL" clId="{B066D5AB-419D-49E5-80FC-1C7B71DC4901}" dt="2024-11-22T15:47:46.520" v="1822" actId="20577"/>
        <pc:sldMkLst>
          <pc:docMk/>
          <pc:sldMk cId="2025135955" sldId="295"/>
        </pc:sldMkLst>
        <pc:spChg chg="mod">
          <ac:chgData name="Arturo Hoffstadt Urrutia" userId="d3cc6e43-6f73-40a6-9369-a3655fc574df" providerId="ADAL" clId="{B066D5AB-419D-49E5-80FC-1C7B71DC4901}" dt="2024-11-22T15:47:46.520" v="1822" actId="20577"/>
          <ac:spMkLst>
            <pc:docMk/>
            <pc:sldMk cId="2025135955" sldId="295"/>
            <ac:spMk id="4" creationId="{B2192BD0-5241-2075-560C-695034247A53}"/>
          </ac:spMkLst>
        </pc:spChg>
        <pc:picChg chg="add mod">
          <ac:chgData name="Arturo Hoffstadt Urrutia" userId="d3cc6e43-6f73-40a6-9369-a3655fc574df" providerId="ADAL" clId="{B066D5AB-419D-49E5-80FC-1C7B71DC4901}" dt="2024-11-21T11:32:33.117" v="426" actId="1076"/>
          <ac:picMkLst>
            <pc:docMk/>
            <pc:sldMk cId="2025135955" sldId="295"/>
            <ac:picMk id="3" creationId="{B6F86ED6-6AE2-C15F-B2FF-8AA8D7AE69D9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2T16:03:37.476" v="2471" actId="1076"/>
        <pc:sldMkLst>
          <pc:docMk/>
          <pc:sldMk cId="990005818" sldId="296"/>
        </pc:sldMkLst>
        <pc:spChg chg="mod">
          <ac:chgData name="Arturo Hoffstadt Urrutia" userId="d3cc6e43-6f73-40a6-9369-a3655fc574df" providerId="ADAL" clId="{B066D5AB-419D-49E5-80FC-1C7B71DC4901}" dt="2024-11-21T12:10:41.026" v="475" actId="20577"/>
          <ac:spMkLst>
            <pc:docMk/>
            <pc:sldMk cId="990005818" sldId="296"/>
            <ac:spMk id="2" creationId="{E4D62D91-E3F6-889E-B6B5-921BB155B873}"/>
          </ac:spMkLst>
        </pc:spChg>
        <pc:spChg chg="mod">
          <ac:chgData name="Arturo Hoffstadt Urrutia" userId="d3cc6e43-6f73-40a6-9369-a3655fc574df" providerId="ADAL" clId="{B066D5AB-419D-49E5-80FC-1C7B71DC4901}" dt="2024-11-22T16:01:10.400" v="2424" actId="21"/>
          <ac:spMkLst>
            <pc:docMk/>
            <pc:sldMk cId="990005818" sldId="296"/>
            <ac:spMk id="3" creationId="{78AD3204-33A6-534F-F0A9-56DAC5089675}"/>
          </ac:spMkLst>
        </pc:spChg>
        <pc:spChg chg="mod">
          <ac:chgData name="Arturo Hoffstadt Urrutia" userId="d3cc6e43-6f73-40a6-9369-a3655fc574df" providerId="ADAL" clId="{B066D5AB-419D-49E5-80FC-1C7B71DC4901}" dt="2024-11-22T15:47:59.002" v="1827" actId="20577"/>
          <ac:spMkLst>
            <pc:docMk/>
            <pc:sldMk cId="990005818" sldId="296"/>
            <ac:spMk id="6" creationId="{F5E13BAF-B859-FE7E-3495-7A5C195049C3}"/>
          </ac:spMkLst>
        </pc:spChg>
        <pc:spChg chg="add mod">
          <ac:chgData name="Arturo Hoffstadt Urrutia" userId="d3cc6e43-6f73-40a6-9369-a3655fc574df" providerId="ADAL" clId="{B066D5AB-419D-49E5-80FC-1C7B71DC4901}" dt="2024-11-22T16:02:51.528" v="2453"/>
          <ac:spMkLst>
            <pc:docMk/>
            <pc:sldMk cId="990005818" sldId="296"/>
            <ac:spMk id="10" creationId="{EA7CC226-229F-4592-C2FF-A66313553BDB}"/>
          </ac:spMkLst>
        </pc:spChg>
        <pc:picChg chg="add mod">
          <ac:chgData name="Arturo Hoffstadt Urrutia" userId="d3cc6e43-6f73-40a6-9369-a3655fc574df" providerId="ADAL" clId="{B066D5AB-419D-49E5-80FC-1C7B71DC4901}" dt="2024-11-22T16:03:37.476" v="2471" actId="1076"/>
          <ac:picMkLst>
            <pc:docMk/>
            <pc:sldMk cId="990005818" sldId="296"/>
            <ac:picMk id="9" creationId="{B710F303-7B76-1C91-88ED-805E7F2D92E8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2T16:03:42.536" v="2472" actId="1076"/>
        <pc:sldMkLst>
          <pc:docMk/>
          <pc:sldMk cId="535276416" sldId="297"/>
        </pc:sldMkLst>
        <pc:spChg chg="mod">
          <ac:chgData name="Arturo Hoffstadt Urrutia" userId="d3cc6e43-6f73-40a6-9369-a3655fc574df" providerId="ADAL" clId="{B066D5AB-419D-49E5-80FC-1C7B71DC4901}" dt="2024-11-21T14:07:54.576" v="549" actId="20577"/>
          <ac:spMkLst>
            <pc:docMk/>
            <pc:sldMk cId="535276416" sldId="297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51.090" v="2452"/>
          <ac:spMkLst>
            <pc:docMk/>
            <pc:sldMk cId="535276416" sldId="297"/>
            <ac:spMk id="4" creationId="{0882B56A-C553-0EB0-E8A5-4DE6F4CA4E90}"/>
          </ac:spMkLst>
        </pc:spChg>
        <pc:spChg chg="mod">
          <ac:chgData name="Arturo Hoffstadt Urrutia" userId="d3cc6e43-6f73-40a6-9369-a3655fc574df" providerId="ADAL" clId="{B066D5AB-419D-49E5-80FC-1C7B71DC4901}" dt="2024-11-22T15:48:01.526" v="1829" actId="20577"/>
          <ac:spMkLst>
            <pc:docMk/>
            <pc:sldMk cId="535276416" sldId="297"/>
            <ac:spMk id="6" creationId="{F5E13BAF-B859-FE7E-3495-7A5C195049C3}"/>
          </ac:spMkLst>
        </pc:spChg>
        <pc:picChg chg="add mod">
          <ac:chgData name="Arturo Hoffstadt Urrutia" userId="d3cc6e43-6f73-40a6-9369-a3655fc574df" providerId="ADAL" clId="{B066D5AB-419D-49E5-80FC-1C7B71DC4901}" dt="2024-11-22T16:03:42.536" v="2472" actId="1076"/>
          <ac:picMkLst>
            <pc:docMk/>
            <pc:sldMk cId="535276416" sldId="297"/>
            <ac:picMk id="8" creationId="{F1C4AB1D-BC32-AB9B-DF1A-DA9603627A61}"/>
          </ac:picMkLst>
        </pc:picChg>
        <pc:picChg chg="mod">
          <ac:chgData name="Arturo Hoffstadt Urrutia" userId="d3cc6e43-6f73-40a6-9369-a3655fc574df" providerId="ADAL" clId="{B066D5AB-419D-49E5-80FC-1C7B71DC4901}" dt="2024-11-22T16:03:42.536" v="2472" actId="1076"/>
          <ac:picMkLst>
            <pc:docMk/>
            <pc:sldMk cId="535276416" sldId="297"/>
            <ac:picMk id="9" creationId="{B710F303-7B76-1C91-88ED-805E7F2D92E8}"/>
          </ac:picMkLst>
        </pc:picChg>
      </pc:sldChg>
      <pc:sldChg chg="add del">
        <pc:chgData name="Arturo Hoffstadt Urrutia" userId="d3cc6e43-6f73-40a6-9369-a3655fc574df" providerId="ADAL" clId="{B066D5AB-419D-49E5-80FC-1C7B71DC4901}" dt="2024-11-21T14:06:59.166" v="507" actId="47"/>
        <pc:sldMkLst>
          <pc:docMk/>
          <pc:sldMk cId="4065147064" sldId="297"/>
        </pc:sldMkLst>
      </pc:sldChg>
      <pc:sldChg chg="addSp delSp modSp add mod">
        <pc:chgData name="Arturo Hoffstadt Urrutia" userId="d3cc6e43-6f73-40a6-9369-a3655fc574df" providerId="ADAL" clId="{B066D5AB-419D-49E5-80FC-1C7B71DC4901}" dt="2024-11-22T16:03:30.043" v="2469" actId="1076"/>
        <pc:sldMkLst>
          <pc:docMk/>
          <pc:sldMk cId="1847279387" sldId="298"/>
        </pc:sldMkLst>
        <pc:spChg chg="mod">
          <ac:chgData name="Arturo Hoffstadt Urrutia" userId="d3cc6e43-6f73-40a6-9369-a3655fc574df" providerId="ADAL" clId="{B066D5AB-419D-49E5-80FC-1C7B71DC4901}" dt="2024-11-21T14:08:44.820" v="596" actId="20577"/>
          <ac:spMkLst>
            <pc:docMk/>
            <pc:sldMk cId="1847279387" sldId="298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49.733" v="2451"/>
          <ac:spMkLst>
            <pc:docMk/>
            <pc:sldMk cId="1847279387" sldId="298"/>
            <ac:spMk id="4" creationId="{AE439943-6B29-3DDC-9155-22882D77D3CE}"/>
          </ac:spMkLst>
        </pc:spChg>
        <pc:spChg chg="mod">
          <ac:chgData name="Arturo Hoffstadt Urrutia" userId="d3cc6e43-6f73-40a6-9369-a3655fc574df" providerId="ADAL" clId="{B066D5AB-419D-49E5-80FC-1C7B71DC4901}" dt="2024-11-22T15:48:07.293" v="1831" actId="20577"/>
          <ac:spMkLst>
            <pc:docMk/>
            <pc:sldMk cId="1847279387" sldId="298"/>
            <ac:spMk id="6" creationId="{F5E13BAF-B859-FE7E-3495-7A5C195049C3}"/>
          </ac:spMkLst>
        </pc:spChg>
        <pc:picChg chg="mod">
          <ac:chgData name="Arturo Hoffstadt Urrutia" userId="d3cc6e43-6f73-40a6-9369-a3655fc574df" providerId="ADAL" clId="{B066D5AB-419D-49E5-80FC-1C7B71DC4901}" dt="2024-11-22T16:03:30.043" v="2469" actId="1076"/>
          <ac:picMkLst>
            <pc:docMk/>
            <pc:sldMk cId="1847279387" sldId="298"/>
            <ac:picMk id="8" creationId="{F1C4AB1D-BC32-AB9B-DF1A-DA9603627A61}"/>
          </ac:picMkLst>
        </pc:picChg>
        <pc:picChg chg="mod">
          <ac:chgData name="Arturo Hoffstadt Urrutia" userId="d3cc6e43-6f73-40a6-9369-a3655fc574df" providerId="ADAL" clId="{B066D5AB-419D-49E5-80FC-1C7B71DC4901}" dt="2024-11-22T16:03:30.043" v="2469" actId="1076"/>
          <ac:picMkLst>
            <pc:docMk/>
            <pc:sldMk cId="1847279387" sldId="298"/>
            <ac:picMk id="9" creationId="{B710F303-7B76-1C91-88ED-805E7F2D92E8}"/>
          </ac:picMkLst>
        </pc:picChg>
        <pc:picChg chg="add mod">
          <ac:chgData name="Arturo Hoffstadt Urrutia" userId="d3cc6e43-6f73-40a6-9369-a3655fc574df" providerId="ADAL" clId="{B066D5AB-419D-49E5-80FC-1C7B71DC4901}" dt="2024-11-22T16:03:30.043" v="2469" actId="1076"/>
          <ac:picMkLst>
            <pc:docMk/>
            <pc:sldMk cId="1847279387" sldId="298"/>
            <ac:picMk id="10" creationId="{428001BF-6C75-6429-69FC-D247404B44CA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5T09:38:32.280" v="9149" actId="20577"/>
        <pc:sldMkLst>
          <pc:docMk/>
          <pc:sldMk cId="1166811241" sldId="299"/>
        </pc:sldMkLst>
        <pc:spChg chg="mod">
          <ac:chgData name="Arturo Hoffstadt Urrutia" userId="d3cc6e43-6f73-40a6-9369-a3655fc574df" providerId="ADAL" clId="{B066D5AB-419D-49E5-80FC-1C7B71DC4901}" dt="2024-11-22T16:04:13.626" v="2478" actId="1076"/>
          <ac:spMkLst>
            <pc:docMk/>
            <pc:sldMk cId="1166811241" sldId="299"/>
            <ac:spMk id="2" creationId="{E4D62D91-E3F6-889E-B6B5-921BB155B873}"/>
          </ac:spMkLst>
        </pc:spChg>
        <pc:spChg chg="mod">
          <ac:chgData name="Arturo Hoffstadt Urrutia" userId="d3cc6e43-6f73-40a6-9369-a3655fc574df" providerId="ADAL" clId="{B066D5AB-419D-49E5-80FC-1C7B71DC4901}" dt="2024-11-25T09:38:32.280" v="9149" actId="20577"/>
          <ac:spMkLst>
            <pc:docMk/>
            <pc:sldMk cId="1166811241" sldId="299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49.253" v="2450"/>
          <ac:spMkLst>
            <pc:docMk/>
            <pc:sldMk cId="1166811241" sldId="299"/>
            <ac:spMk id="4" creationId="{76C3ADA5-08C9-AD22-3C5D-C536952ED10E}"/>
          </ac:spMkLst>
        </pc:spChg>
        <pc:spChg chg="mod">
          <ac:chgData name="Arturo Hoffstadt Urrutia" userId="d3cc6e43-6f73-40a6-9369-a3655fc574df" providerId="ADAL" clId="{B066D5AB-419D-49E5-80FC-1C7B71DC4901}" dt="2024-11-22T15:48:10.065" v="1833" actId="20577"/>
          <ac:spMkLst>
            <pc:docMk/>
            <pc:sldMk cId="1166811241" sldId="299"/>
            <ac:spMk id="6" creationId="{F5E13BAF-B859-FE7E-3495-7A5C195049C3}"/>
          </ac:spMkLst>
        </pc:spChg>
        <pc:picChg chg="mod">
          <ac:chgData name="Arturo Hoffstadt Urrutia" userId="d3cc6e43-6f73-40a6-9369-a3655fc574df" providerId="ADAL" clId="{B066D5AB-419D-49E5-80FC-1C7B71DC4901}" dt="2024-11-22T16:04:16.833" v="2479" actId="1035"/>
          <ac:picMkLst>
            <pc:docMk/>
            <pc:sldMk cId="1166811241" sldId="299"/>
            <ac:picMk id="8" creationId="{F1C4AB1D-BC32-AB9B-DF1A-DA9603627A61}"/>
          </ac:picMkLst>
        </pc:picChg>
        <pc:picChg chg="mod">
          <ac:chgData name="Arturo Hoffstadt Urrutia" userId="d3cc6e43-6f73-40a6-9369-a3655fc574df" providerId="ADAL" clId="{B066D5AB-419D-49E5-80FC-1C7B71DC4901}" dt="2024-11-22T16:04:16.833" v="2479" actId="1035"/>
          <ac:picMkLst>
            <pc:docMk/>
            <pc:sldMk cId="1166811241" sldId="299"/>
            <ac:picMk id="9" creationId="{B710F303-7B76-1C91-88ED-805E7F2D92E8}"/>
          </ac:picMkLst>
        </pc:picChg>
        <pc:picChg chg="mod">
          <ac:chgData name="Arturo Hoffstadt Urrutia" userId="d3cc6e43-6f73-40a6-9369-a3655fc574df" providerId="ADAL" clId="{B066D5AB-419D-49E5-80FC-1C7B71DC4901}" dt="2024-11-22T16:04:16.833" v="2479" actId="1035"/>
          <ac:picMkLst>
            <pc:docMk/>
            <pc:sldMk cId="1166811241" sldId="299"/>
            <ac:picMk id="10" creationId="{428001BF-6C75-6429-69FC-D247404B44CA}"/>
          </ac:picMkLst>
        </pc:picChg>
        <pc:picChg chg="add mod">
          <ac:chgData name="Arturo Hoffstadt Urrutia" userId="d3cc6e43-6f73-40a6-9369-a3655fc574df" providerId="ADAL" clId="{B066D5AB-419D-49E5-80FC-1C7B71DC4901}" dt="2024-11-22T16:04:16.833" v="2479" actId="1035"/>
          <ac:picMkLst>
            <pc:docMk/>
            <pc:sldMk cId="1166811241" sldId="299"/>
            <ac:picMk id="11" creationId="{2572FB3E-591A-C1C6-4EBB-4ABED780FA8E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5T09:38:52.665" v="9166" actId="20577"/>
        <pc:sldMkLst>
          <pc:docMk/>
          <pc:sldMk cId="4115759166" sldId="300"/>
        </pc:sldMkLst>
        <pc:spChg chg="mod">
          <ac:chgData name="Arturo Hoffstadt Urrutia" userId="d3cc6e43-6f73-40a6-9369-a3655fc574df" providerId="ADAL" clId="{B066D5AB-419D-49E5-80FC-1C7B71DC4901}" dt="2024-11-25T09:38:52.665" v="9166" actId="20577"/>
          <ac:spMkLst>
            <pc:docMk/>
            <pc:sldMk cId="4115759166" sldId="300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47.563" v="2449"/>
          <ac:spMkLst>
            <pc:docMk/>
            <pc:sldMk cId="4115759166" sldId="300"/>
            <ac:spMk id="4" creationId="{7B1A3666-2656-5487-B1AD-C41CCFF6406A}"/>
          </ac:spMkLst>
        </pc:spChg>
        <pc:spChg chg="mod">
          <ac:chgData name="Arturo Hoffstadt Urrutia" userId="d3cc6e43-6f73-40a6-9369-a3655fc574df" providerId="ADAL" clId="{B066D5AB-419D-49E5-80FC-1C7B71DC4901}" dt="2024-11-22T15:48:13.277" v="1835" actId="20577"/>
          <ac:spMkLst>
            <pc:docMk/>
            <pc:sldMk cId="4115759166" sldId="300"/>
            <ac:spMk id="6" creationId="{F5E13BAF-B859-FE7E-3495-7A5C195049C3}"/>
          </ac:spMkLst>
        </pc:spChg>
        <pc:picChg chg="mod">
          <ac:chgData name="Arturo Hoffstadt Urrutia" userId="d3cc6e43-6f73-40a6-9369-a3655fc574df" providerId="ADAL" clId="{B066D5AB-419D-49E5-80FC-1C7B71DC4901}" dt="2024-11-22T16:04:42.690" v="2481" actId="1076"/>
          <ac:picMkLst>
            <pc:docMk/>
            <pc:sldMk cId="4115759166" sldId="300"/>
            <ac:picMk id="8" creationId="{F1C4AB1D-BC32-AB9B-DF1A-DA9603627A61}"/>
          </ac:picMkLst>
        </pc:picChg>
        <pc:picChg chg="mod">
          <ac:chgData name="Arturo Hoffstadt Urrutia" userId="d3cc6e43-6f73-40a6-9369-a3655fc574df" providerId="ADAL" clId="{B066D5AB-419D-49E5-80FC-1C7B71DC4901}" dt="2024-11-22T16:04:42.690" v="2481" actId="1076"/>
          <ac:picMkLst>
            <pc:docMk/>
            <pc:sldMk cId="4115759166" sldId="300"/>
            <ac:picMk id="9" creationId="{B710F303-7B76-1C91-88ED-805E7F2D92E8}"/>
          </ac:picMkLst>
        </pc:picChg>
        <pc:picChg chg="mod">
          <ac:chgData name="Arturo Hoffstadt Urrutia" userId="d3cc6e43-6f73-40a6-9369-a3655fc574df" providerId="ADAL" clId="{B066D5AB-419D-49E5-80FC-1C7B71DC4901}" dt="2024-11-22T16:04:42.690" v="2481" actId="1076"/>
          <ac:picMkLst>
            <pc:docMk/>
            <pc:sldMk cId="4115759166" sldId="300"/>
            <ac:picMk id="10" creationId="{428001BF-6C75-6429-69FC-D247404B44CA}"/>
          </ac:picMkLst>
        </pc:picChg>
        <pc:picChg chg="mod">
          <ac:chgData name="Arturo Hoffstadt Urrutia" userId="d3cc6e43-6f73-40a6-9369-a3655fc574df" providerId="ADAL" clId="{B066D5AB-419D-49E5-80FC-1C7B71DC4901}" dt="2024-11-22T16:04:42.690" v="2481" actId="1076"/>
          <ac:picMkLst>
            <pc:docMk/>
            <pc:sldMk cId="4115759166" sldId="300"/>
            <ac:picMk id="11" creationId="{2572FB3E-591A-C1C6-4EBB-4ABED780FA8E}"/>
          </ac:picMkLst>
        </pc:picChg>
        <pc:picChg chg="add mod">
          <ac:chgData name="Arturo Hoffstadt Urrutia" userId="d3cc6e43-6f73-40a6-9369-a3655fc574df" providerId="ADAL" clId="{B066D5AB-419D-49E5-80FC-1C7B71DC4901}" dt="2024-11-22T16:04:42.690" v="2481" actId="1076"/>
          <ac:picMkLst>
            <pc:docMk/>
            <pc:sldMk cId="4115759166" sldId="300"/>
            <ac:picMk id="12" creationId="{827535EF-5B75-BCAE-4036-F57BA81BBD59}"/>
          </ac:picMkLst>
        </pc:picChg>
      </pc:sldChg>
      <pc:sldChg chg="modSp add del mod">
        <pc:chgData name="Arturo Hoffstadt Urrutia" userId="d3cc6e43-6f73-40a6-9369-a3655fc574df" providerId="ADAL" clId="{B066D5AB-419D-49E5-80FC-1C7B71DC4901}" dt="2024-11-21T14:10:53.007" v="680" actId="2890"/>
        <pc:sldMkLst>
          <pc:docMk/>
          <pc:sldMk cId="1551162243" sldId="301"/>
        </pc:sldMkLst>
      </pc:sldChg>
      <pc:sldChg chg="addSp delSp modSp add mod">
        <pc:chgData name="Arturo Hoffstadt Urrutia" userId="d3cc6e43-6f73-40a6-9369-a3655fc574df" providerId="ADAL" clId="{B066D5AB-419D-49E5-80FC-1C7B71DC4901}" dt="2024-11-22T16:02:46.144" v="2448"/>
        <pc:sldMkLst>
          <pc:docMk/>
          <pc:sldMk cId="2868450589" sldId="301"/>
        </pc:sldMkLst>
        <pc:spChg chg="mod">
          <ac:chgData name="Arturo Hoffstadt Urrutia" userId="d3cc6e43-6f73-40a6-9369-a3655fc574df" providerId="ADAL" clId="{B066D5AB-419D-49E5-80FC-1C7B71DC4901}" dt="2024-11-21T14:12:52.500" v="743" actId="20577"/>
          <ac:spMkLst>
            <pc:docMk/>
            <pc:sldMk cId="2868450589" sldId="301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46.144" v="2448"/>
          <ac:spMkLst>
            <pc:docMk/>
            <pc:sldMk cId="2868450589" sldId="301"/>
            <ac:spMk id="4" creationId="{A5F71D63-D0A4-F183-6CE7-B0F82076CFC3}"/>
          </ac:spMkLst>
        </pc:spChg>
        <pc:spChg chg="mod">
          <ac:chgData name="Arturo Hoffstadt Urrutia" userId="d3cc6e43-6f73-40a6-9369-a3655fc574df" providerId="ADAL" clId="{B066D5AB-419D-49E5-80FC-1C7B71DC4901}" dt="2024-11-22T15:48:16.567" v="1837" actId="20577"/>
          <ac:spMkLst>
            <pc:docMk/>
            <pc:sldMk cId="2868450589" sldId="301"/>
            <ac:spMk id="6" creationId="{F5E13BAF-B859-FE7E-3495-7A5C195049C3}"/>
          </ac:spMkLst>
        </pc:spChg>
        <pc:picChg chg="add mod">
          <ac:chgData name="Arturo Hoffstadt Urrutia" userId="d3cc6e43-6f73-40a6-9369-a3655fc574df" providerId="ADAL" clId="{B066D5AB-419D-49E5-80FC-1C7B71DC4901}" dt="2024-11-21T14:12:12.640" v="726" actId="1076"/>
          <ac:picMkLst>
            <pc:docMk/>
            <pc:sldMk cId="2868450589" sldId="301"/>
            <ac:picMk id="13" creationId="{74BDB3E0-5723-2D6A-E811-DEBC400C773A}"/>
          </ac:picMkLst>
        </pc:picChg>
        <pc:picChg chg="add mod">
          <ac:chgData name="Arturo Hoffstadt Urrutia" userId="d3cc6e43-6f73-40a6-9369-a3655fc574df" providerId="ADAL" clId="{B066D5AB-419D-49E5-80FC-1C7B71DC4901}" dt="2024-11-21T14:12:41.456" v="731" actId="1076"/>
          <ac:picMkLst>
            <pc:docMk/>
            <pc:sldMk cId="2868450589" sldId="301"/>
            <ac:picMk id="15" creationId="{6E67ACA0-B86A-DA2D-7BD6-76C5129C3AAE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2T16:02:45.621" v="2447"/>
        <pc:sldMkLst>
          <pc:docMk/>
          <pc:sldMk cId="1962089777" sldId="302"/>
        </pc:sldMkLst>
        <pc:spChg chg="mod">
          <ac:chgData name="Arturo Hoffstadt Urrutia" userId="d3cc6e43-6f73-40a6-9369-a3655fc574df" providerId="ADAL" clId="{B066D5AB-419D-49E5-80FC-1C7B71DC4901}" dt="2024-11-21T14:13:01.801" v="755" actId="20577"/>
          <ac:spMkLst>
            <pc:docMk/>
            <pc:sldMk cId="1962089777" sldId="302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45.621" v="2447"/>
          <ac:spMkLst>
            <pc:docMk/>
            <pc:sldMk cId="1962089777" sldId="302"/>
            <ac:spMk id="4" creationId="{1F6680EE-E6AA-1DA2-F5AE-F402C1E6B934}"/>
          </ac:spMkLst>
        </pc:spChg>
        <pc:spChg chg="mod">
          <ac:chgData name="Arturo Hoffstadt Urrutia" userId="d3cc6e43-6f73-40a6-9369-a3655fc574df" providerId="ADAL" clId="{B066D5AB-419D-49E5-80FC-1C7B71DC4901}" dt="2024-11-22T15:48:18.810" v="1839" actId="20577"/>
          <ac:spMkLst>
            <pc:docMk/>
            <pc:sldMk cId="1962089777" sldId="302"/>
            <ac:spMk id="6" creationId="{F5E13BAF-B859-FE7E-3495-7A5C195049C3}"/>
          </ac:spMkLst>
        </pc:spChg>
        <pc:picChg chg="mod">
          <ac:chgData name="Arturo Hoffstadt Urrutia" userId="d3cc6e43-6f73-40a6-9369-a3655fc574df" providerId="ADAL" clId="{B066D5AB-419D-49E5-80FC-1C7B71DC4901}" dt="2024-11-21T14:13:13.506" v="756"/>
          <ac:picMkLst>
            <pc:docMk/>
            <pc:sldMk cId="1962089777" sldId="302"/>
            <ac:picMk id="13" creationId="{74BDB3E0-5723-2D6A-E811-DEBC400C773A}"/>
          </ac:picMkLst>
        </pc:picChg>
        <pc:picChg chg="add mod">
          <ac:chgData name="Arturo Hoffstadt Urrutia" userId="d3cc6e43-6f73-40a6-9369-a3655fc574df" providerId="ADAL" clId="{B066D5AB-419D-49E5-80FC-1C7B71DC4901}" dt="2024-11-21T14:13:34.225" v="763" actId="14100"/>
          <ac:picMkLst>
            <pc:docMk/>
            <pc:sldMk cId="1962089777" sldId="302"/>
            <ac:picMk id="14" creationId="{85A567F8-DC56-4FE4-59B1-F6F6216CC04C}"/>
          </ac:picMkLst>
        </pc:picChg>
        <pc:picChg chg="mod">
          <ac:chgData name="Arturo Hoffstadt Urrutia" userId="d3cc6e43-6f73-40a6-9369-a3655fc574df" providerId="ADAL" clId="{B066D5AB-419D-49E5-80FC-1C7B71DC4901}" dt="2024-11-21T14:13:16.420" v="757"/>
          <ac:picMkLst>
            <pc:docMk/>
            <pc:sldMk cId="1962089777" sldId="302"/>
            <ac:picMk id="15" creationId="{6E67ACA0-B86A-DA2D-7BD6-76C5129C3AAE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2T16:02:45.088" v="2446"/>
        <pc:sldMkLst>
          <pc:docMk/>
          <pc:sldMk cId="357521197" sldId="303"/>
        </pc:sldMkLst>
        <pc:spChg chg="mod">
          <ac:chgData name="Arturo Hoffstadt Urrutia" userId="d3cc6e43-6f73-40a6-9369-a3655fc574df" providerId="ADAL" clId="{B066D5AB-419D-49E5-80FC-1C7B71DC4901}" dt="2024-11-21T14:14:12.749" v="782" actId="20577"/>
          <ac:spMkLst>
            <pc:docMk/>
            <pc:sldMk cId="357521197" sldId="303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45.088" v="2446"/>
          <ac:spMkLst>
            <pc:docMk/>
            <pc:sldMk cId="357521197" sldId="303"/>
            <ac:spMk id="4" creationId="{B81954C9-3376-5AE8-9C06-7EDA2A1F3E70}"/>
          </ac:spMkLst>
        </pc:spChg>
        <pc:spChg chg="mod">
          <ac:chgData name="Arturo Hoffstadt Urrutia" userId="d3cc6e43-6f73-40a6-9369-a3655fc574df" providerId="ADAL" clId="{B066D5AB-419D-49E5-80FC-1C7B71DC4901}" dt="2024-11-22T15:48:21.032" v="1841" actId="20577"/>
          <ac:spMkLst>
            <pc:docMk/>
            <pc:sldMk cId="357521197" sldId="303"/>
            <ac:spMk id="6" creationId="{F5E13BAF-B859-FE7E-3495-7A5C195049C3}"/>
          </ac:spMkLst>
        </pc:spChg>
        <pc:picChg chg="mod">
          <ac:chgData name="Arturo Hoffstadt Urrutia" userId="d3cc6e43-6f73-40a6-9369-a3655fc574df" providerId="ADAL" clId="{B066D5AB-419D-49E5-80FC-1C7B71DC4901}" dt="2024-11-21T14:14:21.439" v="783"/>
          <ac:picMkLst>
            <pc:docMk/>
            <pc:sldMk cId="357521197" sldId="303"/>
            <ac:picMk id="14" creationId="{85A567F8-DC56-4FE4-59B1-F6F6216CC04C}"/>
          </ac:picMkLst>
        </pc:picChg>
        <pc:picChg chg="add mod">
          <ac:chgData name="Arturo Hoffstadt Urrutia" userId="d3cc6e43-6f73-40a6-9369-a3655fc574df" providerId="ADAL" clId="{B066D5AB-419D-49E5-80FC-1C7B71DC4901}" dt="2024-11-21T14:15:18.028" v="791" actId="1076"/>
          <ac:picMkLst>
            <pc:docMk/>
            <pc:sldMk cId="357521197" sldId="303"/>
            <ac:picMk id="16" creationId="{B16ABCC7-280F-5D97-894B-255D3F11C068}"/>
          </ac:picMkLst>
        </pc:picChg>
      </pc:sldChg>
      <pc:sldChg chg="new del">
        <pc:chgData name="Arturo Hoffstadt Urrutia" userId="d3cc6e43-6f73-40a6-9369-a3655fc574df" providerId="ADAL" clId="{B066D5AB-419D-49E5-80FC-1C7B71DC4901}" dt="2024-11-21T14:13:41.016" v="765" actId="680"/>
        <pc:sldMkLst>
          <pc:docMk/>
          <pc:sldMk cId="3371069044" sldId="303"/>
        </pc:sldMkLst>
      </pc:sldChg>
      <pc:sldChg chg="addSp delSp modSp add mod">
        <pc:chgData name="Arturo Hoffstadt Urrutia" userId="d3cc6e43-6f73-40a6-9369-a3655fc574df" providerId="ADAL" clId="{B066D5AB-419D-49E5-80FC-1C7B71DC4901}" dt="2024-11-22T16:02:43.238" v="2445"/>
        <pc:sldMkLst>
          <pc:docMk/>
          <pc:sldMk cId="3199605319" sldId="304"/>
        </pc:sldMkLst>
        <pc:spChg chg="mod">
          <ac:chgData name="Arturo Hoffstadt Urrutia" userId="d3cc6e43-6f73-40a6-9369-a3655fc574df" providerId="ADAL" clId="{B066D5AB-419D-49E5-80FC-1C7B71DC4901}" dt="2024-11-21T14:15:52.732" v="815" actId="20577"/>
          <ac:spMkLst>
            <pc:docMk/>
            <pc:sldMk cId="3199605319" sldId="304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43.238" v="2445"/>
          <ac:spMkLst>
            <pc:docMk/>
            <pc:sldMk cId="3199605319" sldId="304"/>
            <ac:spMk id="4" creationId="{2D414136-D014-F98A-7ACD-C3BFBDD91944}"/>
          </ac:spMkLst>
        </pc:spChg>
        <pc:spChg chg="mod">
          <ac:chgData name="Arturo Hoffstadt Urrutia" userId="d3cc6e43-6f73-40a6-9369-a3655fc574df" providerId="ADAL" clId="{B066D5AB-419D-49E5-80FC-1C7B71DC4901}" dt="2024-11-22T15:48:24.374" v="1843" actId="20577"/>
          <ac:spMkLst>
            <pc:docMk/>
            <pc:sldMk cId="3199605319" sldId="304"/>
            <ac:spMk id="6" creationId="{F5E13BAF-B859-FE7E-3495-7A5C195049C3}"/>
          </ac:spMkLst>
        </pc:spChg>
        <pc:picChg chg="add mod">
          <ac:chgData name="Arturo Hoffstadt Urrutia" userId="d3cc6e43-6f73-40a6-9369-a3655fc574df" providerId="ADAL" clId="{B066D5AB-419D-49E5-80FC-1C7B71DC4901}" dt="2024-11-21T14:15:47.860" v="799" actId="14100"/>
          <ac:picMkLst>
            <pc:docMk/>
            <pc:sldMk cId="3199605319" sldId="304"/>
            <ac:picMk id="8" creationId="{D1F1A9A1-8490-1025-8DE5-FA729A6272DD}"/>
          </ac:picMkLst>
        </pc:picChg>
        <pc:picChg chg="mod">
          <ac:chgData name="Arturo Hoffstadt Urrutia" userId="d3cc6e43-6f73-40a6-9369-a3655fc574df" providerId="ADAL" clId="{B066D5AB-419D-49E5-80FC-1C7B71DC4901}" dt="2024-11-21T14:16:55.907" v="847"/>
          <ac:picMkLst>
            <pc:docMk/>
            <pc:sldMk cId="3199605319" sldId="304"/>
            <ac:picMk id="16" creationId="{B16ABCC7-280F-5D97-894B-255D3F11C068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2T16:02:41.918" v="2444"/>
        <pc:sldMkLst>
          <pc:docMk/>
          <pc:sldMk cId="1190277424" sldId="305"/>
        </pc:sldMkLst>
        <pc:spChg chg="mod">
          <ac:chgData name="Arturo Hoffstadt Urrutia" userId="d3cc6e43-6f73-40a6-9369-a3655fc574df" providerId="ADAL" clId="{B066D5AB-419D-49E5-80FC-1C7B71DC4901}" dt="2024-11-22T16:02:41.179" v="2443" actId="20577"/>
          <ac:spMkLst>
            <pc:docMk/>
            <pc:sldMk cId="1190277424" sldId="305"/>
            <ac:spMk id="3" creationId="{78AD3204-33A6-534F-F0A9-56DAC5089675}"/>
          </ac:spMkLst>
        </pc:spChg>
        <pc:spChg chg="add mod">
          <ac:chgData name="Arturo Hoffstadt Urrutia" userId="d3cc6e43-6f73-40a6-9369-a3655fc574df" providerId="ADAL" clId="{B066D5AB-419D-49E5-80FC-1C7B71DC4901}" dt="2024-11-22T16:02:41.918" v="2444"/>
          <ac:spMkLst>
            <pc:docMk/>
            <pc:sldMk cId="1190277424" sldId="305"/>
            <ac:spMk id="4" creationId="{C9ABBAD2-3B3D-53E9-2026-DC8BFEAE4B21}"/>
          </ac:spMkLst>
        </pc:spChg>
        <pc:spChg chg="mod">
          <ac:chgData name="Arturo Hoffstadt Urrutia" userId="d3cc6e43-6f73-40a6-9369-a3655fc574df" providerId="ADAL" clId="{B066D5AB-419D-49E5-80FC-1C7B71DC4901}" dt="2024-11-22T15:48:48.376" v="1851" actId="20577"/>
          <ac:spMkLst>
            <pc:docMk/>
            <pc:sldMk cId="1190277424" sldId="305"/>
            <ac:spMk id="6" creationId="{F5E13BAF-B859-FE7E-3495-7A5C195049C3}"/>
          </ac:spMkLst>
        </pc:spChg>
        <pc:picChg chg="mod">
          <ac:chgData name="Arturo Hoffstadt Urrutia" userId="d3cc6e43-6f73-40a6-9369-a3655fc574df" providerId="ADAL" clId="{B066D5AB-419D-49E5-80FC-1C7B71DC4901}" dt="2024-11-21T14:16:22.876" v="840"/>
          <ac:picMkLst>
            <pc:docMk/>
            <pc:sldMk cId="1190277424" sldId="305"/>
            <ac:picMk id="8" creationId="{D1F1A9A1-8490-1025-8DE5-FA729A6272DD}"/>
          </ac:picMkLst>
        </pc:picChg>
        <pc:picChg chg="add mod">
          <ac:chgData name="Arturo Hoffstadt Urrutia" userId="d3cc6e43-6f73-40a6-9369-a3655fc574df" providerId="ADAL" clId="{B066D5AB-419D-49E5-80FC-1C7B71DC4901}" dt="2024-11-21T14:16:45.381" v="845" actId="1076"/>
          <ac:picMkLst>
            <pc:docMk/>
            <pc:sldMk cId="1190277424" sldId="305"/>
            <ac:picMk id="9" creationId="{EF9F12E9-2328-7590-B824-19DC268446D0}"/>
          </ac:picMkLst>
        </pc:picChg>
        <pc:picChg chg="mod">
          <ac:chgData name="Arturo Hoffstadt Urrutia" userId="d3cc6e43-6f73-40a6-9369-a3655fc574df" providerId="ADAL" clId="{B066D5AB-419D-49E5-80FC-1C7B71DC4901}" dt="2024-11-21T14:16:48.457" v="846"/>
          <ac:picMkLst>
            <pc:docMk/>
            <pc:sldMk cId="1190277424" sldId="305"/>
            <ac:picMk id="16" creationId="{B16ABCC7-280F-5D97-894B-255D3F11C068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2T16:08:01.498" v="2570" actId="20577"/>
        <pc:sldMkLst>
          <pc:docMk/>
          <pc:sldMk cId="3207266415" sldId="306"/>
        </pc:sldMkLst>
        <pc:spChg chg="mod">
          <ac:chgData name="Arturo Hoffstadt Urrutia" userId="d3cc6e43-6f73-40a6-9369-a3655fc574df" providerId="ADAL" clId="{B066D5AB-419D-49E5-80FC-1C7B71DC4901}" dt="2024-11-22T16:08:01.498" v="2570" actId="20577"/>
          <ac:spMkLst>
            <pc:docMk/>
            <pc:sldMk cId="3207266415" sldId="306"/>
            <ac:spMk id="3" creationId="{78AD3204-33A6-534F-F0A9-56DAC5089675}"/>
          </ac:spMkLst>
        </pc:spChg>
        <pc:spChg chg="add del mod">
          <ac:chgData name="Arturo Hoffstadt Urrutia" userId="d3cc6e43-6f73-40a6-9369-a3655fc574df" providerId="ADAL" clId="{B066D5AB-419D-49E5-80FC-1C7B71DC4901}" dt="2024-11-22T16:02:35.402" v="2442" actId="404"/>
          <ac:spMkLst>
            <pc:docMk/>
            <pc:sldMk cId="3207266415" sldId="306"/>
            <ac:spMk id="5" creationId="{F90AA163-4E5C-66B3-D1BC-F2A8DA5E2161}"/>
          </ac:spMkLst>
        </pc:spChg>
        <pc:spChg chg="mod">
          <ac:chgData name="Arturo Hoffstadt Urrutia" userId="d3cc6e43-6f73-40a6-9369-a3655fc574df" providerId="ADAL" clId="{B066D5AB-419D-49E5-80FC-1C7B71DC4901}" dt="2024-11-22T15:48:43.764" v="1849" actId="20577"/>
          <ac:spMkLst>
            <pc:docMk/>
            <pc:sldMk cId="3207266415" sldId="306"/>
            <ac:spMk id="6" creationId="{F5E13BAF-B859-FE7E-3495-7A5C195049C3}"/>
          </ac:spMkLst>
        </pc:spChg>
        <pc:picChg chg="mod">
          <ac:chgData name="Arturo Hoffstadt Urrutia" userId="d3cc6e43-6f73-40a6-9369-a3655fc574df" providerId="ADAL" clId="{B066D5AB-419D-49E5-80FC-1C7B71DC4901}" dt="2024-11-21T14:17:38.019" v="873"/>
          <ac:picMkLst>
            <pc:docMk/>
            <pc:sldMk cId="3207266415" sldId="306"/>
            <ac:picMk id="9" creationId="{EF9F12E9-2328-7590-B824-19DC268446D0}"/>
          </ac:picMkLst>
        </pc:picChg>
        <pc:picChg chg="add mod">
          <ac:chgData name="Arturo Hoffstadt Urrutia" userId="d3cc6e43-6f73-40a6-9369-a3655fc574df" providerId="ADAL" clId="{B066D5AB-419D-49E5-80FC-1C7B71DC4901}" dt="2024-11-22T16:07:47.993" v="2548" actId="14100"/>
          <ac:picMkLst>
            <pc:docMk/>
            <pc:sldMk cId="3207266415" sldId="306"/>
            <ac:picMk id="17" creationId="{6FB296E9-4238-8DE3-FC30-D7E9636C6804}"/>
          </ac:picMkLst>
        </pc:picChg>
      </pc:sldChg>
      <pc:sldChg chg="addSp delSp modSp add mod delAnim">
        <pc:chgData name="Arturo Hoffstadt Urrutia" userId="d3cc6e43-6f73-40a6-9369-a3655fc574df" providerId="ADAL" clId="{B066D5AB-419D-49E5-80FC-1C7B71DC4901}" dt="2024-11-22T15:48:57.944" v="1853" actId="20577"/>
        <pc:sldMkLst>
          <pc:docMk/>
          <pc:sldMk cId="3183430345" sldId="307"/>
        </pc:sldMkLst>
        <pc:spChg chg="mod">
          <ac:chgData name="Arturo Hoffstadt Urrutia" userId="d3cc6e43-6f73-40a6-9369-a3655fc574df" providerId="ADAL" clId="{B066D5AB-419D-49E5-80FC-1C7B71DC4901}" dt="2024-11-21T15:51:56.113" v="1151" actId="20577"/>
          <ac:spMkLst>
            <pc:docMk/>
            <pc:sldMk cId="3183430345" sldId="307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2T15:48:57.944" v="1853" actId="20577"/>
          <ac:spMkLst>
            <pc:docMk/>
            <pc:sldMk cId="3183430345" sldId="307"/>
            <ac:spMk id="6" creationId="{4E3D0342-4F00-4A63-6425-1130397F1366}"/>
          </ac:spMkLst>
        </pc:spChg>
        <pc:picChg chg="add mod">
          <ac:chgData name="Arturo Hoffstadt Urrutia" userId="d3cc6e43-6f73-40a6-9369-a3655fc574df" providerId="ADAL" clId="{B066D5AB-419D-49E5-80FC-1C7B71DC4901}" dt="2024-11-21T15:54:02.059" v="1167" actId="1076"/>
          <ac:picMkLst>
            <pc:docMk/>
            <pc:sldMk cId="3183430345" sldId="307"/>
            <ac:picMk id="5" creationId="{C177573A-ADD0-EDC5-2990-89EF9B3B2A97}"/>
          </ac:picMkLst>
        </pc:picChg>
        <pc:picChg chg="add mod modCrop">
          <ac:chgData name="Arturo Hoffstadt Urrutia" userId="d3cc6e43-6f73-40a6-9369-a3655fc574df" providerId="ADAL" clId="{B066D5AB-419D-49E5-80FC-1C7B71DC4901}" dt="2024-11-21T15:54:03.628" v="1168" actId="1076"/>
          <ac:picMkLst>
            <pc:docMk/>
            <pc:sldMk cId="3183430345" sldId="307"/>
            <ac:picMk id="9" creationId="{05D95D90-A581-1B05-32E4-7648297FCB99}"/>
          </ac:picMkLst>
        </pc:picChg>
      </pc:sldChg>
      <pc:sldChg chg="addSp delSp modSp new mod modAnim">
        <pc:chgData name="Arturo Hoffstadt Urrutia" userId="d3cc6e43-6f73-40a6-9369-a3655fc574df" providerId="ADAL" clId="{B066D5AB-419D-49E5-80FC-1C7B71DC4901}" dt="2024-11-22T15:58:12.873" v="2410"/>
        <pc:sldMkLst>
          <pc:docMk/>
          <pc:sldMk cId="1124059038" sldId="308"/>
        </pc:sldMkLst>
        <pc:spChg chg="mod">
          <ac:chgData name="Arturo Hoffstadt Urrutia" userId="d3cc6e43-6f73-40a6-9369-a3655fc574df" providerId="ADAL" clId="{B066D5AB-419D-49E5-80FC-1C7B71DC4901}" dt="2024-11-22T15:57:45.424" v="2409"/>
          <ac:spMkLst>
            <pc:docMk/>
            <pc:sldMk cId="1124059038" sldId="308"/>
            <ac:spMk id="2" creationId="{1BE3D315-2C1B-4685-A6F6-C7BD90BC9B42}"/>
          </ac:spMkLst>
        </pc:spChg>
        <pc:spChg chg="mod">
          <ac:chgData name="Arturo Hoffstadt Urrutia" userId="d3cc6e43-6f73-40a6-9369-a3655fc574df" providerId="ADAL" clId="{B066D5AB-419D-49E5-80FC-1C7B71DC4901}" dt="2024-11-22T15:48:29.480" v="1845" actId="20577"/>
          <ac:spMkLst>
            <pc:docMk/>
            <pc:sldMk cId="1124059038" sldId="308"/>
            <ac:spMk id="6" creationId="{1B5E2D4B-55B1-1F47-5F1C-D0C78E691440}"/>
          </ac:spMkLst>
        </pc:spChg>
        <pc:spChg chg="add mod">
          <ac:chgData name="Arturo Hoffstadt Urrutia" userId="d3cc6e43-6f73-40a6-9369-a3655fc574df" providerId="ADAL" clId="{B066D5AB-419D-49E5-80FC-1C7B71DC4901}" dt="2024-11-22T15:57:05.493" v="2403" actId="368"/>
          <ac:spMkLst>
            <pc:docMk/>
            <pc:sldMk cId="1124059038" sldId="308"/>
            <ac:spMk id="13" creationId="{80D99A10-E2A8-347B-C3B7-E76DC626F657}"/>
          </ac:spMkLst>
        </pc:spChg>
        <pc:picChg chg="add mod">
          <ac:chgData name="Arturo Hoffstadt Urrutia" userId="d3cc6e43-6f73-40a6-9369-a3655fc574df" providerId="ADAL" clId="{B066D5AB-419D-49E5-80FC-1C7B71DC4901}" dt="2024-11-22T15:57:36.376" v="2408" actId="1076"/>
          <ac:picMkLst>
            <pc:docMk/>
            <pc:sldMk cId="1124059038" sldId="308"/>
            <ac:picMk id="3" creationId="{4F53B5EB-25A7-344C-4DC6-1A720D68B6CD}"/>
          </ac:picMkLst>
        </pc:picChg>
      </pc:sldChg>
      <pc:sldChg chg="addSp delSp modSp new mod modClrScheme chgLayout">
        <pc:chgData name="Arturo Hoffstadt Urrutia" userId="d3cc6e43-6f73-40a6-9369-a3655fc574df" providerId="ADAL" clId="{B066D5AB-419D-49E5-80FC-1C7B71DC4901}" dt="2024-11-22T16:11:09.149" v="2637" actId="20577"/>
        <pc:sldMkLst>
          <pc:docMk/>
          <pc:sldMk cId="2317876056" sldId="309"/>
        </pc:sldMkLst>
        <pc:spChg chg="mod ord">
          <ac:chgData name="Arturo Hoffstadt Urrutia" userId="d3cc6e43-6f73-40a6-9369-a3655fc574df" providerId="ADAL" clId="{B066D5AB-419D-49E5-80FC-1C7B71DC4901}" dt="2024-11-22T15:49:14.608" v="1893" actId="20577"/>
          <ac:spMkLst>
            <pc:docMk/>
            <pc:sldMk cId="2317876056" sldId="309"/>
            <ac:spMk id="6" creationId="{AE5C92DD-7107-772F-5A45-7FA044ADF115}"/>
          </ac:spMkLst>
        </pc:spChg>
        <pc:spChg chg="mod ord">
          <ac:chgData name="Arturo Hoffstadt Urrutia" userId="d3cc6e43-6f73-40a6-9369-a3655fc574df" providerId="ADAL" clId="{B066D5AB-419D-49E5-80FC-1C7B71DC4901}" dt="2024-11-21T16:03:41.935" v="1360" actId="700"/>
          <ac:spMkLst>
            <pc:docMk/>
            <pc:sldMk cId="2317876056" sldId="309"/>
            <ac:spMk id="7" creationId="{C0F99FCA-F986-A559-4548-BD0DBAFB0E86}"/>
          </ac:spMkLst>
        </pc:spChg>
        <pc:spChg chg="add mod ord">
          <ac:chgData name="Arturo Hoffstadt Urrutia" userId="d3cc6e43-6f73-40a6-9369-a3655fc574df" providerId="ADAL" clId="{B066D5AB-419D-49E5-80FC-1C7B71DC4901}" dt="2024-11-22T16:11:09.149" v="2637" actId="20577"/>
          <ac:spMkLst>
            <pc:docMk/>
            <pc:sldMk cId="2317876056" sldId="309"/>
            <ac:spMk id="8" creationId="{AF8CC2F3-69F6-C114-129A-A6BD95C27CF1}"/>
          </ac:spMkLst>
        </pc:spChg>
      </pc:sldChg>
      <pc:sldChg chg="modSp add mod ord">
        <pc:chgData name="Arturo Hoffstadt Urrutia" userId="d3cc6e43-6f73-40a6-9369-a3655fc574df" providerId="ADAL" clId="{B066D5AB-419D-49E5-80FC-1C7B71DC4901}" dt="2024-11-22T15:50:04.787" v="1915" actId="20577"/>
        <pc:sldMkLst>
          <pc:docMk/>
          <pc:sldMk cId="2629851396" sldId="310"/>
        </pc:sldMkLst>
        <pc:spChg chg="mod">
          <ac:chgData name="Arturo Hoffstadt Urrutia" userId="d3cc6e43-6f73-40a6-9369-a3655fc574df" providerId="ADAL" clId="{B066D5AB-419D-49E5-80FC-1C7B71DC4901}" dt="2024-11-22T15:50:04.787" v="1915" actId="20577"/>
          <ac:spMkLst>
            <pc:docMk/>
            <pc:sldMk cId="2629851396" sldId="310"/>
            <ac:spMk id="8" creationId="{AF8CC2F3-69F6-C114-129A-A6BD95C27CF1}"/>
          </ac:spMkLst>
        </pc:spChg>
      </pc:sldChg>
      <pc:sldChg chg="modSp add mod ord">
        <pc:chgData name="Arturo Hoffstadt Urrutia" userId="d3cc6e43-6f73-40a6-9369-a3655fc574df" providerId="ADAL" clId="{B066D5AB-419D-49E5-80FC-1C7B71DC4901}" dt="2024-11-22T16:08:22.245" v="2575" actId="20577"/>
        <pc:sldMkLst>
          <pc:docMk/>
          <pc:sldMk cId="2548583771" sldId="311"/>
        </pc:sldMkLst>
        <pc:spChg chg="mod">
          <ac:chgData name="Arturo Hoffstadt Urrutia" userId="d3cc6e43-6f73-40a6-9369-a3655fc574df" providerId="ADAL" clId="{B066D5AB-419D-49E5-80FC-1C7B71DC4901}" dt="2024-11-22T16:08:22.245" v="2575" actId="20577"/>
          <ac:spMkLst>
            <pc:docMk/>
            <pc:sldMk cId="2548583771" sldId="311"/>
            <ac:spMk id="8" creationId="{AF8CC2F3-69F6-C114-129A-A6BD95C27CF1}"/>
          </ac:spMkLst>
        </pc:spChg>
      </pc:sldChg>
      <pc:sldChg chg="delSp modSp add mod ord">
        <pc:chgData name="Arturo Hoffstadt Urrutia" userId="d3cc6e43-6f73-40a6-9369-a3655fc574df" providerId="ADAL" clId="{B066D5AB-419D-49E5-80FC-1C7B71DC4901}" dt="2024-11-25T09:47:03.319" v="9313" actId="6549"/>
        <pc:sldMkLst>
          <pc:docMk/>
          <pc:sldMk cId="2222660893" sldId="312"/>
        </pc:sldMkLst>
        <pc:spChg chg="mod">
          <ac:chgData name="Arturo Hoffstadt Urrutia" userId="d3cc6e43-6f73-40a6-9369-a3655fc574df" providerId="ADAL" clId="{B066D5AB-419D-49E5-80FC-1C7B71DC4901}" dt="2024-11-22T15:52:44.375" v="2055" actId="20577"/>
          <ac:spMkLst>
            <pc:docMk/>
            <pc:sldMk cId="2222660893" sldId="312"/>
            <ac:spMk id="2" creationId="{E4D62D91-E3F6-889E-B6B5-921BB155B873}"/>
          </ac:spMkLst>
        </pc:spChg>
        <pc:spChg chg="mod">
          <ac:chgData name="Arturo Hoffstadt Urrutia" userId="d3cc6e43-6f73-40a6-9369-a3655fc574df" providerId="ADAL" clId="{B066D5AB-419D-49E5-80FC-1C7B71DC4901}" dt="2024-11-25T09:47:03.319" v="9313" actId="6549"/>
          <ac:spMkLst>
            <pc:docMk/>
            <pc:sldMk cId="2222660893" sldId="312"/>
            <ac:spMk id="3" creationId="{78AD3204-33A6-534F-F0A9-56DAC5089675}"/>
          </ac:spMkLst>
        </pc:spChg>
        <pc:picChg chg="mod">
          <ac:chgData name="Arturo Hoffstadt Urrutia" userId="d3cc6e43-6f73-40a6-9369-a3655fc574df" providerId="ADAL" clId="{B066D5AB-419D-49E5-80FC-1C7B71DC4901}" dt="2024-11-22T15:53:06.802" v="2070" actId="1076"/>
          <ac:picMkLst>
            <pc:docMk/>
            <pc:sldMk cId="2222660893" sldId="312"/>
            <ac:picMk id="10" creationId="{9F9E2FF2-CA51-B328-1A5C-9EB4969D1B10}"/>
          </ac:picMkLst>
        </pc:picChg>
      </pc:sldChg>
      <pc:sldChg chg="modSp add mod ord">
        <pc:chgData name="Arturo Hoffstadt Urrutia" userId="d3cc6e43-6f73-40a6-9369-a3655fc574df" providerId="ADAL" clId="{B066D5AB-419D-49E5-80FC-1C7B71DC4901}" dt="2024-11-22T15:52:07.178" v="2035" actId="20577"/>
        <pc:sldMkLst>
          <pc:docMk/>
          <pc:sldMk cId="3272503490" sldId="313"/>
        </pc:sldMkLst>
        <pc:spChg chg="mod">
          <ac:chgData name="Arturo Hoffstadt Urrutia" userId="d3cc6e43-6f73-40a6-9369-a3655fc574df" providerId="ADAL" clId="{B066D5AB-419D-49E5-80FC-1C7B71DC4901}" dt="2024-11-22T15:52:07.178" v="2035" actId="20577"/>
          <ac:spMkLst>
            <pc:docMk/>
            <pc:sldMk cId="3272503490" sldId="313"/>
            <ac:spMk id="8" creationId="{AF8CC2F3-69F6-C114-129A-A6BD95C27CF1}"/>
          </ac:spMkLst>
        </pc:spChg>
      </pc:sldChg>
      <pc:sldChg chg="modSp add mod ord">
        <pc:chgData name="Arturo Hoffstadt Urrutia" userId="d3cc6e43-6f73-40a6-9369-a3655fc574df" providerId="ADAL" clId="{B066D5AB-419D-49E5-80FC-1C7B71DC4901}" dt="2024-11-22T15:54:24.976" v="2299" actId="20577"/>
        <pc:sldMkLst>
          <pc:docMk/>
          <pc:sldMk cId="3887622553" sldId="314"/>
        </pc:sldMkLst>
        <pc:spChg chg="mod">
          <ac:chgData name="Arturo Hoffstadt Urrutia" userId="d3cc6e43-6f73-40a6-9369-a3655fc574df" providerId="ADAL" clId="{B066D5AB-419D-49E5-80FC-1C7B71DC4901}" dt="2024-11-22T15:54:24.976" v="2299" actId="20577"/>
          <ac:spMkLst>
            <pc:docMk/>
            <pc:sldMk cId="3887622553" sldId="314"/>
            <ac:spMk id="8" creationId="{AF8CC2F3-69F6-C114-129A-A6BD95C27CF1}"/>
          </ac:spMkLst>
        </pc:spChg>
      </pc:sldChg>
      <pc:sldChg chg="addSp delSp modSp add mod delAnim">
        <pc:chgData name="Arturo Hoffstadt Urrutia" userId="d3cc6e43-6f73-40a6-9369-a3655fc574df" providerId="ADAL" clId="{B066D5AB-419D-49E5-80FC-1C7B71DC4901}" dt="2024-11-22T15:57:04.621" v="2398" actId="1076"/>
        <pc:sldMkLst>
          <pc:docMk/>
          <pc:sldMk cId="306290692" sldId="315"/>
        </pc:sldMkLst>
        <pc:spChg chg="add del mod">
          <ac:chgData name="Arturo Hoffstadt Urrutia" userId="d3cc6e43-6f73-40a6-9369-a3655fc574df" providerId="ADAL" clId="{B066D5AB-419D-49E5-80FC-1C7B71DC4901}" dt="2024-11-22T15:57:04.621" v="2398" actId="1076"/>
          <ac:spMkLst>
            <pc:docMk/>
            <pc:sldMk cId="306290692" sldId="315"/>
            <ac:spMk id="3" creationId="{4F5DD4AE-AC78-F287-69E5-1AF9ADA8144D}"/>
          </ac:spMkLst>
        </pc:spChg>
        <pc:spChg chg="mod">
          <ac:chgData name="Arturo Hoffstadt Urrutia" userId="d3cc6e43-6f73-40a6-9369-a3655fc574df" providerId="ADAL" clId="{B066D5AB-419D-49E5-80FC-1C7B71DC4901}" dt="2024-11-22T15:57:02.102" v="2385" actId="1076"/>
          <ac:spMkLst>
            <pc:docMk/>
            <pc:sldMk cId="306290692" sldId="315"/>
            <ac:spMk id="12" creationId="{F10F0A7C-7591-4E4E-0570-13A02DE7ABF0}"/>
          </ac:spMkLst>
        </pc:spChg>
        <pc:picChg chg="mod">
          <ac:chgData name="Arturo Hoffstadt Urrutia" userId="d3cc6e43-6f73-40a6-9369-a3655fc574df" providerId="ADAL" clId="{B066D5AB-419D-49E5-80FC-1C7B71DC4901}" dt="2024-11-22T15:57:02.887" v="2390" actId="14100"/>
          <ac:picMkLst>
            <pc:docMk/>
            <pc:sldMk cId="306290692" sldId="315"/>
            <ac:picMk id="8" creationId="{EC71DA8E-A672-0771-6E6F-8DC7EA9D2C87}"/>
          </ac:picMkLst>
        </pc:picChg>
      </pc:sldChg>
      <pc:sldChg chg="addSp delSp modSp add mod delAnim">
        <pc:chgData name="Arturo Hoffstadt Urrutia" userId="d3cc6e43-6f73-40a6-9369-a3655fc574df" providerId="ADAL" clId="{B066D5AB-419D-49E5-80FC-1C7B71DC4901}" dt="2024-11-22T15:55:12.455" v="2328" actId="1076"/>
        <pc:sldMkLst>
          <pc:docMk/>
          <pc:sldMk cId="3299202329" sldId="316"/>
        </pc:sldMkLst>
        <pc:spChg chg="add mod">
          <ac:chgData name="Arturo Hoffstadt Urrutia" userId="d3cc6e43-6f73-40a6-9369-a3655fc574df" providerId="ADAL" clId="{B066D5AB-419D-49E5-80FC-1C7B71DC4901}" dt="2024-11-22T15:55:12.455" v="2328" actId="1076"/>
          <ac:spMkLst>
            <pc:docMk/>
            <pc:sldMk cId="3299202329" sldId="316"/>
            <ac:spMk id="3" creationId="{0BC6F38F-7031-D514-0D2F-383332BE17D9}"/>
          </ac:spMkLst>
        </pc:spChg>
        <pc:spChg chg="mod">
          <ac:chgData name="Arturo Hoffstadt Urrutia" userId="d3cc6e43-6f73-40a6-9369-a3655fc574df" providerId="ADAL" clId="{B066D5AB-419D-49E5-80FC-1C7B71DC4901}" dt="2024-11-22T15:54:51.863" v="2319" actId="1076"/>
          <ac:spMkLst>
            <pc:docMk/>
            <pc:sldMk cId="3299202329" sldId="316"/>
            <ac:spMk id="10" creationId="{9D4C9D47-D8D8-563B-81DE-991A01382E9E}"/>
          </ac:spMkLst>
        </pc:spChg>
        <pc:picChg chg="mod">
          <ac:chgData name="Arturo Hoffstadt Urrutia" userId="d3cc6e43-6f73-40a6-9369-a3655fc574df" providerId="ADAL" clId="{B066D5AB-419D-49E5-80FC-1C7B71DC4901}" dt="2024-11-22T15:54:57.656" v="2321" actId="14100"/>
          <ac:picMkLst>
            <pc:docMk/>
            <pc:sldMk cId="3299202329" sldId="316"/>
            <ac:picMk id="4" creationId="{35059715-61C7-2FE9-766A-B65A8DBB3207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2T16:49:10.581" v="3366"/>
        <pc:sldMkLst>
          <pc:docMk/>
          <pc:sldMk cId="402702823" sldId="317"/>
        </pc:sldMkLst>
        <pc:spChg chg="mod">
          <ac:chgData name="Arturo Hoffstadt Urrutia" userId="d3cc6e43-6f73-40a6-9369-a3655fc574df" providerId="ADAL" clId="{B066D5AB-419D-49E5-80FC-1C7B71DC4901}" dt="2024-11-22T16:39:01.982" v="2958" actId="20577"/>
          <ac:spMkLst>
            <pc:docMk/>
            <pc:sldMk cId="402702823" sldId="317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2T16:48:08.284" v="3365" actId="20577"/>
          <ac:spMkLst>
            <pc:docMk/>
            <pc:sldMk cId="402702823" sldId="317"/>
            <ac:spMk id="8" creationId="{9E564897-CC8B-3887-FE72-A2C9F8CF1AE1}"/>
          </ac:spMkLst>
        </pc:spChg>
        <pc:spChg chg="add mod">
          <ac:chgData name="Arturo Hoffstadt Urrutia" userId="d3cc6e43-6f73-40a6-9369-a3655fc574df" providerId="ADAL" clId="{B066D5AB-419D-49E5-80FC-1C7B71DC4901}" dt="2024-11-22T16:49:10.581" v="3366"/>
          <ac:spMkLst>
            <pc:docMk/>
            <pc:sldMk cId="402702823" sldId="317"/>
            <ac:spMk id="11" creationId="{BCCA3DD0-5984-A582-D069-534416999B30}"/>
          </ac:spMkLst>
        </pc:spChg>
        <pc:picChg chg="add mod ord">
          <ac:chgData name="Arturo Hoffstadt Urrutia" userId="d3cc6e43-6f73-40a6-9369-a3655fc574df" providerId="ADAL" clId="{B066D5AB-419D-49E5-80FC-1C7B71DC4901}" dt="2024-11-22T16:43:32.800" v="3209" actId="166"/>
          <ac:picMkLst>
            <pc:docMk/>
            <pc:sldMk cId="402702823" sldId="317"/>
            <ac:picMk id="4" creationId="{350D0440-B6BA-A25F-8A45-C62E9478CC26}"/>
          </ac:picMkLst>
        </pc:picChg>
        <pc:picChg chg="add mod">
          <ac:chgData name="Arturo Hoffstadt Urrutia" userId="d3cc6e43-6f73-40a6-9369-a3655fc574df" providerId="ADAL" clId="{B066D5AB-419D-49E5-80FC-1C7B71DC4901}" dt="2024-11-22T16:43:25.397" v="3206" actId="1076"/>
          <ac:picMkLst>
            <pc:docMk/>
            <pc:sldMk cId="402702823" sldId="317"/>
            <ac:picMk id="9" creationId="{FE8F5E4E-CD0D-F5D4-19F8-783ACE36B039}"/>
          </ac:picMkLst>
        </pc:picChg>
      </pc:sldChg>
      <pc:sldChg chg="modSp add mod ord">
        <pc:chgData name="Arturo Hoffstadt Urrutia" userId="d3cc6e43-6f73-40a6-9369-a3655fc574df" providerId="ADAL" clId="{B066D5AB-419D-49E5-80FC-1C7B71DC4901}" dt="2024-11-24T21:57:38.546" v="3585" actId="20577"/>
        <pc:sldMkLst>
          <pc:docMk/>
          <pc:sldMk cId="3560071651" sldId="318"/>
        </pc:sldMkLst>
        <pc:spChg chg="mod">
          <ac:chgData name="Arturo Hoffstadt Urrutia" userId="d3cc6e43-6f73-40a6-9369-a3655fc574df" providerId="ADAL" clId="{B066D5AB-419D-49E5-80FC-1C7B71DC4901}" dt="2024-11-24T21:57:38.546" v="3585" actId="20577"/>
          <ac:spMkLst>
            <pc:docMk/>
            <pc:sldMk cId="3560071651" sldId="318"/>
            <ac:spMk id="8" creationId="{AF8CC2F3-69F6-C114-129A-A6BD95C27CF1}"/>
          </ac:spMkLst>
        </pc:spChg>
      </pc:sldChg>
      <pc:sldChg chg="addSp delSp modSp add mod ord chgLayout">
        <pc:chgData name="Arturo Hoffstadt Urrutia" userId="d3cc6e43-6f73-40a6-9369-a3655fc574df" providerId="ADAL" clId="{B066D5AB-419D-49E5-80FC-1C7B71DC4901}" dt="2024-11-25T09:31:33.719" v="8868" actId="6549"/>
        <pc:sldMkLst>
          <pc:docMk/>
          <pc:sldMk cId="2266832967" sldId="319"/>
        </pc:sldMkLst>
        <pc:spChg chg="mod ord">
          <ac:chgData name="Arturo Hoffstadt Urrutia" userId="d3cc6e43-6f73-40a6-9369-a3655fc574df" providerId="ADAL" clId="{B066D5AB-419D-49E5-80FC-1C7B71DC4901}" dt="2024-11-25T00:53:34.231" v="4278" actId="20577"/>
          <ac:spMkLst>
            <pc:docMk/>
            <pc:sldMk cId="2266832967" sldId="319"/>
            <ac:spMk id="2" creationId="{74D22DE1-FD36-A181-8A05-6A8E14E6529E}"/>
          </ac:spMkLst>
        </pc:spChg>
        <pc:spChg chg="add mod ord">
          <ac:chgData name="Arturo Hoffstadt Urrutia" userId="d3cc6e43-6f73-40a6-9369-a3655fc574df" providerId="ADAL" clId="{B066D5AB-419D-49E5-80FC-1C7B71DC4901}" dt="2024-11-25T09:31:33.719" v="8868" actId="6549"/>
          <ac:spMkLst>
            <pc:docMk/>
            <pc:sldMk cId="2266832967" sldId="319"/>
            <ac:spMk id="4" creationId="{83B055C4-227C-9F38-39C3-61ADEFAE5905}"/>
          </ac:spMkLst>
        </pc:spChg>
        <pc:spChg chg="mod ord">
          <ac:chgData name="Arturo Hoffstadt Urrutia" userId="d3cc6e43-6f73-40a6-9369-a3655fc574df" providerId="ADAL" clId="{B066D5AB-419D-49E5-80FC-1C7B71DC4901}" dt="2024-11-22T16:51:20.183" v="3435" actId="700"/>
          <ac:spMkLst>
            <pc:docMk/>
            <pc:sldMk cId="2266832967" sldId="319"/>
            <ac:spMk id="6" creationId="{4E3D0342-4F00-4A63-6425-1130397F1366}"/>
          </ac:spMkLst>
        </pc:spChg>
        <pc:spChg chg="mod ord">
          <ac:chgData name="Arturo Hoffstadt Urrutia" userId="d3cc6e43-6f73-40a6-9369-a3655fc574df" providerId="ADAL" clId="{B066D5AB-419D-49E5-80FC-1C7B71DC4901}" dt="2024-11-22T16:51:20.183" v="3435" actId="700"/>
          <ac:spMkLst>
            <pc:docMk/>
            <pc:sldMk cId="2266832967" sldId="319"/>
            <ac:spMk id="7" creationId="{2596B5A6-9350-7039-494C-870136BFFC59}"/>
          </ac:spMkLst>
        </pc:spChg>
        <pc:picChg chg="add mod">
          <ac:chgData name="Arturo Hoffstadt Urrutia" userId="d3cc6e43-6f73-40a6-9369-a3655fc574df" providerId="ADAL" clId="{B066D5AB-419D-49E5-80FC-1C7B71DC4901}" dt="2024-11-25T00:46:33.223" v="4271" actId="1076"/>
          <ac:picMkLst>
            <pc:docMk/>
            <pc:sldMk cId="2266832967" sldId="319"/>
            <ac:picMk id="17" creationId="{A1FBCDB8-CAF2-03E8-0110-E6345276C0BF}"/>
          </ac:picMkLst>
        </pc:picChg>
        <pc:picChg chg="add mod">
          <ac:chgData name="Arturo Hoffstadt Urrutia" userId="d3cc6e43-6f73-40a6-9369-a3655fc574df" providerId="ADAL" clId="{B066D5AB-419D-49E5-80FC-1C7B71DC4901}" dt="2024-11-25T00:46:30.800" v="4270" actId="1076"/>
          <ac:picMkLst>
            <pc:docMk/>
            <pc:sldMk cId="2266832967" sldId="319"/>
            <ac:picMk id="19" creationId="{2653D58E-6C5E-97E6-5DE5-812552B49EE0}"/>
          </ac:picMkLst>
        </pc:picChg>
      </pc:sldChg>
      <pc:sldChg chg="new del">
        <pc:chgData name="Arturo Hoffstadt Urrutia" userId="d3cc6e43-6f73-40a6-9369-a3655fc574df" providerId="ADAL" clId="{B066D5AB-419D-49E5-80FC-1C7B71DC4901}" dt="2024-11-22T16:49:27.195" v="3378" actId="47"/>
        <pc:sldMkLst>
          <pc:docMk/>
          <pc:sldMk cId="3326891868" sldId="319"/>
        </pc:sldMkLst>
      </pc:sldChg>
      <pc:sldChg chg="modSp add del mod">
        <pc:chgData name="Arturo Hoffstadt Urrutia" userId="d3cc6e43-6f73-40a6-9369-a3655fc574df" providerId="ADAL" clId="{B066D5AB-419D-49E5-80FC-1C7B71DC4901}" dt="2024-11-22T16:52:34.788" v="3525" actId="47"/>
        <pc:sldMkLst>
          <pc:docMk/>
          <pc:sldMk cId="1106691243" sldId="320"/>
        </pc:sldMkLst>
      </pc:sldChg>
      <pc:sldChg chg="addSp modSp add mod">
        <pc:chgData name="Arturo Hoffstadt Urrutia" userId="d3cc6e43-6f73-40a6-9369-a3655fc574df" providerId="ADAL" clId="{B066D5AB-419D-49E5-80FC-1C7B71DC4901}" dt="2024-11-25T07:58:06.290" v="6738" actId="20577"/>
        <pc:sldMkLst>
          <pc:docMk/>
          <pc:sldMk cId="594701257" sldId="321"/>
        </pc:sldMkLst>
        <pc:spChg chg="mod">
          <ac:chgData name="Arturo Hoffstadt Urrutia" userId="d3cc6e43-6f73-40a6-9369-a3655fc574df" providerId="ADAL" clId="{B066D5AB-419D-49E5-80FC-1C7B71DC4901}" dt="2024-11-25T07:56:17.831" v="6412" actId="6549"/>
          <ac:spMkLst>
            <pc:docMk/>
            <pc:sldMk cId="594701257" sldId="321"/>
            <ac:spMk id="2" creationId="{74D22DE1-FD36-A181-8A05-6A8E14E6529E}"/>
          </ac:spMkLst>
        </pc:spChg>
        <pc:spChg chg="add mod">
          <ac:chgData name="Arturo Hoffstadt Urrutia" userId="d3cc6e43-6f73-40a6-9369-a3655fc574df" providerId="ADAL" clId="{B066D5AB-419D-49E5-80FC-1C7B71DC4901}" dt="2024-11-25T07:58:06.290" v="6738" actId="20577"/>
          <ac:spMkLst>
            <pc:docMk/>
            <pc:sldMk cId="594701257" sldId="321"/>
            <ac:spMk id="5" creationId="{470CFB14-8C2C-4625-F581-1DEA38F9B9D0}"/>
          </ac:spMkLst>
        </pc:spChg>
        <pc:picChg chg="add mod">
          <ac:chgData name="Arturo Hoffstadt Urrutia" userId="d3cc6e43-6f73-40a6-9369-a3655fc574df" providerId="ADAL" clId="{B066D5AB-419D-49E5-80FC-1C7B71DC4901}" dt="2024-11-25T07:56:13.265" v="6399" actId="1076"/>
          <ac:picMkLst>
            <pc:docMk/>
            <pc:sldMk cId="594701257" sldId="321"/>
            <ac:picMk id="4" creationId="{8D6B5D43-EBEF-62D1-8D49-1633A3E4ACEA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5T08:52:16.574" v="7517" actId="20577"/>
        <pc:sldMkLst>
          <pc:docMk/>
          <pc:sldMk cId="1315375636" sldId="322"/>
        </pc:sldMkLst>
        <pc:spChg chg="mod">
          <ac:chgData name="Arturo Hoffstadt Urrutia" userId="d3cc6e43-6f73-40a6-9369-a3655fc574df" providerId="ADAL" clId="{B066D5AB-419D-49E5-80FC-1C7B71DC4901}" dt="2024-11-22T16:52:32.917" v="3524" actId="20577"/>
          <ac:spMkLst>
            <pc:docMk/>
            <pc:sldMk cId="1315375636" sldId="322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5T08:52:16.574" v="7517" actId="20577"/>
          <ac:spMkLst>
            <pc:docMk/>
            <pc:sldMk cId="1315375636" sldId="322"/>
            <ac:spMk id="4" creationId="{83B055C4-227C-9F38-39C3-61ADEFAE5905}"/>
          </ac:spMkLst>
        </pc:spChg>
        <pc:picChg chg="add mod">
          <ac:chgData name="Arturo Hoffstadt Urrutia" userId="d3cc6e43-6f73-40a6-9369-a3655fc574df" providerId="ADAL" clId="{B066D5AB-419D-49E5-80FC-1C7B71DC4901}" dt="2024-11-25T01:02:41.753" v="4436" actId="1076"/>
          <ac:picMkLst>
            <pc:docMk/>
            <pc:sldMk cId="1315375636" sldId="322"/>
            <ac:picMk id="9" creationId="{FEAA8FCA-917A-4906-B5B6-D9FC5F2F6C18}"/>
          </ac:picMkLst>
        </pc:picChg>
        <pc:picChg chg="add mod">
          <ac:chgData name="Arturo Hoffstadt Urrutia" userId="d3cc6e43-6f73-40a6-9369-a3655fc574df" providerId="ADAL" clId="{B066D5AB-419D-49E5-80FC-1C7B71DC4901}" dt="2024-11-25T01:03:17.146" v="4438" actId="1076"/>
          <ac:picMkLst>
            <pc:docMk/>
            <pc:sldMk cId="1315375636" sldId="322"/>
            <ac:picMk id="11" creationId="{6997945D-8F36-CF58-29B0-5ED602FCC628}"/>
          </ac:picMkLst>
        </pc:picChg>
      </pc:sldChg>
      <pc:sldChg chg="add">
        <pc:chgData name="Arturo Hoffstadt Urrutia" userId="d3cc6e43-6f73-40a6-9369-a3655fc574df" providerId="ADAL" clId="{B066D5AB-419D-49E5-80FC-1C7B71DC4901}" dt="2024-11-24T21:57:35.027" v="3579"/>
        <pc:sldMkLst>
          <pc:docMk/>
          <pc:sldMk cId="3442171305" sldId="323"/>
        </pc:sldMkLst>
      </pc:sldChg>
      <pc:sldChg chg="addSp delSp modSp add mod ord">
        <pc:chgData name="Arturo Hoffstadt Urrutia" userId="d3cc6e43-6f73-40a6-9369-a3655fc574df" providerId="ADAL" clId="{B066D5AB-419D-49E5-80FC-1C7B71DC4901}" dt="2024-11-25T01:24:13.509" v="5331"/>
        <pc:sldMkLst>
          <pc:docMk/>
          <pc:sldMk cId="1904495227" sldId="324"/>
        </pc:sldMkLst>
        <pc:spChg chg="mod">
          <ac:chgData name="Arturo Hoffstadt Urrutia" userId="d3cc6e43-6f73-40a6-9369-a3655fc574df" providerId="ADAL" clId="{B066D5AB-419D-49E5-80FC-1C7B71DC4901}" dt="2024-11-24T21:57:56.561" v="3624" actId="20577"/>
          <ac:spMkLst>
            <pc:docMk/>
            <pc:sldMk cId="1904495227" sldId="324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4T21:59:30.203" v="3671" actId="20577"/>
          <ac:spMkLst>
            <pc:docMk/>
            <pc:sldMk cId="1904495227" sldId="324"/>
            <ac:spMk id="4" creationId="{83B055C4-227C-9F38-39C3-61ADEFAE5905}"/>
          </ac:spMkLst>
        </pc:spChg>
        <pc:graphicFrameChg chg="add mod modGraphic">
          <ac:chgData name="Arturo Hoffstadt Urrutia" userId="d3cc6e43-6f73-40a6-9369-a3655fc574df" providerId="ADAL" clId="{B066D5AB-419D-49E5-80FC-1C7B71DC4901}" dt="2024-11-25T01:24:13.509" v="5331"/>
          <ac:graphicFrameMkLst>
            <pc:docMk/>
            <pc:sldMk cId="1904495227" sldId="324"/>
            <ac:graphicFrameMk id="17" creationId="{58BEC481-4DCA-2F25-C643-62DBE7BA713F}"/>
          </ac:graphicFrameMkLst>
        </pc:graphicFrameChg>
      </pc:sldChg>
      <pc:sldChg chg="addSp delSp modSp add mod">
        <pc:chgData name="Arturo Hoffstadt Urrutia" userId="d3cc6e43-6f73-40a6-9369-a3655fc574df" providerId="ADAL" clId="{B066D5AB-419D-49E5-80FC-1C7B71DC4901}" dt="2024-11-25T07:38:52.494" v="5389" actId="20577"/>
        <pc:sldMkLst>
          <pc:docMk/>
          <pc:sldMk cId="3246825434" sldId="325"/>
        </pc:sldMkLst>
        <pc:spChg chg="mod">
          <ac:chgData name="Arturo Hoffstadt Urrutia" userId="d3cc6e43-6f73-40a6-9369-a3655fc574df" providerId="ADAL" clId="{B066D5AB-419D-49E5-80FC-1C7B71DC4901}" dt="2024-11-25T07:38:52.494" v="5389" actId="20577"/>
          <ac:spMkLst>
            <pc:docMk/>
            <pc:sldMk cId="3246825434" sldId="325"/>
            <ac:spMk id="4" creationId="{83B055C4-227C-9F38-39C3-61ADEFAE5905}"/>
          </ac:spMkLst>
        </pc:spChg>
        <pc:picChg chg="add mod">
          <ac:chgData name="Arturo Hoffstadt Urrutia" userId="d3cc6e43-6f73-40a6-9369-a3655fc574df" providerId="ADAL" clId="{B066D5AB-419D-49E5-80FC-1C7B71DC4901}" dt="2024-11-24T22:19:57.880" v="3783" actId="1076"/>
          <ac:picMkLst>
            <pc:docMk/>
            <pc:sldMk cId="3246825434" sldId="325"/>
            <ac:picMk id="9" creationId="{6A2C6404-346E-BAB4-5413-CB6A01F365D7}"/>
          </ac:picMkLst>
        </pc:picChg>
        <pc:picChg chg="add mod">
          <ac:chgData name="Arturo Hoffstadt Urrutia" userId="d3cc6e43-6f73-40a6-9369-a3655fc574df" providerId="ADAL" clId="{B066D5AB-419D-49E5-80FC-1C7B71DC4901}" dt="2024-11-24T22:17:48.826" v="3778" actId="1036"/>
          <ac:picMkLst>
            <pc:docMk/>
            <pc:sldMk cId="3246825434" sldId="325"/>
            <ac:picMk id="12" creationId="{88E35003-3CA2-9FA1-84CC-BB5A1C9D36BF}"/>
          </ac:picMkLst>
        </pc:picChg>
        <pc:picChg chg="add mod">
          <ac:chgData name="Arturo Hoffstadt Urrutia" userId="d3cc6e43-6f73-40a6-9369-a3655fc574df" providerId="ADAL" clId="{B066D5AB-419D-49E5-80FC-1C7B71DC4901}" dt="2024-11-24T22:18:50.960" v="3780" actId="1076"/>
          <ac:picMkLst>
            <pc:docMk/>
            <pc:sldMk cId="3246825434" sldId="325"/>
            <ac:picMk id="14" creationId="{C31E106C-9B5D-38AF-BDDA-6B83AC594ED4}"/>
          </ac:picMkLst>
        </pc:picChg>
        <pc:picChg chg="add mod">
          <ac:chgData name="Arturo Hoffstadt Urrutia" userId="d3cc6e43-6f73-40a6-9369-a3655fc574df" providerId="ADAL" clId="{B066D5AB-419D-49E5-80FC-1C7B71DC4901}" dt="2024-11-24T22:19:55.400" v="3782" actId="1076"/>
          <ac:picMkLst>
            <pc:docMk/>
            <pc:sldMk cId="3246825434" sldId="325"/>
            <ac:picMk id="16" creationId="{C778F865-E5CC-CDFD-824A-005FF03AE9CF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4T22:23:42.307" v="3822" actId="14100"/>
        <pc:sldMkLst>
          <pc:docMk/>
          <pc:sldMk cId="1620689916" sldId="326"/>
        </pc:sldMkLst>
        <pc:spChg chg="mod">
          <ac:chgData name="Arturo Hoffstadt Urrutia" userId="d3cc6e43-6f73-40a6-9369-a3655fc574df" providerId="ADAL" clId="{B066D5AB-419D-49E5-80FC-1C7B71DC4901}" dt="2024-11-24T22:23:42.307" v="3822" actId="14100"/>
          <ac:spMkLst>
            <pc:docMk/>
            <pc:sldMk cId="1620689916" sldId="326"/>
            <ac:spMk id="4" creationId="{83B055C4-227C-9F38-39C3-61ADEFAE5905}"/>
          </ac:spMkLst>
        </pc:spChg>
        <pc:picChg chg="add mod">
          <ac:chgData name="Arturo Hoffstadt Urrutia" userId="d3cc6e43-6f73-40a6-9369-a3655fc574df" providerId="ADAL" clId="{B066D5AB-419D-49E5-80FC-1C7B71DC4901}" dt="2024-11-24T22:21:06.736" v="3787" actId="1076"/>
          <ac:picMkLst>
            <pc:docMk/>
            <pc:sldMk cId="1620689916" sldId="326"/>
            <ac:picMk id="5" creationId="{8FE89157-22A6-4099-9932-88158B5AC09C}"/>
          </ac:picMkLst>
        </pc:picChg>
        <pc:picChg chg="add mod">
          <ac:chgData name="Arturo Hoffstadt Urrutia" userId="d3cc6e43-6f73-40a6-9369-a3655fc574df" providerId="ADAL" clId="{B066D5AB-419D-49E5-80FC-1C7B71DC4901}" dt="2024-11-24T22:22:01.306" v="3790" actId="1076"/>
          <ac:picMkLst>
            <pc:docMk/>
            <pc:sldMk cId="1620689916" sldId="326"/>
            <ac:picMk id="11" creationId="{8A5CDC51-59FA-6F28-977C-8B6EEE5D14E8}"/>
          </ac:picMkLst>
        </pc:picChg>
        <pc:picChg chg="add mod">
          <ac:chgData name="Arturo Hoffstadt Urrutia" userId="d3cc6e43-6f73-40a6-9369-a3655fc574df" providerId="ADAL" clId="{B066D5AB-419D-49E5-80FC-1C7B71DC4901}" dt="2024-11-24T22:22:50.968" v="3796" actId="1076"/>
          <ac:picMkLst>
            <pc:docMk/>
            <pc:sldMk cId="1620689916" sldId="326"/>
            <ac:picMk id="15" creationId="{2B441FFB-D394-BA7C-5128-E4CD9975A73E}"/>
          </ac:picMkLst>
        </pc:picChg>
        <pc:picChg chg="add mod">
          <ac:chgData name="Arturo Hoffstadt Urrutia" userId="d3cc6e43-6f73-40a6-9369-a3655fc574df" providerId="ADAL" clId="{B066D5AB-419D-49E5-80FC-1C7B71DC4901}" dt="2024-11-24T22:23:30.557" v="3799" actId="1076"/>
          <ac:picMkLst>
            <pc:docMk/>
            <pc:sldMk cId="1620689916" sldId="326"/>
            <ac:picMk id="18" creationId="{2E808EFC-2AF4-BE23-8792-87EE48BE0080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4T22:49:12.952" v="3929" actId="1076"/>
        <pc:sldMkLst>
          <pc:docMk/>
          <pc:sldMk cId="1469829" sldId="327"/>
        </pc:sldMkLst>
        <pc:spChg chg="mod">
          <ac:chgData name="Arturo Hoffstadt Urrutia" userId="d3cc6e43-6f73-40a6-9369-a3655fc574df" providerId="ADAL" clId="{B066D5AB-419D-49E5-80FC-1C7B71DC4901}" dt="2024-11-24T22:36:12.458" v="3851" actId="20577"/>
          <ac:spMkLst>
            <pc:docMk/>
            <pc:sldMk cId="1469829" sldId="327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4T22:37:07.850" v="3924" actId="20577"/>
          <ac:spMkLst>
            <pc:docMk/>
            <pc:sldMk cId="1469829" sldId="327"/>
            <ac:spMk id="4" creationId="{83B055C4-227C-9F38-39C3-61ADEFAE5905}"/>
          </ac:spMkLst>
        </pc:spChg>
        <pc:picChg chg="add mod">
          <ac:chgData name="Arturo Hoffstadt Urrutia" userId="d3cc6e43-6f73-40a6-9369-a3655fc574df" providerId="ADAL" clId="{B066D5AB-419D-49E5-80FC-1C7B71DC4901}" dt="2024-11-24T22:47:55.999" v="3927" actId="1076"/>
          <ac:picMkLst>
            <pc:docMk/>
            <pc:sldMk cId="1469829" sldId="327"/>
            <ac:picMk id="8" creationId="{D8F3B0B3-5FED-59AE-6E0E-97DE96F71DB5}"/>
          </ac:picMkLst>
        </pc:picChg>
        <pc:picChg chg="add mod">
          <ac:chgData name="Arturo Hoffstadt Urrutia" userId="d3cc6e43-6f73-40a6-9369-a3655fc574df" providerId="ADAL" clId="{B066D5AB-419D-49E5-80FC-1C7B71DC4901}" dt="2024-11-24T22:49:12.952" v="3929" actId="1076"/>
          <ac:picMkLst>
            <pc:docMk/>
            <pc:sldMk cId="1469829" sldId="327"/>
            <ac:picMk id="10" creationId="{9054E2FB-AAE2-7FD7-9419-44E6BEDAE21A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0:31:54.453" v="4052" actId="1036"/>
        <pc:sldMkLst>
          <pc:docMk/>
          <pc:sldMk cId="1909503511" sldId="328"/>
        </pc:sldMkLst>
        <pc:spChg chg="mod">
          <ac:chgData name="Arturo Hoffstadt Urrutia" userId="d3cc6e43-6f73-40a6-9369-a3655fc574df" providerId="ADAL" clId="{B066D5AB-419D-49E5-80FC-1C7B71DC4901}" dt="2024-11-24T22:51:03.647" v="3942" actId="20577"/>
          <ac:spMkLst>
            <pc:docMk/>
            <pc:sldMk cId="1909503511" sldId="328"/>
            <ac:spMk id="2" creationId="{39A16DC7-FEFF-E16C-62A5-75A539B7275B}"/>
          </ac:spMkLst>
        </pc:spChg>
        <pc:spChg chg="mod">
          <ac:chgData name="Arturo Hoffstadt Urrutia" userId="d3cc6e43-6f73-40a6-9369-a3655fc574df" providerId="ADAL" clId="{B066D5AB-419D-49E5-80FC-1C7B71DC4901}" dt="2024-11-25T00:31:47.488" v="4025" actId="14100"/>
          <ac:spMkLst>
            <pc:docMk/>
            <pc:sldMk cId="1909503511" sldId="328"/>
            <ac:spMk id="3" creationId="{1FCECF8F-BB3B-F792-8A2A-1FADA1E0CBFF}"/>
          </ac:spMkLst>
        </pc:spChg>
        <pc:picChg chg="add mod">
          <ac:chgData name="Arturo Hoffstadt Urrutia" userId="d3cc6e43-6f73-40a6-9369-a3655fc574df" providerId="ADAL" clId="{B066D5AB-419D-49E5-80FC-1C7B71DC4901}" dt="2024-11-25T00:31:54.453" v="4052" actId="1036"/>
          <ac:picMkLst>
            <pc:docMk/>
            <pc:sldMk cId="1909503511" sldId="328"/>
            <ac:picMk id="9" creationId="{E02BC93A-1AD6-C3DA-4E6E-2446D0A52A4D}"/>
          </ac:picMkLst>
        </pc:picChg>
        <pc:picChg chg="add mod">
          <ac:chgData name="Arturo Hoffstadt Urrutia" userId="d3cc6e43-6f73-40a6-9369-a3655fc574df" providerId="ADAL" clId="{B066D5AB-419D-49E5-80FC-1C7B71DC4901}" dt="2024-11-25T00:31:54.453" v="4052" actId="1036"/>
          <ac:picMkLst>
            <pc:docMk/>
            <pc:sldMk cId="1909503511" sldId="328"/>
            <ac:picMk id="11" creationId="{E14BCBB8-11CC-0DCE-AC9D-BE92FBFB450A}"/>
          </ac:picMkLst>
        </pc:picChg>
        <pc:picChg chg="add mod">
          <ac:chgData name="Arturo Hoffstadt Urrutia" userId="d3cc6e43-6f73-40a6-9369-a3655fc574df" providerId="ADAL" clId="{B066D5AB-419D-49E5-80FC-1C7B71DC4901}" dt="2024-11-25T00:31:54.453" v="4052" actId="1036"/>
          <ac:picMkLst>
            <pc:docMk/>
            <pc:sldMk cId="1909503511" sldId="328"/>
            <ac:picMk id="13" creationId="{F4E5FB5A-E141-FF49-1E68-F938585EE674}"/>
          </ac:picMkLst>
        </pc:picChg>
        <pc:picChg chg="add mod">
          <ac:chgData name="Arturo Hoffstadt Urrutia" userId="d3cc6e43-6f73-40a6-9369-a3655fc574df" providerId="ADAL" clId="{B066D5AB-419D-49E5-80FC-1C7B71DC4901}" dt="2024-11-25T00:31:54.453" v="4052" actId="1036"/>
          <ac:picMkLst>
            <pc:docMk/>
            <pc:sldMk cId="1909503511" sldId="328"/>
            <ac:picMk id="15" creationId="{DB4DF1D4-469B-A351-4CD5-D9DA1A18D366}"/>
          </ac:picMkLst>
        </pc:picChg>
      </pc:sldChg>
      <pc:sldChg chg="new del">
        <pc:chgData name="Arturo Hoffstadt Urrutia" userId="d3cc6e43-6f73-40a6-9369-a3655fc574df" providerId="ADAL" clId="{B066D5AB-419D-49E5-80FC-1C7B71DC4901}" dt="2024-11-25T00:32:50.184" v="4056" actId="2696"/>
        <pc:sldMkLst>
          <pc:docMk/>
          <pc:sldMk cId="3205822188" sldId="329"/>
        </pc:sldMkLst>
      </pc:sldChg>
      <pc:sldChg chg="addSp delSp modSp add mod">
        <pc:chgData name="Arturo Hoffstadt Urrutia" userId="d3cc6e43-6f73-40a6-9369-a3655fc574df" providerId="ADAL" clId="{B066D5AB-419D-49E5-80FC-1C7B71DC4901}" dt="2024-11-25T00:56:19.446" v="4342"/>
        <pc:sldMkLst>
          <pc:docMk/>
          <pc:sldMk cId="428415042" sldId="330"/>
        </pc:sldMkLst>
        <pc:spChg chg="mod">
          <ac:chgData name="Arturo Hoffstadt Urrutia" userId="d3cc6e43-6f73-40a6-9369-a3655fc574df" providerId="ADAL" clId="{B066D5AB-419D-49E5-80FC-1C7B71DC4901}" dt="2024-11-25T00:56:19.446" v="4342"/>
          <ac:spMkLst>
            <pc:docMk/>
            <pc:sldMk cId="428415042" sldId="330"/>
            <ac:spMk id="4" creationId="{83B055C4-227C-9F38-39C3-61ADEFAE5905}"/>
          </ac:spMkLst>
        </pc:spChg>
      </pc:sldChg>
      <pc:sldChg chg="addSp delSp modSp new mod modClrScheme chgLayout">
        <pc:chgData name="Arturo Hoffstadt Urrutia" userId="d3cc6e43-6f73-40a6-9369-a3655fc574df" providerId="ADAL" clId="{B066D5AB-419D-49E5-80FC-1C7B71DC4901}" dt="2024-11-25T09:31:14.952" v="8829" actId="113"/>
        <pc:sldMkLst>
          <pc:docMk/>
          <pc:sldMk cId="649832741" sldId="331"/>
        </pc:sldMkLst>
        <pc:spChg chg="mod ord">
          <ac:chgData name="Arturo Hoffstadt Urrutia" userId="d3cc6e43-6f73-40a6-9369-a3655fc574df" providerId="ADAL" clId="{B066D5AB-419D-49E5-80FC-1C7B71DC4901}" dt="2024-11-25T09:30:25.508" v="8629" actId="700"/>
          <ac:spMkLst>
            <pc:docMk/>
            <pc:sldMk cId="649832741" sldId="331"/>
            <ac:spMk id="2" creationId="{0221B650-908B-1212-E54C-22A676EFF932}"/>
          </ac:spMkLst>
        </pc:spChg>
        <pc:spChg chg="add mod ord">
          <ac:chgData name="Arturo Hoffstadt Urrutia" userId="d3cc6e43-6f73-40a6-9369-a3655fc574df" providerId="ADAL" clId="{B066D5AB-419D-49E5-80FC-1C7B71DC4901}" dt="2024-11-25T09:31:14.952" v="8829" actId="113"/>
          <ac:spMkLst>
            <pc:docMk/>
            <pc:sldMk cId="649832741" sldId="331"/>
            <ac:spMk id="3" creationId="{D76E4599-7566-3911-B607-AB473083BF47}"/>
          </ac:spMkLst>
        </pc:spChg>
        <pc:spChg chg="mod ord">
          <ac:chgData name="Arturo Hoffstadt Urrutia" userId="d3cc6e43-6f73-40a6-9369-a3655fc574df" providerId="ADAL" clId="{B066D5AB-419D-49E5-80FC-1C7B71DC4901}" dt="2024-11-25T09:30:25.508" v="8629" actId="700"/>
          <ac:spMkLst>
            <pc:docMk/>
            <pc:sldMk cId="649832741" sldId="331"/>
            <ac:spMk id="6" creationId="{B0ED89D7-BBF8-603F-C068-757156276CEE}"/>
          </ac:spMkLst>
        </pc:spChg>
        <pc:spChg chg="mod ord">
          <ac:chgData name="Arturo Hoffstadt Urrutia" userId="d3cc6e43-6f73-40a6-9369-a3655fc574df" providerId="ADAL" clId="{B066D5AB-419D-49E5-80FC-1C7B71DC4901}" dt="2024-11-25T09:30:25.508" v="8629" actId="700"/>
          <ac:spMkLst>
            <pc:docMk/>
            <pc:sldMk cId="649832741" sldId="331"/>
            <ac:spMk id="7" creationId="{55F1F9CA-F431-D72D-77D0-455417F25967}"/>
          </ac:spMkLst>
        </pc:spChg>
        <pc:picChg chg="add mod">
          <ac:chgData name="Arturo Hoffstadt Urrutia" userId="d3cc6e43-6f73-40a6-9369-a3655fc574df" providerId="ADAL" clId="{B066D5AB-419D-49E5-80FC-1C7B71DC4901}" dt="2024-11-25T09:30:45.537" v="8697" actId="1076"/>
          <ac:picMkLst>
            <pc:docMk/>
            <pc:sldMk cId="649832741" sldId="331"/>
            <ac:picMk id="11" creationId="{952AC38C-A3D5-94EA-514B-7559105D8D34}"/>
          </ac:picMkLst>
        </pc:picChg>
        <pc:picChg chg="add mod">
          <ac:chgData name="Arturo Hoffstadt Urrutia" userId="d3cc6e43-6f73-40a6-9369-a3655fc574df" providerId="ADAL" clId="{B066D5AB-419D-49E5-80FC-1C7B71DC4901}" dt="2024-11-25T09:30:19.999" v="8628" actId="1076"/>
          <ac:picMkLst>
            <pc:docMk/>
            <pc:sldMk cId="649832741" sldId="331"/>
            <ac:picMk id="13" creationId="{F269F95C-73D5-C057-B4AC-742D16E5EFEC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9:45:27.528" v="9293" actId="20577"/>
        <pc:sldMkLst>
          <pc:docMk/>
          <pc:sldMk cId="981707590" sldId="332"/>
        </pc:sldMkLst>
        <pc:spChg chg="mod">
          <ac:chgData name="Arturo Hoffstadt Urrutia" userId="d3cc6e43-6f73-40a6-9369-a3655fc574df" providerId="ADAL" clId="{B066D5AB-419D-49E5-80FC-1C7B71DC4901}" dt="2024-11-25T01:10:21.745" v="4471" actId="20577"/>
          <ac:spMkLst>
            <pc:docMk/>
            <pc:sldMk cId="981707590" sldId="332"/>
            <ac:spMk id="2" creationId="{CBB2D8B0-EDA7-FB95-DDB4-D521DF143F4C}"/>
          </ac:spMkLst>
        </pc:spChg>
        <pc:spChg chg="mod">
          <ac:chgData name="Arturo Hoffstadt Urrutia" userId="d3cc6e43-6f73-40a6-9369-a3655fc574df" providerId="ADAL" clId="{B066D5AB-419D-49E5-80FC-1C7B71DC4901}" dt="2024-11-25T09:45:27.528" v="9293" actId="20577"/>
          <ac:spMkLst>
            <pc:docMk/>
            <pc:sldMk cId="981707590" sldId="332"/>
            <ac:spMk id="3" creationId="{6325637B-2786-1658-C7FF-02241A1C82B2}"/>
          </ac:spMkLst>
        </pc:spChg>
        <pc:spChg chg="mod">
          <ac:chgData name="Arturo Hoffstadt Urrutia" userId="d3cc6e43-6f73-40a6-9369-a3655fc574df" providerId="ADAL" clId="{B066D5AB-419D-49E5-80FC-1C7B71DC4901}" dt="2024-11-25T07:50:49.865" v="6067" actId="20577"/>
          <ac:spMkLst>
            <pc:docMk/>
            <pc:sldMk cId="981707590" sldId="332"/>
            <ac:spMk id="5" creationId="{604DB3E3-958C-D3F6-687C-C768541B33A2}"/>
          </ac:spMkLst>
        </pc:spChg>
        <pc:picChg chg="add mod">
          <ac:chgData name="Arturo Hoffstadt Urrutia" userId="d3cc6e43-6f73-40a6-9369-a3655fc574df" providerId="ADAL" clId="{B066D5AB-419D-49E5-80FC-1C7B71DC4901}" dt="2024-11-25T07:42:42.793" v="5853" actId="1076"/>
          <ac:picMkLst>
            <pc:docMk/>
            <pc:sldMk cId="981707590" sldId="332"/>
            <ac:picMk id="8" creationId="{F0E557A8-70B2-4294-3613-A7D00323E7D4}"/>
          </ac:picMkLst>
        </pc:picChg>
        <pc:picChg chg="add mod">
          <ac:chgData name="Arturo Hoffstadt Urrutia" userId="d3cc6e43-6f73-40a6-9369-a3655fc574df" providerId="ADAL" clId="{B066D5AB-419D-49E5-80FC-1C7B71DC4901}" dt="2024-11-25T07:42:57.484" v="5867" actId="1076"/>
          <ac:picMkLst>
            <pc:docMk/>
            <pc:sldMk cId="981707590" sldId="332"/>
            <ac:picMk id="10" creationId="{AC0C955E-6009-CD08-4ECD-4F4728791BC9}"/>
          </ac:picMkLst>
        </pc:picChg>
        <pc:picChg chg="add mod">
          <ac:chgData name="Arturo Hoffstadt Urrutia" userId="d3cc6e43-6f73-40a6-9369-a3655fc574df" providerId="ADAL" clId="{B066D5AB-419D-49E5-80FC-1C7B71DC4901}" dt="2024-11-25T07:42:56.626" v="5866" actId="1076"/>
          <ac:picMkLst>
            <pc:docMk/>
            <pc:sldMk cId="981707590" sldId="332"/>
            <ac:picMk id="12" creationId="{42F26470-DEAE-B0E6-96E1-3B84CFD06312}"/>
          </ac:picMkLst>
        </pc:picChg>
        <pc:picChg chg="add mod">
          <ac:chgData name="Arturo Hoffstadt Urrutia" userId="d3cc6e43-6f73-40a6-9369-a3655fc574df" providerId="ADAL" clId="{B066D5AB-419D-49E5-80FC-1C7B71DC4901}" dt="2024-11-25T07:42:55.909" v="5865" actId="962"/>
          <ac:picMkLst>
            <pc:docMk/>
            <pc:sldMk cId="981707590" sldId="332"/>
            <ac:picMk id="14" creationId="{6198029F-05A0-340A-8035-9BB15E81F24C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9:51:52.589" v="9361" actId="14100"/>
        <pc:sldMkLst>
          <pc:docMk/>
          <pc:sldMk cId="2948088406" sldId="333"/>
        </pc:sldMkLst>
        <pc:spChg chg="mod">
          <ac:chgData name="Arturo Hoffstadt Urrutia" userId="d3cc6e43-6f73-40a6-9369-a3655fc574df" providerId="ADAL" clId="{B066D5AB-419D-49E5-80FC-1C7B71DC4901}" dt="2024-11-25T01:14:04.455" v="4868" actId="20577"/>
          <ac:spMkLst>
            <pc:docMk/>
            <pc:sldMk cId="2948088406" sldId="333"/>
            <ac:spMk id="2" creationId="{2B5AF1ED-AF7C-1F75-8CA6-0F5BF429A508}"/>
          </ac:spMkLst>
        </pc:spChg>
        <pc:spChg chg="mod">
          <ac:chgData name="Arturo Hoffstadt Urrutia" userId="d3cc6e43-6f73-40a6-9369-a3655fc574df" providerId="ADAL" clId="{B066D5AB-419D-49E5-80FC-1C7B71DC4901}" dt="2024-11-25T09:51:16.370" v="9345" actId="21"/>
          <ac:spMkLst>
            <pc:docMk/>
            <pc:sldMk cId="2948088406" sldId="333"/>
            <ac:spMk id="3" creationId="{D51FE6E8-1DFA-9B35-0A4E-1057AEFAA7C2}"/>
          </ac:spMkLst>
        </pc:spChg>
        <pc:spChg chg="add mod">
          <ac:chgData name="Arturo Hoffstadt Urrutia" userId="d3cc6e43-6f73-40a6-9369-a3655fc574df" providerId="ADAL" clId="{B066D5AB-419D-49E5-80FC-1C7B71DC4901}" dt="2024-11-25T09:51:52.589" v="9361" actId="14100"/>
          <ac:spMkLst>
            <pc:docMk/>
            <pc:sldMk cId="2948088406" sldId="333"/>
            <ac:spMk id="15" creationId="{90359E32-CF13-67BB-4427-67959AA182E7}"/>
          </ac:spMkLst>
        </pc:spChg>
        <pc:spChg chg="add mod">
          <ac:chgData name="Arturo Hoffstadt Urrutia" userId="d3cc6e43-6f73-40a6-9369-a3655fc574df" providerId="ADAL" clId="{B066D5AB-419D-49E5-80FC-1C7B71DC4901}" dt="2024-11-25T09:51:43.838" v="9358" actId="14100"/>
          <ac:spMkLst>
            <pc:docMk/>
            <pc:sldMk cId="2948088406" sldId="333"/>
            <ac:spMk id="17" creationId="{A40B8E5C-9E49-ED1B-ABDD-32D8494E8506}"/>
          </ac:spMkLst>
        </pc:spChg>
        <pc:spChg chg="add mod">
          <ac:chgData name="Arturo Hoffstadt Urrutia" userId="d3cc6e43-6f73-40a6-9369-a3655fc574df" providerId="ADAL" clId="{B066D5AB-419D-49E5-80FC-1C7B71DC4901}" dt="2024-11-25T09:51:29.563" v="9353" actId="14100"/>
          <ac:spMkLst>
            <pc:docMk/>
            <pc:sldMk cId="2948088406" sldId="333"/>
            <ac:spMk id="19" creationId="{38B637BC-D302-877B-B12E-D47C2FA46D4B}"/>
          </ac:spMkLst>
        </pc:spChg>
        <pc:picChg chg="add mod">
          <ac:chgData name="Arturo Hoffstadt Urrutia" userId="d3cc6e43-6f73-40a6-9369-a3655fc574df" providerId="ADAL" clId="{B066D5AB-419D-49E5-80FC-1C7B71DC4901}" dt="2024-11-25T09:51:36.957" v="9355" actId="1076"/>
          <ac:picMkLst>
            <pc:docMk/>
            <pc:sldMk cId="2948088406" sldId="333"/>
            <ac:picMk id="9" creationId="{3DEBBAAC-8647-3119-8DB9-FCC640B2D9B7}"/>
          </ac:picMkLst>
        </pc:picChg>
        <pc:picChg chg="add mod">
          <ac:chgData name="Arturo Hoffstadt Urrutia" userId="d3cc6e43-6f73-40a6-9369-a3655fc574df" providerId="ADAL" clId="{B066D5AB-419D-49E5-80FC-1C7B71DC4901}" dt="2024-11-25T09:51:13.853" v="9344" actId="1076"/>
          <ac:picMkLst>
            <pc:docMk/>
            <pc:sldMk cId="2948088406" sldId="333"/>
            <ac:picMk id="11" creationId="{E708B0DA-BFC3-EDA0-E8D7-9149B077E8C0}"/>
          </ac:picMkLst>
        </pc:picChg>
        <pc:picChg chg="add mod">
          <ac:chgData name="Arturo Hoffstadt Urrutia" userId="d3cc6e43-6f73-40a6-9369-a3655fc574df" providerId="ADAL" clId="{B066D5AB-419D-49E5-80FC-1C7B71DC4901}" dt="2024-11-25T09:51:47.093" v="9359" actId="1076"/>
          <ac:picMkLst>
            <pc:docMk/>
            <pc:sldMk cId="2948088406" sldId="333"/>
            <ac:picMk id="13" creationId="{C8CAB0BC-358A-AFE1-3C3B-4F74DF3128E0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1:26:27.161" v="5373"/>
        <pc:sldMkLst>
          <pc:docMk/>
          <pc:sldMk cId="1286980086" sldId="334"/>
        </pc:sldMkLst>
        <pc:spChg chg="mod">
          <ac:chgData name="Arturo Hoffstadt Urrutia" userId="d3cc6e43-6f73-40a6-9369-a3655fc574df" providerId="ADAL" clId="{B066D5AB-419D-49E5-80FC-1C7B71DC4901}" dt="2024-11-25T01:26:27.161" v="5373"/>
          <ac:spMkLst>
            <pc:docMk/>
            <pc:sldMk cId="1286980086" sldId="334"/>
            <ac:spMk id="2" creationId="{D7F1E5D4-3A36-666C-5804-F2CD66230F68}"/>
          </ac:spMkLst>
        </pc:spChg>
        <pc:graphicFrameChg chg="add mod modGraphic">
          <ac:chgData name="Arturo Hoffstadt Urrutia" userId="d3cc6e43-6f73-40a6-9369-a3655fc574df" providerId="ADAL" clId="{B066D5AB-419D-49E5-80FC-1C7B71DC4901}" dt="2024-11-25T01:26:19.836" v="5372"/>
          <ac:graphicFrameMkLst>
            <pc:docMk/>
            <pc:sldMk cId="1286980086" sldId="334"/>
            <ac:graphicFrameMk id="8" creationId="{52F257B5-EBF7-CFC8-7EB6-14DB18DABEE4}"/>
          </ac:graphicFrameMkLst>
        </pc:graphicFrameChg>
      </pc:sldChg>
      <pc:sldChg chg="new del">
        <pc:chgData name="Arturo Hoffstadt Urrutia" userId="d3cc6e43-6f73-40a6-9369-a3655fc574df" providerId="ADAL" clId="{B066D5AB-419D-49E5-80FC-1C7B71DC4901}" dt="2024-11-25T01:19:53.738" v="5133" actId="680"/>
        <pc:sldMkLst>
          <pc:docMk/>
          <pc:sldMk cId="2289249778" sldId="334"/>
        </pc:sldMkLst>
      </pc:sldChg>
      <pc:sldChg chg="addSp delSp modSp new mod">
        <pc:chgData name="Arturo Hoffstadt Urrutia" userId="d3cc6e43-6f73-40a6-9369-a3655fc574df" providerId="ADAL" clId="{B066D5AB-419D-49E5-80FC-1C7B71DC4901}" dt="2024-11-25T09:42:28.638" v="9173" actId="1076"/>
        <pc:sldMkLst>
          <pc:docMk/>
          <pc:sldMk cId="3715992613" sldId="335"/>
        </pc:sldMkLst>
        <pc:spChg chg="mod">
          <ac:chgData name="Arturo Hoffstadt Urrutia" userId="d3cc6e43-6f73-40a6-9369-a3655fc574df" providerId="ADAL" clId="{B066D5AB-419D-49E5-80FC-1C7B71DC4901}" dt="2024-11-25T07:39:04.491" v="5391"/>
          <ac:spMkLst>
            <pc:docMk/>
            <pc:sldMk cId="3715992613" sldId="335"/>
            <ac:spMk id="2" creationId="{F027DB19-93DB-5A09-3B1B-494E532A853B}"/>
          </ac:spMkLst>
        </pc:spChg>
        <pc:spChg chg="mod">
          <ac:chgData name="Arturo Hoffstadt Urrutia" userId="d3cc6e43-6f73-40a6-9369-a3655fc574df" providerId="ADAL" clId="{B066D5AB-419D-49E5-80FC-1C7B71DC4901}" dt="2024-11-25T09:06:44.014" v="7863" actId="20577"/>
          <ac:spMkLst>
            <pc:docMk/>
            <pc:sldMk cId="3715992613" sldId="335"/>
            <ac:spMk id="3" creationId="{740F22E3-20E9-1AF8-31A4-1C2FC11DDE26}"/>
          </ac:spMkLst>
        </pc:spChg>
        <pc:picChg chg="add mod">
          <ac:chgData name="Arturo Hoffstadt Urrutia" userId="d3cc6e43-6f73-40a6-9369-a3655fc574df" providerId="ADAL" clId="{B066D5AB-419D-49E5-80FC-1C7B71DC4901}" dt="2024-11-25T09:42:28.638" v="9173" actId="1076"/>
          <ac:picMkLst>
            <pc:docMk/>
            <pc:sldMk cId="3715992613" sldId="335"/>
            <ac:picMk id="13" creationId="{16AAE764-6DF3-B5C0-9651-674824C83E73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5T07:50:14.284" v="6042" actId="1076"/>
        <pc:sldMkLst>
          <pc:docMk/>
          <pc:sldMk cId="2573616115" sldId="336"/>
        </pc:sldMkLst>
        <pc:spChg chg="mod">
          <ac:chgData name="Arturo Hoffstadt Urrutia" userId="d3cc6e43-6f73-40a6-9369-a3655fc574df" providerId="ADAL" clId="{B066D5AB-419D-49E5-80FC-1C7B71DC4901}" dt="2024-11-25T07:44:11.291" v="5998" actId="20577"/>
          <ac:spMkLst>
            <pc:docMk/>
            <pc:sldMk cId="2573616115" sldId="336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5T07:44:14.704" v="6000" actId="1076"/>
          <ac:spMkLst>
            <pc:docMk/>
            <pc:sldMk cId="2573616115" sldId="336"/>
            <ac:spMk id="7" creationId="{2596B5A6-9350-7039-494C-870136BFFC59}"/>
          </ac:spMkLst>
        </pc:spChg>
        <pc:spChg chg="mod">
          <ac:chgData name="Arturo Hoffstadt Urrutia" userId="d3cc6e43-6f73-40a6-9369-a3655fc574df" providerId="ADAL" clId="{B066D5AB-419D-49E5-80FC-1C7B71DC4901}" dt="2024-11-25T07:46:40.506" v="6016" actId="20577"/>
          <ac:spMkLst>
            <pc:docMk/>
            <pc:sldMk cId="2573616115" sldId="336"/>
            <ac:spMk id="8" creationId="{9E564897-CC8B-3887-FE72-A2C9F8CF1AE1}"/>
          </ac:spMkLst>
        </pc:spChg>
        <pc:picChg chg="add mod ord">
          <ac:chgData name="Arturo Hoffstadt Urrutia" userId="d3cc6e43-6f73-40a6-9369-a3655fc574df" providerId="ADAL" clId="{B066D5AB-419D-49E5-80FC-1C7B71DC4901}" dt="2024-11-25T07:50:11.226" v="6041" actId="166"/>
          <ac:picMkLst>
            <pc:docMk/>
            <pc:sldMk cId="2573616115" sldId="336"/>
            <ac:picMk id="9" creationId="{7C38BDCE-E50E-95CD-33E0-D758F11C12C6}"/>
          </ac:picMkLst>
        </pc:picChg>
        <pc:picChg chg="add mod">
          <ac:chgData name="Arturo Hoffstadt Urrutia" userId="d3cc6e43-6f73-40a6-9369-a3655fc574df" providerId="ADAL" clId="{B066D5AB-419D-49E5-80FC-1C7B71DC4901}" dt="2024-11-25T07:50:14.284" v="6042" actId="1076"/>
          <ac:picMkLst>
            <pc:docMk/>
            <pc:sldMk cId="2573616115" sldId="336"/>
            <ac:picMk id="12" creationId="{AEFFF4A6-E659-2134-2C31-D0BFDD499401}"/>
          </ac:picMkLst>
        </pc:picChg>
      </pc:sldChg>
      <pc:sldChg chg="new del">
        <pc:chgData name="Arturo Hoffstadt Urrutia" userId="d3cc6e43-6f73-40a6-9369-a3655fc574df" providerId="ADAL" clId="{B066D5AB-419D-49E5-80FC-1C7B71DC4901}" dt="2024-11-25T07:48:54.167" v="6024" actId="2696"/>
        <pc:sldMkLst>
          <pc:docMk/>
          <pc:sldMk cId="2956631224" sldId="337"/>
        </pc:sldMkLst>
      </pc:sldChg>
      <pc:sldChg chg="addSp delSp modSp add mod ord">
        <pc:chgData name="Arturo Hoffstadt Urrutia" userId="d3cc6e43-6f73-40a6-9369-a3655fc574df" providerId="ADAL" clId="{B066D5AB-419D-49E5-80FC-1C7B71DC4901}" dt="2024-11-25T09:03:00.888" v="7834" actId="20577"/>
        <pc:sldMkLst>
          <pc:docMk/>
          <pc:sldMk cId="4133644027" sldId="337"/>
        </pc:sldMkLst>
        <pc:spChg chg="mod">
          <ac:chgData name="Arturo Hoffstadt Urrutia" userId="d3cc6e43-6f73-40a6-9369-a3655fc574df" providerId="ADAL" clId="{B066D5AB-419D-49E5-80FC-1C7B71DC4901}" dt="2024-11-25T07:49:03.891" v="6033" actId="20577"/>
          <ac:spMkLst>
            <pc:docMk/>
            <pc:sldMk cId="4133644027" sldId="337"/>
            <ac:spMk id="2" creationId="{74D22DE1-FD36-A181-8A05-6A8E14E6529E}"/>
          </ac:spMkLst>
        </pc:spChg>
        <pc:spChg chg="mod">
          <ac:chgData name="Arturo Hoffstadt Urrutia" userId="d3cc6e43-6f73-40a6-9369-a3655fc574df" providerId="ADAL" clId="{B066D5AB-419D-49E5-80FC-1C7B71DC4901}" dt="2024-11-25T09:03:00.888" v="7834" actId="20577"/>
          <ac:spMkLst>
            <pc:docMk/>
            <pc:sldMk cId="4133644027" sldId="337"/>
            <ac:spMk id="4" creationId="{83B055C4-227C-9F38-39C3-61ADEFAE5905}"/>
          </ac:spMkLst>
        </pc:spChg>
        <pc:picChg chg="add mod">
          <ac:chgData name="Arturo Hoffstadt Urrutia" userId="d3cc6e43-6f73-40a6-9369-a3655fc574df" providerId="ADAL" clId="{B066D5AB-419D-49E5-80FC-1C7B71DC4901}" dt="2024-11-25T07:51:54.053" v="6204" actId="1076"/>
          <ac:picMkLst>
            <pc:docMk/>
            <pc:sldMk cId="4133644027" sldId="337"/>
            <ac:picMk id="5" creationId="{546CC00D-6EB3-804C-86F3-0EFDD7F568D1}"/>
          </ac:picMkLst>
        </pc:picChg>
        <pc:picChg chg="add mod">
          <ac:chgData name="Arturo Hoffstadt Urrutia" userId="d3cc6e43-6f73-40a6-9369-a3655fc574df" providerId="ADAL" clId="{B066D5AB-419D-49E5-80FC-1C7B71DC4901}" dt="2024-11-25T07:51:58.886" v="6207" actId="1076"/>
          <ac:picMkLst>
            <pc:docMk/>
            <pc:sldMk cId="4133644027" sldId="337"/>
            <ac:picMk id="9" creationId="{C1705A4B-600E-34F7-FDA3-C57A9F1B2F30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8:01:22.012" v="7229" actId="14100"/>
        <pc:sldMkLst>
          <pc:docMk/>
          <pc:sldMk cId="2209628372" sldId="338"/>
        </pc:sldMkLst>
        <pc:spChg chg="mod">
          <ac:chgData name="Arturo Hoffstadt Urrutia" userId="d3cc6e43-6f73-40a6-9369-a3655fc574df" providerId="ADAL" clId="{B066D5AB-419D-49E5-80FC-1C7B71DC4901}" dt="2024-11-25T07:58:32.695" v="6758" actId="20577"/>
          <ac:spMkLst>
            <pc:docMk/>
            <pc:sldMk cId="2209628372" sldId="338"/>
            <ac:spMk id="2" creationId="{BCCAD811-3C52-5FDF-9F60-A489858B1646}"/>
          </ac:spMkLst>
        </pc:spChg>
        <pc:spChg chg="mod">
          <ac:chgData name="Arturo Hoffstadt Urrutia" userId="d3cc6e43-6f73-40a6-9369-a3655fc574df" providerId="ADAL" clId="{B066D5AB-419D-49E5-80FC-1C7B71DC4901}" dt="2024-11-25T08:01:22.012" v="7229" actId="14100"/>
          <ac:spMkLst>
            <pc:docMk/>
            <pc:sldMk cId="2209628372" sldId="338"/>
            <ac:spMk id="3" creationId="{CC914DE8-FD7E-FD27-A6FE-63B47AD773BC}"/>
          </ac:spMkLst>
        </pc:spChg>
        <pc:picChg chg="add mod">
          <ac:chgData name="Arturo Hoffstadt Urrutia" userId="d3cc6e43-6f73-40a6-9369-a3655fc574df" providerId="ADAL" clId="{B066D5AB-419D-49E5-80FC-1C7B71DC4901}" dt="2024-11-25T07:59:32.660" v="6762" actId="1076"/>
          <ac:picMkLst>
            <pc:docMk/>
            <pc:sldMk cId="2209628372" sldId="338"/>
            <ac:picMk id="9" creationId="{334F2EE2-0711-20BC-4A44-9855B26108D1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9:31:55.338" v="8869" actId="1076"/>
        <pc:sldMkLst>
          <pc:docMk/>
          <pc:sldMk cId="2874168429" sldId="339"/>
        </pc:sldMkLst>
        <pc:spChg chg="mod">
          <ac:chgData name="Arturo Hoffstadt Urrutia" userId="d3cc6e43-6f73-40a6-9369-a3655fc574df" providerId="ADAL" clId="{B066D5AB-419D-49E5-80FC-1C7B71DC4901}" dt="2024-11-25T08:02:51.813" v="7243" actId="20577"/>
          <ac:spMkLst>
            <pc:docMk/>
            <pc:sldMk cId="2874168429" sldId="339"/>
            <ac:spMk id="2" creationId="{585735FE-9432-8AF0-9A50-4371E9923BDD}"/>
          </ac:spMkLst>
        </pc:spChg>
        <pc:spChg chg="mod">
          <ac:chgData name="Arturo Hoffstadt Urrutia" userId="d3cc6e43-6f73-40a6-9369-a3655fc574df" providerId="ADAL" clId="{B066D5AB-419D-49E5-80FC-1C7B71DC4901}" dt="2024-11-25T08:48:10.496" v="7401" actId="20577"/>
          <ac:spMkLst>
            <pc:docMk/>
            <pc:sldMk cId="2874168429" sldId="339"/>
            <ac:spMk id="3" creationId="{FE8D5290-3C58-4585-4F50-9D8362BCE6F9}"/>
          </ac:spMkLst>
        </pc:spChg>
        <pc:picChg chg="add mod">
          <ac:chgData name="Arturo Hoffstadt Urrutia" userId="d3cc6e43-6f73-40a6-9369-a3655fc574df" providerId="ADAL" clId="{B066D5AB-419D-49E5-80FC-1C7B71DC4901}" dt="2024-11-25T09:31:55.338" v="8869" actId="1076"/>
          <ac:picMkLst>
            <pc:docMk/>
            <pc:sldMk cId="2874168429" sldId="339"/>
            <ac:picMk id="9" creationId="{CEDD4C43-7190-988C-C598-9560319AAE6E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9:37:42.128" v="9132" actId="478"/>
        <pc:sldMkLst>
          <pc:docMk/>
          <pc:sldMk cId="724197603" sldId="340"/>
        </pc:sldMkLst>
        <pc:spChg chg="mod">
          <ac:chgData name="Arturo Hoffstadt Urrutia" userId="d3cc6e43-6f73-40a6-9369-a3655fc574df" providerId="ADAL" clId="{B066D5AB-419D-49E5-80FC-1C7B71DC4901}" dt="2024-11-25T08:54:41.936" v="7563" actId="20577"/>
          <ac:spMkLst>
            <pc:docMk/>
            <pc:sldMk cId="724197603" sldId="340"/>
            <ac:spMk id="2" creationId="{B1EECCD5-9977-E5FF-198E-1FEC0A4A3CED}"/>
          </ac:spMkLst>
        </pc:spChg>
        <pc:spChg chg="add del mod">
          <ac:chgData name="Arturo Hoffstadt Urrutia" userId="d3cc6e43-6f73-40a6-9369-a3655fc574df" providerId="ADAL" clId="{B066D5AB-419D-49E5-80FC-1C7B71DC4901}" dt="2024-11-25T08:59:52.839" v="7701" actId="20577"/>
          <ac:spMkLst>
            <pc:docMk/>
            <pc:sldMk cId="724197603" sldId="340"/>
            <ac:spMk id="3" creationId="{4D2880FF-1296-5C81-71B7-96E4599734AE}"/>
          </ac:spMkLst>
        </pc:spChg>
        <pc:picChg chg="add mod">
          <ac:chgData name="Arturo Hoffstadt Urrutia" userId="d3cc6e43-6f73-40a6-9369-a3655fc574df" providerId="ADAL" clId="{B066D5AB-419D-49E5-80FC-1C7B71DC4901}" dt="2024-11-25T08:59:11.349" v="7609" actId="1076"/>
          <ac:picMkLst>
            <pc:docMk/>
            <pc:sldMk cId="724197603" sldId="340"/>
            <ac:picMk id="11" creationId="{623E06E0-069D-EDE9-F99C-9C97D8EE026C}"/>
          </ac:picMkLst>
        </pc:picChg>
      </pc:sldChg>
      <pc:sldChg chg="addSp delSp modSp new mod modClrScheme chgLayout">
        <pc:chgData name="Arturo Hoffstadt Urrutia" userId="d3cc6e43-6f73-40a6-9369-a3655fc574df" providerId="ADAL" clId="{B066D5AB-419D-49E5-80FC-1C7B71DC4901}" dt="2024-11-25T09:33:23.546" v="9106" actId="20577"/>
        <pc:sldMkLst>
          <pc:docMk/>
          <pc:sldMk cId="1845799828" sldId="341"/>
        </pc:sldMkLst>
        <pc:spChg chg="mod ord">
          <ac:chgData name="Arturo Hoffstadt Urrutia" userId="d3cc6e43-6f73-40a6-9369-a3655fc574df" providerId="ADAL" clId="{B066D5AB-419D-49E5-80FC-1C7B71DC4901}" dt="2024-11-25T09:32:06.512" v="8872" actId="700"/>
          <ac:spMkLst>
            <pc:docMk/>
            <pc:sldMk cId="1845799828" sldId="341"/>
            <ac:spMk id="2" creationId="{0C616DF2-725F-90E3-45EB-3E2C3EE2514E}"/>
          </ac:spMkLst>
        </pc:spChg>
        <pc:spChg chg="mod ord">
          <ac:chgData name="Arturo Hoffstadt Urrutia" userId="d3cc6e43-6f73-40a6-9369-a3655fc574df" providerId="ADAL" clId="{B066D5AB-419D-49E5-80FC-1C7B71DC4901}" dt="2024-11-25T09:32:06.512" v="8872" actId="700"/>
          <ac:spMkLst>
            <pc:docMk/>
            <pc:sldMk cId="1845799828" sldId="341"/>
            <ac:spMk id="6" creationId="{9E649CE9-C7C4-3552-1863-AE5E23BD230F}"/>
          </ac:spMkLst>
        </pc:spChg>
        <pc:spChg chg="mod ord">
          <ac:chgData name="Arturo Hoffstadt Urrutia" userId="d3cc6e43-6f73-40a6-9369-a3655fc574df" providerId="ADAL" clId="{B066D5AB-419D-49E5-80FC-1C7B71DC4901}" dt="2024-11-25T09:32:06.512" v="8872" actId="700"/>
          <ac:spMkLst>
            <pc:docMk/>
            <pc:sldMk cId="1845799828" sldId="341"/>
            <ac:spMk id="7" creationId="{36BA3689-1302-42E1-8267-31FE5AB47DFC}"/>
          </ac:spMkLst>
        </pc:spChg>
        <pc:spChg chg="add mod ord">
          <ac:chgData name="Arturo Hoffstadt Urrutia" userId="d3cc6e43-6f73-40a6-9369-a3655fc574df" providerId="ADAL" clId="{B066D5AB-419D-49E5-80FC-1C7B71DC4901}" dt="2024-11-25T09:33:07.332" v="9056" actId="20577"/>
          <ac:spMkLst>
            <pc:docMk/>
            <pc:sldMk cId="1845799828" sldId="341"/>
            <ac:spMk id="12" creationId="{8C53BB28-F3C2-E80C-66C9-84B114EBF8D0}"/>
          </ac:spMkLst>
        </pc:spChg>
        <pc:spChg chg="add mod ord">
          <ac:chgData name="Arturo Hoffstadt Urrutia" userId="d3cc6e43-6f73-40a6-9369-a3655fc574df" providerId="ADAL" clId="{B066D5AB-419D-49E5-80FC-1C7B71DC4901}" dt="2024-11-25T09:33:23.546" v="9106" actId="20577"/>
          <ac:spMkLst>
            <pc:docMk/>
            <pc:sldMk cId="1845799828" sldId="341"/>
            <ac:spMk id="13" creationId="{78580F71-F40D-0EEC-15D1-F89CC98E3CED}"/>
          </ac:spMkLst>
        </pc:spChg>
        <pc:picChg chg="add mod">
          <ac:chgData name="Arturo Hoffstadt Urrutia" userId="d3cc6e43-6f73-40a6-9369-a3655fc574df" providerId="ADAL" clId="{B066D5AB-419D-49E5-80FC-1C7B71DC4901}" dt="2024-11-25T09:32:45.874" v="9008" actId="1076"/>
          <ac:picMkLst>
            <pc:docMk/>
            <pc:sldMk cId="1845799828" sldId="341"/>
            <ac:picMk id="9" creationId="{D2771B8F-953D-88D1-FFAC-9A7284DEF792}"/>
          </ac:picMkLst>
        </pc:picChg>
        <pc:picChg chg="add mod">
          <ac:chgData name="Arturo Hoffstadt Urrutia" userId="d3cc6e43-6f73-40a6-9369-a3655fc574df" providerId="ADAL" clId="{B066D5AB-419D-49E5-80FC-1C7B71DC4901}" dt="2024-11-25T09:32:51.963" v="9011" actId="1076"/>
          <ac:picMkLst>
            <pc:docMk/>
            <pc:sldMk cId="1845799828" sldId="341"/>
            <ac:picMk id="11" creationId="{0FF0BE69-7408-3679-9020-FD5C9A529F8A}"/>
          </ac:picMkLst>
        </pc:picChg>
      </pc:sldChg>
      <pc:sldChg chg="addSp delSp modSp add mod">
        <pc:chgData name="Arturo Hoffstadt Urrutia" userId="d3cc6e43-6f73-40a6-9369-a3655fc574df" providerId="ADAL" clId="{B066D5AB-419D-49E5-80FC-1C7B71DC4901}" dt="2024-11-25T09:29:53.515" v="8625" actId="2711"/>
        <pc:sldMkLst>
          <pc:docMk/>
          <pc:sldMk cId="2693965412" sldId="342"/>
        </pc:sldMkLst>
        <pc:spChg chg="mod">
          <ac:chgData name="Arturo Hoffstadt Urrutia" userId="d3cc6e43-6f73-40a6-9369-a3655fc574df" providerId="ADAL" clId="{B066D5AB-419D-49E5-80FC-1C7B71DC4901}" dt="2024-11-25T09:29:53.515" v="8625" actId="2711"/>
          <ac:spMkLst>
            <pc:docMk/>
            <pc:sldMk cId="2693965412" sldId="342"/>
            <ac:spMk id="3" creationId="{1FCECF8F-BB3B-F792-8A2A-1FADA1E0CBFF}"/>
          </ac:spMkLst>
        </pc:spChg>
        <pc:picChg chg="add mod">
          <ac:chgData name="Arturo Hoffstadt Urrutia" userId="d3cc6e43-6f73-40a6-9369-a3655fc574df" providerId="ADAL" clId="{B066D5AB-419D-49E5-80FC-1C7B71DC4901}" dt="2024-11-25T09:12:40.631" v="8034" actId="1076"/>
          <ac:picMkLst>
            <pc:docMk/>
            <pc:sldMk cId="2693965412" sldId="342"/>
            <ac:picMk id="10" creationId="{5F99AD3D-6DA1-2689-B721-95AED49E4F5C}"/>
          </ac:picMkLst>
        </pc:picChg>
        <pc:picChg chg="add mod">
          <ac:chgData name="Arturo Hoffstadt Urrutia" userId="d3cc6e43-6f73-40a6-9369-a3655fc574df" providerId="ADAL" clId="{B066D5AB-419D-49E5-80FC-1C7B71DC4901}" dt="2024-11-25T09:12:41.574" v="8035" actId="1076"/>
          <ac:picMkLst>
            <pc:docMk/>
            <pc:sldMk cId="2693965412" sldId="342"/>
            <ac:picMk id="14" creationId="{8C0261DA-AD93-5795-DD43-70D52D380D47}"/>
          </ac:picMkLst>
        </pc:picChg>
      </pc:sldChg>
      <pc:sldChg chg="addSp delSp modSp add mod modClrScheme chgLayout">
        <pc:chgData name="Arturo Hoffstadt Urrutia" userId="d3cc6e43-6f73-40a6-9369-a3655fc574df" providerId="ADAL" clId="{B066D5AB-419D-49E5-80FC-1C7B71DC4901}" dt="2024-11-25T09:57:05.033" v="9362" actId="113"/>
        <pc:sldMkLst>
          <pc:docMk/>
          <pc:sldMk cId="2362847795" sldId="343"/>
        </pc:sldMkLst>
        <pc:spChg chg="mod ord">
          <ac:chgData name="Arturo Hoffstadt Urrutia" userId="d3cc6e43-6f73-40a6-9369-a3655fc574df" providerId="ADAL" clId="{B066D5AB-419D-49E5-80FC-1C7B71DC4901}" dt="2024-11-25T09:14:43.673" v="8047" actId="700"/>
          <ac:spMkLst>
            <pc:docMk/>
            <pc:sldMk cId="2362847795" sldId="343"/>
            <ac:spMk id="2" creationId="{0221B650-908B-1212-E54C-22A676EFF932}"/>
          </ac:spMkLst>
        </pc:spChg>
        <pc:spChg chg="mod ord">
          <ac:chgData name="Arturo Hoffstadt Urrutia" userId="d3cc6e43-6f73-40a6-9369-a3655fc574df" providerId="ADAL" clId="{B066D5AB-419D-49E5-80FC-1C7B71DC4901}" dt="2024-11-25T09:14:43.673" v="8047" actId="700"/>
          <ac:spMkLst>
            <pc:docMk/>
            <pc:sldMk cId="2362847795" sldId="343"/>
            <ac:spMk id="6" creationId="{B0ED89D7-BBF8-603F-C068-757156276CEE}"/>
          </ac:spMkLst>
        </pc:spChg>
        <pc:spChg chg="mod ord">
          <ac:chgData name="Arturo Hoffstadt Urrutia" userId="d3cc6e43-6f73-40a6-9369-a3655fc574df" providerId="ADAL" clId="{B066D5AB-419D-49E5-80FC-1C7B71DC4901}" dt="2024-11-25T09:14:43.673" v="8047" actId="700"/>
          <ac:spMkLst>
            <pc:docMk/>
            <pc:sldMk cId="2362847795" sldId="343"/>
            <ac:spMk id="7" creationId="{55F1F9CA-F431-D72D-77D0-455417F25967}"/>
          </ac:spMkLst>
        </pc:spChg>
        <pc:spChg chg="add mod ord">
          <ac:chgData name="Arturo Hoffstadt Urrutia" userId="d3cc6e43-6f73-40a6-9369-a3655fc574df" providerId="ADAL" clId="{B066D5AB-419D-49E5-80FC-1C7B71DC4901}" dt="2024-11-25T09:57:05.033" v="9362" actId="113"/>
          <ac:spMkLst>
            <pc:docMk/>
            <pc:sldMk cId="2362847795" sldId="343"/>
            <ac:spMk id="12" creationId="{5391F4A0-DDCC-AFE4-7192-F0BAAB805536}"/>
          </ac:spMkLst>
        </pc:spChg>
        <pc:spChg chg="add mod ord">
          <ac:chgData name="Arturo Hoffstadt Urrutia" userId="d3cc6e43-6f73-40a6-9369-a3655fc574df" providerId="ADAL" clId="{B066D5AB-419D-49E5-80FC-1C7B71DC4901}" dt="2024-11-25T09:18:25.009" v="8420"/>
          <ac:spMkLst>
            <pc:docMk/>
            <pc:sldMk cId="2362847795" sldId="343"/>
            <ac:spMk id="14" creationId="{2994E621-77C5-46F0-CD05-EEE5DF7498ED}"/>
          </ac:spMkLst>
        </pc:spChg>
        <pc:picChg chg="add mod">
          <ac:chgData name="Arturo Hoffstadt Urrutia" userId="d3cc6e43-6f73-40a6-9369-a3655fc574df" providerId="ADAL" clId="{B066D5AB-419D-49E5-80FC-1C7B71DC4901}" dt="2024-11-25T09:18:23.699" v="8419" actId="1076"/>
          <ac:picMkLst>
            <pc:docMk/>
            <pc:sldMk cId="2362847795" sldId="343"/>
            <ac:picMk id="9" creationId="{59F756A0-5027-2662-CBF8-D9ED151062BB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9:23:11.614" v="8520" actId="20577"/>
        <pc:sldMkLst>
          <pc:docMk/>
          <pc:sldMk cId="3626112255" sldId="344"/>
        </pc:sldMkLst>
        <pc:spChg chg="mod">
          <ac:chgData name="Arturo Hoffstadt Urrutia" userId="d3cc6e43-6f73-40a6-9369-a3655fc574df" providerId="ADAL" clId="{B066D5AB-419D-49E5-80FC-1C7B71DC4901}" dt="2024-11-25T09:20:40.365" v="8434" actId="20577"/>
          <ac:spMkLst>
            <pc:docMk/>
            <pc:sldMk cId="3626112255" sldId="344"/>
            <ac:spMk id="2" creationId="{8A63263C-78D6-2A98-A7B1-0F0F98AAB224}"/>
          </ac:spMkLst>
        </pc:spChg>
        <pc:spChg chg="mod">
          <ac:chgData name="Arturo Hoffstadt Urrutia" userId="d3cc6e43-6f73-40a6-9369-a3655fc574df" providerId="ADAL" clId="{B066D5AB-419D-49E5-80FC-1C7B71DC4901}" dt="2024-11-25T09:23:11.614" v="8520" actId="20577"/>
          <ac:spMkLst>
            <pc:docMk/>
            <pc:sldMk cId="3626112255" sldId="344"/>
            <ac:spMk id="3" creationId="{39EA7D6C-CF73-69E2-78E0-2163122123CF}"/>
          </ac:spMkLst>
        </pc:spChg>
        <pc:picChg chg="add mod">
          <ac:chgData name="Arturo Hoffstadt Urrutia" userId="d3cc6e43-6f73-40a6-9369-a3655fc574df" providerId="ADAL" clId="{B066D5AB-419D-49E5-80FC-1C7B71DC4901}" dt="2024-11-25T09:20:50.150" v="8439" actId="1076"/>
          <ac:picMkLst>
            <pc:docMk/>
            <pc:sldMk cId="3626112255" sldId="344"/>
            <ac:picMk id="9" creationId="{32106A28-CCBF-6942-D0A3-7F55B76609B0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09:44:24.317" v="9290" actId="14100"/>
        <pc:sldMkLst>
          <pc:docMk/>
          <pc:sldMk cId="3394116661" sldId="345"/>
        </pc:sldMkLst>
        <pc:spChg chg="mod">
          <ac:chgData name="Arturo Hoffstadt Urrutia" userId="d3cc6e43-6f73-40a6-9369-a3655fc574df" providerId="ADAL" clId="{B066D5AB-419D-49E5-80FC-1C7B71DC4901}" dt="2024-11-25T09:43:29.243" v="9189" actId="20577"/>
          <ac:spMkLst>
            <pc:docMk/>
            <pc:sldMk cId="3394116661" sldId="345"/>
            <ac:spMk id="2" creationId="{78C30E6D-2E3B-DFC5-A7DB-20C7DAF00922}"/>
          </ac:spMkLst>
        </pc:spChg>
        <pc:spChg chg="mod">
          <ac:chgData name="Arturo Hoffstadt Urrutia" userId="d3cc6e43-6f73-40a6-9369-a3655fc574df" providerId="ADAL" clId="{B066D5AB-419D-49E5-80FC-1C7B71DC4901}" dt="2024-11-25T09:44:24.317" v="9290" actId="14100"/>
          <ac:spMkLst>
            <pc:docMk/>
            <pc:sldMk cId="3394116661" sldId="345"/>
            <ac:spMk id="3" creationId="{67722F6B-FF0B-DE1E-B98E-2F9DEEC1E13D}"/>
          </ac:spMkLst>
        </pc:spChg>
        <pc:picChg chg="add mod">
          <ac:chgData name="Arturo Hoffstadt Urrutia" userId="d3cc6e43-6f73-40a6-9369-a3655fc574df" providerId="ADAL" clId="{B066D5AB-419D-49E5-80FC-1C7B71DC4901}" dt="2024-11-25T09:44:12.381" v="9288" actId="1076"/>
          <ac:picMkLst>
            <pc:docMk/>
            <pc:sldMk cId="3394116661" sldId="345"/>
            <ac:picMk id="9" creationId="{77097FF7-36E2-5D3B-A860-E57CDF003369}"/>
          </ac:picMkLst>
        </pc:picChg>
      </pc:sldChg>
      <pc:sldChg chg="addSp delSp modSp new mod">
        <pc:chgData name="Arturo Hoffstadt Urrutia" userId="d3cc6e43-6f73-40a6-9369-a3655fc574df" providerId="ADAL" clId="{B066D5AB-419D-49E5-80FC-1C7B71DC4901}" dt="2024-11-25T12:15:29.907" v="10314" actId="1076"/>
        <pc:sldMkLst>
          <pc:docMk/>
          <pc:sldMk cId="25859146" sldId="346"/>
        </pc:sldMkLst>
        <pc:spChg chg="mod">
          <ac:chgData name="Arturo Hoffstadt Urrutia" userId="d3cc6e43-6f73-40a6-9369-a3655fc574df" providerId="ADAL" clId="{B066D5AB-419D-49E5-80FC-1C7B71DC4901}" dt="2024-11-25T12:07:47.116" v="9419" actId="20577"/>
          <ac:spMkLst>
            <pc:docMk/>
            <pc:sldMk cId="25859146" sldId="346"/>
            <ac:spMk id="2" creationId="{28672231-8E6A-6D53-F786-DC9F5E021FAC}"/>
          </ac:spMkLst>
        </pc:spChg>
        <pc:spChg chg="mod">
          <ac:chgData name="Arturo Hoffstadt Urrutia" userId="d3cc6e43-6f73-40a6-9369-a3655fc574df" providerId="ADAL" clId="{B066D5AB-419D-49E5-80FC-1C7B71DC4901}" dt="2024-11-25T12:15:21.641" v="10313" actId="20577"/>
          <ac:spMkLst>
            <pc:docMk/>
            <pc:sldMk cId="25859146" sldId="346"/>
            <ac:spMk id="3" creationId="{75C4E13E-B43E-44FA-615D-14B79CACD4CD}"/>
          </ac:spMkLst>
        </pc:spChg>
        <pc:spChg chg="mod">
          <ac:chgData name="Arturo Hoffstadt Urrutia" userId="d3cc6e43-6f73-40a6-9369-a3655fc574df" providerId="ADAL" clId="{B066D5AB-419D-49E5-80FC-1C7B71DC4901}" dt="2024-11-25T12:15:29.907" v="10314" actId="1076"/>
          <ac:spMkLst>
            <pc:docMk/>
            <pc:sldMk cId="25859146" sldId="346"/>
            <ac:spMk id="5" creationId="{FEA04B2E-592D-A30B-FA50-D984AEB259C6}"/>
          </ac:spMkLst>
        </pc:spChg>
        <pc:picChg chg="add mod">
          <ac:chgData name="Arturo Hoffstadt Urrutia" userId="d3cc6e43-6f73-40a6-9369-a3655fc574df" providerId="ADAL" clId="{B066D5AB-419D-49E5-80FC-1C7B71DC4901}" dt="2024-11-25T12:10:23.698" v="9790" actId="1076"/>
          <ac:picMkLst>
            <pc:docMk/>
            <pc:sldMk cId="25859146" sldId="346"/>
            <ac:picMk id="8" creationId="{C5660B07-562B-3A29-AFC2-B81898EB2D21}"/>
          </ac:picMkLst>
        </pc:picChg>
      </pc:sldChg>
      <pc:sldChg chg="addSp delSp modSp new mod modClrScheme chgLayout">
        <pc:chgData name="Arturo Hoffstadt Urrutia" userId="d3cc6e43-6f73-40a6-9369-a3655fc574df" providerId="ADAL" clId="{B066D5AB-419D-49E5-80FC-1C7B71DC4901}" dt="2024-11-28T12:52:12.675" v="10382" actId="478"/>
        <pc:sldMkLst>
          <pc:docMk/>
          <pc:sldMk cId="1841065322" sldId="347"/>
        </pc:sldMkLst>
        <pc:spChg chg="mod ord">
          <ac:chgData name="Arturo Hoffstadt Urrutia" userId="d3cc6e43-6f73-40a6-9369-a3655fc574df" providerId="ADAL" clId="{B066D5AB-419D-49E5-80FC-1C7B71DC4901}" dt="2024-11-28T12:50:19.599" v="10366" actId="700"/>
          <ac:spMkLst>
            <pc:docMk/>
            <pc:sldMk cId="1841065322" sldId="347"/>
            <ac:spMk id="2" creationId="{5F3AB442-90BE-D9D6-E6DE-364E649CC072}"/>
          </ac:spMkLst>
        </pc:spChg>
        <pc:spChg chg="del">
          <ac:chgData name="Arturo Hoffstadt Urrutia" userId="d3cc6e43-6f73-40a6-9369-a3655fc574df" providerId="ADAL" clId="{B066D5AB-419D-49E5-80FC-1C7B71DC4901}" dt="2024-11-28T12:50:19.599" v="10366" actId="700"/>
          <ac:spMkLst>
            <pc:docMk/>
            <pc:sldMk cId="1841065322" sldId="347"/>
            <ac:spMk id="3" creationId="{A026A706-BE4E-46FE-8BF8-7E886E50F90E}"/>
          </ac:spMkLst>
        </pc:spChg>
        <pc:spChg chg="del">
          <ac:chgData name="Arturo Hoffstadt Urrutia" userId="d3cc6e43-6f73-40a6-9369-a3655fc574df" providerId="ADAL" clId="{B066D5AB-419D-49E5-80FC-1C7B71DC4901}" dt="2024-11-28T12:50:19.599" v="10366" actId="700"/>
          <ac:spMkLst>
            <pc:docMk/>
            <pc:sldMk cId="1841065322" sldId="347"/>
            <ac:spMk id="4" creationId="{DF1AD3D8-F730-5C0F-4122-D09C4D346689}"/>
          </ac:spMkLst>
        </pc:spChg>
        <pc:spChg chg="del">
          <ac:chgData name="Arturo Hoffstadt Urrutia" userId="d3cc6e43-6f73-40a6-9369-a3655fc574df" providerId="ADAL" clId="{B066D5AB-419D-49E5-80FC-1C7B71DC4901}" dt="2024-11-28T12:50:19.599" v="10366" actId="700"/>
          <ac:spMkLst>
            <pc:docMk/>
            <pc:sldMk cId="1841065322" sldId="347"/>
            <ac:spMk id="5" creationId="{5035F114-9E81-7B5D-6671-FED98148FCBC}"/>
          </ac:spMkLst>
        </pc:spChg>
        <pc:spChg chg="del">
          <ac:chgData name="Arturo Hoffstadt Urrutia" userId="d3cc6e43-6f73-40a6-9369-a3655fc574df" providerId="ADAL" clId="{B066D5AB-419D-49E5-80FC-1C7B71DC4901}" dt="2024-11-28T12:50:19.599" v="10366" actId="700"/>
          <ac:spMkLst>
            <pc:docMk/>
            <pc:sldMk cId="1841065322" sldId="347"/>
            <ac:spMk id="6" creationId="{96FD7E79-6D4A-1F5E-AB4E-5C648869F9D8}"/>
          </ac:spMkLst>
        </pc:spChg>
        <pc:spChg chg="del">
          <ac:chgData name="Arturo Hoffstadt Urrutia" userId="d3cc6e43-6f73-40a6-9369-a3655fc574df" providerId="ADAL" clId="{B066D5AB-419D-49E5-80FC-1C7B71DC4901}" dt="2024-11-28T12:50:19.599" v="10366" actId="700"/>
          <ac:spMkLst>
            <pc:docMk/>
            <pc:sldMk cId="1841065322" sldId="347"/>
            <ac:spMk id="7" creationId="{8E5FF7FA-52BD-2007-27C1-B71DB8FD63EA}"/>
          </ac:spMkLst>
        </pc:spChg>
        <pc:spChg chg="del">
          <ac:chgData name="Arturo Hoffstadt Urrutia" userId="d3cc6e43-6f73-40a6-9369-a3655fc574df" providerId="ADAL" clId="{B066D5AB-419D-49E5-80FC-1C7B71DC4901}" dt="2024-11-28T12:50:19.599" v="10366" actId="700"/>
          <ac:spMkLst>
            <pc:docMk/>
            <pc:sldMk cId="1841065322" sldId="347"/>
            <ac:spMk id="8" creationId="{3E949EE4-D580-72F9-D77E-A7A4162BF6EB}"/>
          </ac:spMkLst>
        </pc:spChg>
        <pc:spChg chg="mod ord">
          <ac:chgData name="Arturo Hoffstadt Urrutia" userId="d3cc6e43-6f73-40a6-9369-a3655fc574df" providerId="ADAL" clId="{B066D5AB-419D-49E5-80FC-1C7B71DC4901}" dt="2024-11-28T12:50:19.599" v="10366" actId="700"/>
          <ac:spMkLst>
            <pc:docMk/>
            <pc:sldMk cId="1841065322" sldId="347"/>
            <ac:spMk id="9" creationId="{5DDB8507-E7BA-E136-B53F-1AA8E3913451}"/>
          </ac:spMkLst>
        </pc:spChg>
        <pc:picChg chg="add del mod">
          <ac:chgData name="Arturo Hoffstadt Urrutia" userId="d3cc6e43-6f73-40a6-9369-a3655fc574df" providerId="ADAL" clId="{B066D5AB-419D-49E5-80FC-1C7B71DC4901}" dt="2024-11-28T12:52:12.675" v="10382" actId="478"/>
          <ac:picMkLst>
            <pc:docMk/>
            <pc:sldMk cId="1841065322" sldId="347"/>
            <ac:picMk id="10" creationId="{E26E1541-A095-8F70-EEC6-3E648A50C014}"/>
          </ac:picMkLst>
        </pc:picChg>
        <pc:picChg chg="add del mod">
          <ac:chgData name="Arturo Hoffstadt Urrutia" userId="d3cc6e43-6f73-40a6-9369-a3655fc574df" providerId="ADAL" clId="{B066D5AB-419D-49E5-80FC-1C7B71DC4901}" dt="2024-11-28T12:52:12.335" v="10381" actId="478"/>
          <ac:picMkLst>
            <pc:docMk/>
            <pc:sldMk cId="1841065322" sldId="347"/>
            <ac:picMk id="11" creationId="{9785D41B-F94E-3317-B5F2-1B352474DBF9}"/>
          </ac:picMkLst>
        </pc:picChg>
        <pc:picChg chg="add del mod">
          <ac:chgData name="Arturo Hoffstadt Urrutia" userId="d3cc6e43-6f73-40a6-9369-a3655fc574df" providerId="ADAL" clId="{B066D5AB-419D-49E5-80FC-1C7B71DC4901}" dt="2024-11-28T12:52:11.703" v="10380" actId="478"/>
          <ac:picMkLst>
            <pc:docMk/>
            <pc:sldMk cId="1841065322" sldId="347"/>
            <ac:picMk id="12" creationId="{EBC45BBF-01B9-6FF0-23FA-F7116908EC0F}"/>
          </ac:picMkLst>
        </pc:picChg>
        <pc:picChg chg="add del mod">
          <ac:chgData name="Arturo Hoffstadt Urrutia" userId="d3cc6e43-6f73-40a6-9369-a3655fc574df" providerId="ADAL" clId="{B066D5AB-419D-49E5-80FC-1C7B71DC4901}" dt="2024-11-28T12:52:10.049" v="10379" actId="478"/>
          <ac:picMkLst>
            <pc:docMk/>
            <pc:sldMk cId="1841065322" sldId="347"/>
            <ac:picMk id="13" creationId="{3B4C64A4-35F1-1646-5F43-04E4D0F9E2C9}"/>
          </ac:picMkLst>
        </pc:picChg>
      </pc:sldChg>
      <pc:sldMasterChg chg="modSldLayout">
        <pc:chgData name="Arturo Hoffstadt Urrutia" userId="d3cc6e43-6f73-40a6-9369-a3655fc574df" providerId="ADAL" clId="{B066D5AB-419D-49E5-80FC-1C7B71DC4901}" dt="2024-11-22T15:47:14.112" v="1809"/>
        <pc:sldMasterMkLst>
          <pc:docMk/>
          <pc:sldMasterMk cId="1289001930" sldId="2147483648"/>
        </pc:sldMasterMkLst>
        <pc:sldLayoutChg chg="modSp mod">
          <pc:chgData name="Arturo Hoffstadt Urrutia" userId="d3cc6e43-6f73-40a6-9369-a3655fc574df" providerId="ADAL" clId="{B066D5AB-419D-49E5-80FC-1C7B71DC4901}" dt="2024-11-22T15:46:32.155" v="1801" actId="20577"/>
          <pc:sldLayoutMkLst>
            <pc:docMk/>
            <pc:sldMasterMk cId="1289001930" sldId="2147483648"/>
            <pc:sldLayoutMk cId="2237635169" sldId="2147483664"/>
          </pc:sldLayoutMkLst>
          <pc:spChg chg="mod">
            <ac:chgData name="Arturo Hoffstadt Urrutia" userId="d3cc6e43-6f73-40a6-9369-a3655fc574df" providerId="ADAL" clId="{B066D5AB-419D-49E5-80FC-1C7B71DC4901}" dt="2024-11-22T15:46:32.155" v="1801" actId="20577"/>
            <ac:spMkLst>
              <pc:docMk/>
              <pc:sldMasterMk cId="1289001930" sldId="2147483648"/>
              <pc:sldLayoutMk cId="2237635169" sldId="2147483664"/>
              <ac:spMk id="3" creationId="{888CA990-B59C-346B-9D77-70D444E0B893}"/>
            </ac:spMkLst>
          </pc:spChg>
        </pc:sldLayoutChg>
        <pc:sldLayoutChg chg="modSp mod">
          <pc:chgData name="Arturo Hoffstadt Urrutia" userId="d3cc6e43-6f73-40a6-9369-a3655fc574df" providerId="ADAL" clId="{B066D5AB-419D-49E5-80FC-1C7B71DC4901}" dt="2024-11-22T15:46:42.800" v="1802"/>
          <pc:sldLayoutMkLst>
            <pc:docMk/>
            <pc:sldMasterMk cId="1289001930" sldId="2147483648"/>
            <pc:sldLayoutMk cId="3737015846" sldId="2147483665"/>
          </pc:sldLayoutMkLst>
          <pc:spChg chg="mod">
            <ac:chgData name="Arturo Hoffstadt Urrutia" userId="d3cc6e43-6f73-40a6-9369-a3655fc574df" providerId="ADAL" clId="{B066D5AB-419D-49E5-80FC-1C7B71DC4901}" dt="2024-11-22T15:46:42.800" v="1802"/>
            <ac:spMkLst>
              <pc:docMk/>
              <pc:sldMasterMk cId="1289001930" sldId="2147483648"/>
              <pc:sldLayoutMk cId="3737015846" sldId="2147483665"/>
              <ac:spMk id="3" creationId="{0A9D5B04-9C61-8EF9-BF85-893792A2844E}"/>
            </ac:spMkLst>
          </pc:spChg>
        </pc:sldLayoutChg>
        <pc:sldLayoutChg chg="modSp mod">
          <pc:chgData name="Arturo Hoffstadt Urrutia" userId="d3cc6e43-6f73-40a6-9369-a3655fc574df" providerId="ADAL" clId="{B066D5AB-419D-49E5-80FC-1C7B71DC4901}" dt="2024-11-22T15:46:46.238" v="1803"/>
          <pc:sldLayoutMkLst>
            <pc:docMk/>
            <pc:sldMasterMk cId="1289001930" sldId="2147483648"/>
            <pc:sldLayoutMk cId="1755841545" sldId="2147483666"/>
          </pc:sldLayoutMkLst>
          <pc:spChg chg="mod">
            <ac:chgData name="Arturo Hoffstadt Urrutia" userId="d3cc6e43-6f73-40a6-9369-a3655fc574df" providerId="ADAL" clId="{B066D5AB-419D-49E5-80FC-1C7B71DC4901}" dt="2024-11-22T15:46:46.238" v="1803"/>
            <ac:spMkLst>
              <pc:docMk/>
              <pc:sldMasterMk cId="1289001930" sldId="2147483648"/>
              <pc:sldLayoutMk cId="1755841545" sldId="2147483666"/>
              <ac:spMk id="5" creationId="{301EC199-87F9-4D50-EA60-C5E098191F25}"/>
            </ac:spMkLst>
          </pc:spChg>
        </pc:sldLayoutChg>
        <pc:sldLayoutChg chg="modSp mod">
          <pc:chgData name="Arturo Hoffstadt Urrutia" userId="d3cc6e43-6f73-40a6-9369-a3655fc574df" providerId="ADAL" clId="{B066D5AB-419D-49E5-80FC-1C7B71DC4901}" dt="2024-11-22T15:47:00.394" v="1804"/>
          <pc:sldLayoutMkLst>
            <pc:docMk/>
            <pc:sldMasterMk cId="1289001930" sldId="2147483648"/>
            <pc:sldLayoutMk cId="2295918640" sldId="2147483674"/>
          </pc:sldLayoutMkLst>
          <pc:spChg chg="mod">
            <ac:chgData name="Arturo Hoffstadt Urrutia" userId="d3cc6e43-6f73-40a6-9369-a3655fc574df" providerId="ADAL" clId="{B066D5AB-419D-49E5-80FC-1C7B71DC4901}" dt="2024-11-22T15:47:00.394" v="1804"/>
            <ac:spMkLst>
              <pc:docMk/>
              <pc:sldMasterMk cId="1289001930" sldId="2147483648"/>
              <pc:sldLayoutMk cId="2295918640" sldId="2147483674"/>
              <ac:spMk id="5" creationId="{301EC199-87F9-4D50-EA60-C5E098191F25}"/>
            </ac:spMkLst>
          </pc:spChg>
        </pc:sldLayoutChg>
        <pc:sldLayoutChg chg="modSp mod">
          <pc:chgData name="Arturo Hoffstadt Urrutia" userId="d3cc6e43-6f73-40a6-9369-a3655fc574df" providerId="ADAL" clId="{B066D5AB-419D-49E5-80FC-1C7B71DC4901}" dt="2024-11-22T15:47:04.534" v="1805"/>
          <pc:sldLayoutMkLst>
            <pc:docMk/>
            <pc:sldMasterMk cId="1289001930" sldId="2147483648"/>
            <pc:sldLayoutMk cId="2105088170" sldId="2147483676"/>
          </pc:sldLayoutMkLst>
          <pc:spChg chg="mod">
            <ac:chgData name="Arturo Hoffstadt Urrutia" userId="d3cc6e43-6f73-40a6-9369-a3655fc574df" providerId="ADAL" clId="{B066D5AB-419D-49E5-80FC-1C7B71DC4901}" dt="2024-11-22T15:47:04.534" v="1805"/>
            <ac:spMkLst>
              <pc:docMk/>
              <pc:sldMasterMk cId="1289001930" sldId="2147483648"/>
              <pc:sldLayoutMk cId="2105088170" sldId="2147483676"/>
              <ac:spMk id="3" creationId="{4D1A2CCA-096A-39D7-4AD8-5CC50BA94574}"/>
            </ac:spMkLst>
          </pc:spChg>
        </pc:sldLayoutChg>
        <pc:sldLayoutChg chg="modSp mod">
          <pc:chgData name="Arturo Hoffstadt Urrutia" userId="d3cc6e43-6f73-40a6-9369-a3655fc574df" providerId="ADAL" clId="{B066D5AB-419D-49E5-80FC-1C7B71DC4901}" dt="2024-11-22T15:47:06.925" v="1806"/>
          <pc:sldLayoutMkLst>
            <pc:docMk/>
            <pc:sldMasterMk cId="1289001930" sldId="2147483648"/>
            <pc:sldLayoutMk cId="1045262485" sldId="2147483677"/>
          </pc:sldLayoutMkLst>
          <pc:spChg chg="mod">
            <ac:chgData name="Arturo Hoffstadt Urrutia" userId="d3cc6e43-6f73-40a6-9369-a3655fc574df" providerId="ADAL" clId="{B066D5AB-419D-49E5-80FC-1C7B71DC4901}" dt="2024-11-22T15:47:06.925" v="1806"/>
            <ac:spMkLst>
              <pc:docMk/>
              <pc:sldMasterMk cId="1289001930" sldId="2147483648"/>
              <pc:sldLayoutMk cId="1045262485" sldId="2147483677"/>
              <ac:spMk id="4" creationId="{1F2DA2F4-6869-963F-1C8F-DC9A296EE591}"/>
            </ac:spMkLst>
          </pc:spChg>
        </pc:sldLayoutChg>
        <pc:sldLayoutChg chg="modSp mod">
          <pc:chgData name="Arturo Hoffstadt Urrutia" userId="d3cc6e43-6f73-40a6-9369-a3655fc574df" providerId="ADAL" clId="{B066D5AB-419D-49E5-80FC-1C7B71DC4901}" dt="2024-11-22T15:47:09.253" v="1807"/>
          <pc:sldLayoutMkLst>
            <pc:docMk/>
            <pc:sldMasterMk cId="1289001930" sldId="2147483648"/>
            <pc:sldLayoutMk cId="3177284588" sldId="2147483678"/>
          </pc:sldLayoutMkLst>
          <pc:spChg chg="mod">
            <ac:chgData name="Arturo Hoffstadt Urrutia" userId="d3cc6e43-6f73-40a6-9369-a3655fc574df" providerId="ADAL" clId="{B066D5AB-419D-49E5-80FC-1C7B71DC4901}" dt="2024-11-22T15:47:09.253" v="1807"/>
            <ac:spMkLst>
              <pc:docMk/>
              <pc:sldMasterMk cId="1289001930" sldId="2147483648"/>
              <pc:sldLayoutMk cId="3177284588" sldId="2147483678"/>
              <ac:spMk id="5" creationId="{6241F204-6F2D-454B-4B2A-5AE567FE2785}"/>
            </ac:spMkLst>
          </pc:spChg>
        </pc:sldLayoutChg>
        <pc:sldLayoutChg chg="modSp mod">
          <pc:chgData name="Arturo Hoffstadt Urrutia" userId="d3cc6e43-6f73-40a6-9369-a3655fc574df" providerId="ADAL" clId="{B066D5AB-419D-49E5-80FC-1C7B71DC4901}" dt="2024-11-22T15:47:11.300" v="1808"/>
          <pc:sldLayoutMkLst>
            <pc:docMk/>
            <pc:sldMasterMk cId="1289001930" sldId="2147483648"/>
            <pc:sldLayoutMk cId="4094880714" sldId="2147483679"/>
          </pc:sldLayoutMkLst>
          <pc:spChg chg="mod">
            <ac:chgData name="Arturo Hoffstadt Urrutia" userId="d3cc6e43-6f73-40a6-9369-a3655fc574df" providerId="ADAL" clId="{B066D5AB-419D-49E5-80FC-1C7B71DC4901}" dt="2024-11-22T15:47:11.300" v="1808"/>
            <ac:spMkLst>
              <pc:docMk/>
              <pc:sldMasterMk cId="1289001930" sldId="2147483648"/>
              <pc:sldLayoutMk cId="4094880714" sldId="2147483679"/>
              <ac:spMk id="2" creationId="{0D045A2E-5D04-4A34-24D6-B0E5A23C3D5C}"/>
            </ac:spMkLst>
          </pc:spChg>
        </pc:sldLayoutChg>
        <pc:sldLayoutChg chg="modSp mod">
          <pc:chgData name="Arturo Hoffstadt Urrutia" userId="d3cc6e43-6f73-40a6-9369-a3655fc574df" providerId="ADAL" clId="{B066D5AB-419D-49E5-80FC-1C7B71DC4901}" dt="2024-11-22T15:47:14.112" v="1809"/>
          <pc:sldLayoutMkLst>
            <pc:docMk/>
            <pc:sldMasterMk cId="1289001930" sldId="2147483648"/>
            <pc:sldLayoutMk cId="2386056484" sldId="2147483680"/>
          </pc:sldLayoutMkLst>
          <pc:spChg chg="mod">
            <ac:chgData name="Arturo Hoffstadt Urrutia" userId="d3cc6e43-6f73-40a6-9369-a3655fc574df" providerId="ADAL" clId="{B066D5AB-419D-49E5-80FC-1C7B71DC4901}" dt="2024-11-22T15:47:14.112" v="1809"/>
            <ac:spMkLst>
              <pc:docMk/>
              <pc:sldMasterMk cId="1289001930" sldId="2147483648"/>
              <pc:sldLayoutMk cId="2386056484" sldId="2147483680"/>
              <ac:spMk id="5" creationId="{6241F204-6F2D-454B-4B2A-5AE567FE278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28.11.2024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This is the chapter title and </a:t>
            </a:r>
            <a:br>
              <a:rPr lang="en-GB" noProof="0"/>
            </a:br>
            <a:r>
              <a:rPr lang="en-GB" noProof="0"/>
              <a:t>it can go on 3 to 4 lines.</a:t>
            </a:r>
            <a:br>
              <a:rPr lang="en-GB" noProof="0"/>
            </a:br>
            <a:r>
              <a:rPr lang="en-GB" noProof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There could be a </a:t>
            </a:r>
            <a:br>
              <a:rPr lang="en-GB" noProof="0"/>
            </a:br>
            <a:r>
              <a:rPr lang="en-GB" noProof="0"/>
              <a:t>section title as well.</a:t>
            </a:r>
            <a:br>
              <a:rPr lang="en-GB" noProof="0"/>
            </a:br>
            <a:r>
              <a:rPr lang="en-GB" noProof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full background image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blue background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/>
              <a:t>1-Column Text + white background</a:t>
            </a:r>
          </a:p>
          <a:p>
            <a:pPr lvl="0"/>
            <a:r>
              <a:rPr lang="en-GB" noProof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de-DE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de-DE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de-DE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Creative Layout 01, Arial, 18 pt, black</a:t>
            </a:r>
          </a:p>
          <a:p>
            <a:pPr lvl="1"/>
            <a:endParaRPr lang="de-DE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Creative Layout 2</a:t>
            </a:r>
            <a:br>
              <a:rPr lang="en-GB" noProof="0"/>
            </a:br>
            <a:r>
              <a:rPr lang="en-GB" noProof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/>
              <a:t>Quote on full background image</a:t>
            </a:r>
          </a:p>
          <a:p>
            <a:pPr lvl="0"/>
            <a:r>
              <a:rPr lang="en-GB" noProof="0"/>
              <a:t>Georgia, Italic, 40 pt, centre aligned</a:t>
            </a:r>
          </a:p>
          <a:p>
            <a:pPr lvl="1"/>
            <a:r>
              <a:rPr lang="en-GB" noProof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Author</a:t>
            </a:r>
          </a:p>
          <a:p>
            <a:pPr lvl="1"/>
            <a:endParaRPr lang="de-DE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Quote, Georgia, Italic, 30 pt</a:t>
            </a:r>
            <a:br>
              <a:rPr lang="en-GB" noProof="0"/>
            </a:br>
            <a:r>
              <a:rPr lang="en-GB" noProof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de-CH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err="1"/>
              <a:t>european</a:t>
            </a:r>
            <a:r>
              <a:rPr lang="en-GB" noProof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lab.eso.org/ecos/cut/-/tree/master/util/vagrant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microsoft.com/office/2007/relationships/hdphoto" Target="../media/hdphoto6.wdp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microsoft.com/office/2007/relationships/hdphoto" Target="../media/hdphoto6.wdp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microsoft.com/office/2007/relationships/hdphoto" Target="../media/hdphoto6.wdp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microsoft.com/office/2007/relationships/hdphoto" Target="../media/hdphoto8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microsoft.com/office/2007/relationships/hdphoto" Target="../media/hdphoto10.wdp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microsoft.com/office/2007/relationships/hdphoto" Target="../media/hdphoto8.wdp"/><Relationship Id="rId1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3.mp4"/><Relationship Id="rId7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5" Type="http://schemas.microsoft.com/office/2007/relationships/media" Target="../media/media4.mp4"/><Relationship Id="rId10" Type="http://schemas.openxmlformats.org/officeDocument/2006/relationships/image" Target="../media/image42.png"/><Relationship Id="rId4" Type="http://schemas.openxmlformats.org/officeDocument/2006/relationships/video" Target="../media/media3.mp4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Control UI Toolkit (CUT)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Arturo Hoffstadt Urrutia, </a:t>
            </a:r>
            <a:r>
              <a:rPr lang="pl-PL">
                <a:solidFill>
                  <a:schemeClr val="accent2">
                    <a:lumMod val="60000"/>
                    <a:lumOff val="40000"/>
                  </a:schemeClr>
                </a:solidFill>
              </a:rPr>
              <a:t>Marzena Kaczmarczyk</a:t>
            </a:r>
            <a:endParaRPr lang="en-GB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6625" y="6389688"/>
            <a:ext cx="6918902" cy="318129"/>
          </a:xfrm>
        </p:spPr>
        <p:txBody>
          <a:bodyPr/>
          <a:lstStyle/>
          <a:p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Arturo Hoffstadt Urrutia</a:t>
            </a:r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, 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F8CC2F3-69F6-C114-129A-A6BD95C27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Introduction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99FCA-F986-A559-4548-BD0DBAFB0E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92DD-7107-772F-5A45-7FA044ADF11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0342" y="6532563"/>
            <a:ext cx="5146675" cy="174625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</p:spTree>
    <p:extLst>
      <p:ext uri="{BB962C8B-B14F-4D97-AF65-F5344CB8AC3E}">
        <p14:creationId xmlns:p14="http://schemas.microsoft.com/office/powerpoint/2010/main" val="2629851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667A40B-4484-9669-E144-213217849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CB4DEC0-C1CE-C566-C600-CEB770D086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3461640" cy="3409928"/>
          </a:xfrm>
        </p:spPr>
        <p:txBody>
          <a:bodyPr/>
          <a:lstStyle/>
          <a:p>
            <a:r>
              <a:rPr lang="en-US"/>
              <a:t>The Control UI Toolkit (CUT) is a suite of libraries, tools and examples used to develop Graphical User Interfaces (GUI) for the ELT.</a:t>
            </a:r>
          </a:p>
          <a:p>
            <a:r>
              <a:rPr lang="en-US"/>
              <a:t>CUT is build using </a:t>
            </a:r>
            <a:r>
              <a:rPr lang="en-US" b="1"/>
              <a:t>Qt</a:t>
            </a:r>
            <a:r>
              <a:rPr lang="en-US"/>
              <a:t> a graphical rendering library, and </a:t>
            </a:r>
            <a:r>
              <a:rPr lang="en-US" b="1"/>
              <a:t>Taurus</a:t>
            </a:r>
            <a:r>
              <a:rPr lang="en-US"/>
              <a:t> as a powerful Model-View-Controller (</a:t>
            </a:r>
            <a:r>
              <a:rPr lang="en-US" b="1"/>
              <a:t>MVC</a:t>
            </a:r>
            <a:r>
              <a:rPr lang="en-US"/>
              <a:t>) layer that allows you to bind datapoints in the control system servers and services to widgets in your graphical application.</a:t>
            </a:r>
          </a:p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7E52D8B-5BC9-6140-FDED-92B1A5B50B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pic>
        <p:nvPicPr>
          <p:cNvPr id="17" name="Peek 2024-11-21 11-21">
            <a:hlinkClick r:id="" action="ppaction://media"/>
            <a:extLst>
              <a:ext uri="{FF2B5EF4-FFF2-40B4-BE49-F238E27FC236}">
                <a16:creationId xmlns:a16="http://schemas.microsoft.com/office/drawing/2014/main" id="{8E06CF10-FCA2-701E-6B7E-2BE4638500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51777" y="1665822"/>
            <a:ext cx="7328573" cy="428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0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667A40B-4484-9669-E144-213217849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CB4DEC0-C1CE-C566-C600-CEB770D086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3461640" cy="3409928"/>
          </a:xfrm>
        </p:spPr>
        <p:txBody>
          <a:bodyPr/>
          <a:lstStyle/>
          <a:p>
            <a:r>
              <a:rPr lang="en-US"/>
              <a:t>The Control UI Toolkit (CUT) is a suite of libraries, tools and examples used to develop Graphical User Interfaces (GUI) for the ELT.</a:t>
            </a:r>
          </a:p>
          <a:p>
            <a:r>
              <a:rPr lang="en-US"/>
              <a:t>CUT is build using </a:t>
            </a:r>
            <a:r>
              <a:rPr lang="en-US" b="1"/>
              <a:t>Qt</a:t>
            </a:r>
            <a:r>
              <a:rPr lang="en-US"/>
              <a:t> a graphical rendering library, and </a:t>
            </a:r>
            <a:r>
              <a:rPr lang="en-US" b="1"/>
              <a:t>Taurus</a:t>
            </a:r>
            <a:r>
              <a:rPr lang="en-US"/>
              <a:t> as a powerful Model-View-Controller (</a:t>
            </a:r>
            <a:r>
              <a:rPr lang="en-US" b="1"/>
              <a:t>MVC</a:t>
            </a:r>
            <a:r>
              <a:rPr lang="en-US"/>
              <a:t>) layer that allows you to bind datapoints in the control system servers and services to widgets in your graphical application.</a:t>
            </a:r>
          </a:p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7E52D8B-5BC9-6140-FDED-92B1A5B50B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6F86ED6-6AE2-C15F-B2FF-8AA8D7AE6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176" y="1463941"/>
            <a:ext cx="7182197" cy="448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35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667A40B-4484-9669-E144-213217849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CB4DEC0-C1CE-C566-C600-CEB770D086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The Control UI Toolkit foresees the following software artefacts.</a:t>
            </a:r>
          </a:p>
          <a:p>
            <a:endParaRPr lang="en-US"/>
          </a:p>
          <a:p>
            <a:r>
              <a:rPr lang="en-GB"/>
              <a:t>https://gitlab.eso.org/ecos/cut</a:t>
            </a:r>
            <a:endParaRPr lang="en-US"/>
          </a:p>
          <a:p>
            <a:r>
              <a:rPr lang="en-GB"/>
              <a:t>https://gitlab.eso.org/ecos/cut/-/tags</a:t>
            </a:r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7E52D8B-5BC9-6140-FDED-92B1A5B50B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  <p:pic>
        <p:nvPicPr>
          <p:cNvPr id="7" name="Picture Placeholder 6" descr="A diagram of a software company&#10;&#10;Description automatically generated with medium confidence">
            <a:extLst>
              <a:ext uri="{FF2B5EF4-FFF2-40B4-BE49-F238E27FC236}">
                <a16:creationId xmlns:a16="http://schemas.microsoft.com/office/drawing/2014/main" id="{794B2DEA-5854-A453-DD7D-7E1DE0B55E2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56" r="-12583" b="717"/>
          <a:stretch/>
        </p:blipFill>
        <p:spPr>
          <a:xfrm>
            <a:off x="5340813" y="697030"/>
            <a:ext cx="6539537" cy="5771192"/>
          </a:xfrm>
          <a:noFill/>
        </p:spPr>
      </p:pic>
    </p:spTree>
    <p:extLst>
      <p:ext uri="{BB962C8B-B14F-4D97-AF65-F5344CB8AC3E}">
        <p14:creationId xmlns:p14="http://schemas.microsoft.com/office/powerpoint/2010/main" val="1435141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7DE62-875A-33A9-51AA-0D9382B7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Installation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28323-F5E7-E67D-0523-9B6B57BFD3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3" y="1575201"/>
            <a:ext cx="10083677" cy="3409928"/>
          </a:xfrm>
        </p:spPr>
        <p:txBody>
          <a:bodyPr/>
          <a:lstStyle/>
          <a:p>
            <a:r>
              <a:rPr lang="en-US"/>
              <a:t>As root:</a:t>
            </a:r>
          </a:p>
          <a:p>
            <a:r>
              <a:rPr lang="en-US" err="1"/>
              <a:t>dnf</a:t>
            </a:r>
            <a:r>
              <a:rPr lang="en-US"/>
              <a:t> –y install </a:t>
            </a:r>
            <a:r>
              <a:rPr lang="en-US" err="1"/>
              <a:t>elt</a:t>
            </a:r>
            <a:r>
              <a:rPr lang="en-US"/>
              <a:t>-cut-</a:t>
            </a:r>
            <a:r>
              <a:rPr lang="en-US" err="1"/>
              <a:t>devel</a:t>
            </a:r>
            <a:endParaRPr lang="en-US"/>
          </a:p>
          <a:p>
            <a:endParaRPr lang="en-US"/>
          </a:p>
          <a:p>
            <a:r>
              <a:rPr lang="en-US" b="1"/>
              <a:t>Alternatives:</a:t>
            </a:r>
          </a:p>
          <a:p>
            <a:r>
              <a:rPr lang="en-US"/>
              <a:t>Compilation instructions in the manual</a:t>
            </a:r>
          </a:p>
          <a:p>
            <a:r>
              <a:rPr lang="en-US"/>
              <a:t>Vagrant provisioned VMs example at: </a:t>
            </a:r>
            <a:r>
              <a:rPr lang="en-US">
                <a:hlinkClick r:id="rId2"/>
              </a:rPr>
              <a:t>https://gitlab.eso.org/ecos/cut/-/tree/master/util/vagrant</a:t>
            </a:r>
            <a:endParaRPr lang="en-US"/>
          </a:p>
          <a:p>
            <a:r>
              <a:rPr lang="en-US"/>
              <a:t>NOTE: recommended when mobile-working due to limited bandwidth.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0680FE-63B8-7A7E-B446-2305FE8790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8D550-4555-A769-C259-1BF23F5CB4D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</a:t>
            </a:r>
            <a:r>
              <a:rPr lang="en-US" noProof="0"/>
              <a:t>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F6BBC2-70F9-87E5-31F9-4E17ED506E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8258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F8CC2F3-69F6-C114-129A-A6BD95C27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99FCA-F986-A559-4548-BD0DBAFB0E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92DD-7107-772F-5A45-7FA044ADF11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0342" y="6532563"/>
            <a:ext cx="5146675" cy="174625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</p:spTree>
    <p:extLst>
      <p:ext uri="{BB962C8B-B14F-4D97-AF65-F5344CB8AC3E}">
        <p14:creationId xmlns:p14="http://schemas.microsoft.com/office/powerpoint/2010/main" val="2548583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3207864" cy="3409928"/>
          </a:xfrm>
        </p:spPr>
        <p:txBody>
          <a:bodyPr/>
          <a:lstStyle/>
          <a:p>
            <a:r>
              <a:rPr lang="en-US"/>
              <a:t>User Manual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 descr="A screenshot of a manual&#10;&#10;Description automatically generated">
            <a:extLst>
              <a:ext uri="{FF2B5EF4-FFF2-40B4-BE49-F238E27FC236}">
                <a16:creationId xmlns:a16="http://schemas.microsoft.com/office/drawing/2014/main" id="{B710F303-7B76-1C91-88ED-805E7F2D9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24" y="297615"/>
            <a:ext cx="3838693" cy="570128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A7CC226-229F-4592-C2FF-A66313553BD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005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User Manual</a:t>
            </a:r>
          </a:p>
          <a:p>
            <a:r>
              <a:rPr lang="en-US"/>
              <a:t>Beginners Tutorial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 descr="A screenshot of a manual&#10;&#10;Description automatically generated">
            <a:extLst>
              <a:ext uri="{FF2B5EF4-FFF2-40B4-BE49-F238E27FC236}">
                <a16:creationId xmlns:a16="http://schemas.microsoft.com/office/drawing/2014/main" id="{B710F303-7B76-1C91-88ED-805E7F2D9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24" y="291677"/>
            <a:ext cx="3838693" cy="57012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C4AB1D-BC32-AB9B-DF1A-DA9603627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76" y="441860"/>
            <a:ext cx="3937959" cy="5848717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882B56A-C553-0EB0-E8A5-4DE6F4CA4E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276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User Manual</a:t>
            </a:r>
          </a:p>
          <a:p>
            <a:r>
              <a:rPr lang="en-US"/>
              <a:t>Beginners Tutorial</a:t>
            </a:r>
          </a:p>
          <a:p>
            <a:r>
              <a:rPr lang="en-US"/>
              <a:t>Python Application Tutorial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 descr="A screenshot of a manual&#10;&#10;Description automatically generated">
            <a:extLst>
              <a:ext uri="{FF2B5EF4-FFF2-40B4-BE49-F238E27FC236}">
                <a16:creationId xmlns:a16="http://schemas.microsoft.com/office/drawing/2014/main" id="{B710F303-7B76-1C91-88ED-805E7F2D9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24" y="291063"/>
            <a:ext cx="3838693" cy="57012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C4AB1D-BC32-AB9B-DF1A-DA9603627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76" y="441246"/>
            <a:ext cx="3937959" cy="5848717"/>
          </a:xfrm>
          <a:prstGeom prst="rect">
            <a:avLst/>
          </a:prstGeom>
        </p:spPr>
      </p:pic>
      <p:pic>
        <p:nvPicPr>
          <p:cNvPr id="10" name="Picture 9" descr="A screenshot of a computer application&#10;&#10;Description automatically generated">
            <a:extLst>
              <a:ext uri="{FF2B5EF4-FFF2-40B4-BE49-F238E27FC236}">
                <a16:creationId xmlns:a16="http://schemas.microsoft.com/office/drawing/2014/main" id="{428001BF-6C75-6429-69FC-D247404B44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12" y="568036"/>
            <a:ext cx="3940621" cy="5721927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E439943-6B29-3DDC-9155-22882D77D3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279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User Manual</a:t>
            </a:r>
          </a:p>
          <a:p>
            <a:r>
              <a:rPr lang="en-US"/>
              <a:t>Beginners Tutorial</a:t>
            </a:r>
          </a:p>
          <a:p>
            <a:r>
              <a:rPr lang="en-US"/>
              <a:t>Python Application Tutorial</a:t>
            </a:r>
          </a:p>
          <a:p>
            <a:r>
              <a:rPr lang="en-US"/>
              <a:t>Widget Library Tutorial (Advanced)</a:t>
            </a:r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 descr="A screenshot of a manual&#10;&#10;Description automatically generated">
            <a:extLst>
              <a:ext uri="{FF2B5EF4-FFF2-40B4-BE49-F238E27FC236}">
                <a16:creationId xmlns:a16="http://schemas.microsoft.com/office/drawing/2014/main" id="{B710F303-7B76-1C91-88ED-805E7F2D9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24" y="305039"/>
            <a:ext cx="3838693" cy="57012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C4AB1D-BC32-AB9B-DF1A-DA9603627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76" y="455222"/>
            <a:ext cx="3937959" cy="5848717"/>
          </a:xfrm>
          <a:prstGeom prst="rect">
            <a:avLst/>
          </a:prstGeom>
        </p:spPr>
      </p:pic>
      <p:pic>
        <p:nvPicPr>
          <p:cNvPr id="10" name="Picture 9" descr="A screenshot of a computer application&#10;&#10;Description automatically generated">
            <a:extLst>
              <a:ext uri="{FF2B5EF4-FFF2-40B4-BE49-F238E27FC236}">
                <a16:creationId xmlns:a16="http://schemas.microsoft.com/office/drawing/2014/main" id="{428001BF-6C75-6429-69FC-D247404B44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12" y="582012"/>
            <a:ext cx="3940621" cy="5721927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2572FB3E-591A-C1C6-4EBB-4ABED780FA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21" y="742646"/>
            <a:ext cx="3940621" cy="5721927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6C3ADA5-08C9-AD22-3C5D-C536952ED10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811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User Manual</a:t>
            </a:r>
          </a:p>
          <a:p>
            <a:r>
              <a:rPr lang="en-US"/>
              <a:t>Beginners Tutorial</a:t>
            </a:r>
          </a:p>
          <a:p>
            <a:r>
              <a:rPr lang="en-US"/>
              <a:t>Python Application Tutorial</a:t>
            </a:r>
          </a:p>
          <a:p>
            <a:r>
              <a:rPr lang="en-US"/>
              <a:t>Widget Library Tutorial (Advanced)</a:t>
            </a:r>
          </a:p>
          <a:p>
            <a:r>
              <a:rPr lang="en-US"/>
              <a:t>RAD Hello Client Tutorial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 descr="A screenshot of a manual&#10;&#10;Description automatically generated">
            <a:extLst>
              <a:ext uri="{FF2B5EF4-FFF2-40B4-BE49-F238E27FC236}">
                <a16:creationId xmlns:a16="http://schemas.microsoft.com/office/drawing/2014/main" id="{B710F303-7B76-1C91-88ED-805E7F2D9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24" y="315428"/>
            <a:ext cx="3838693" cy="57012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C4AB1D-BC32-AB9B-DF1A-DA9603627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76" y="465611"/>
            <a:ext cx="3937959" cy="5848717"/>
          </a:xfrm>
          <a:prstGeom prst="rect">
            <a:avLst/>
          </a:prstGeom>
        </p:spPr>
      </p:pic>
      <p:pic>
        <p:nvPicPr>
          <p:cNvPr id="10" name="Picture 9" descr="A screenshot of a computer application&#10;&#10;Description automatically generated">
            <a:extLst>
              <a:ext uri="{FF2B5EF4-FFF2-40B4-BE49-F238E27FC236}">
                <a16:creationId xmlns:a16="http://schemas.microsoft.com/office/drawing/2014/main" id="{428001BF-6C75-6429-69FC-D247404B44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12" y="592401"/>
            <a:ext cx="3940621" cy="5721927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2572FB3E-591A-C1C6-4EBB-4ABED780FA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21" y="753035"/>
            <a:ext cx="3940621" cy="5721927"/>
          </a:xfrm>
          <a:prstGeom prst="rect">
            <a:avLst/>
          </a:prstGeom>
        </p:spPr>
      </p:pic>
      <p:pic>
        <p:nvPicPr>
          <p:cNvPr id="12" name="Picture 11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827535EF-5B75-BCAE-4036-F57BA81BBD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414" y="922999"/>
            <a:ext cx="3940621" cy="5852670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B1A3666-2656-5487-B1AD-C41CCFF640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75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Examples Library (with Code)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3" name="Picture 1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4BDB3E0-5723-2D6A-E811-DEBC400C7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88" y="147091"/>
            <a:ext cx="3940620" cy="5852669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6E67ACA0-B86A-DA2D-7BD6-76C5129C3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4" y="735222"/>
            <a:ext cx="3789908" cy="5503086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5F71D63-D0A4-F183-6CE7-B0F82076CF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450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Examples Library (with Code)</a:t>
            </a:r>
          </a:p>
          <a:p>
            <a:r>
              <a:rPr lang="en-US"/>
              <a:t>Templates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3" name="Picture 1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4BDB3E0-5723-2D6A-E811-DEBC400C7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88" y="147091"/>
            <a:ext cx="3940620" cy="5852669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6E67ACA0-B86A-DA2D-7BD6-76C5129C3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4" y="735222"/>
            <a:ext cx="3789908" cy="5503086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85A567F8-DC56-4FE4-59B1-F6F6216CC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86" y="287292"/>
            <a:ext cx="3909615" cy="5806619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F6680EE-E6AA-1DA2-F5AE-F402C1E6B9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089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Examples Library (with Code)</a:t>
            </a:r>
          </a:p>
          <a:p>
            <a:r>
              <a:rPr lang="en-US"/>
              <a:t>Templates</a:t>
            </a:r>
          </a:p>
          <a:p>
            <a:r>
              <a:rPr lang="en-US"/>
              <a:t>Widget Creation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3" name="Picture 1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4BDB3E0-5723-2D6A-E811-DEBC400C7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88" y="147091"/>
            <a:ext cx="3940620" cy="5852669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6E67ACA0-B86A-DA2D-7BD6-76C5129C3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4" y="735222"/>
            <a:ext cx="3789908" cy="5503086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85A567F8-DC56-4FE4-59B1-F6F6216CC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86" y="287292"/>
            <a:ext cx="3909615" cy="5806619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B16ABCC7-280F-5D97-894B-255D3F11C0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322" y="434383"/>
            <a:ext cx="3940620" cy="5852669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81954C9-3376-5AE8-9C06-7EDA2A1F3E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21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Examples Library (with Code)</a:t>
            </a:r>
          </a:p>
          <a:p>
            <a:r>
              <a:rPr lang="en-US"/>
              <a:t>Templates</a:t>
            </a:r>
          </a:p>
          <a:p>
            <a:r>
              <a:rPr lang="en-US"/>
              <a:t>Widget Creation</a:t>
            </a:r>
          </a:p>
          <a:p>
            <a:r>
              <a:rPr lang="en-US"/>
              <a:t>GUI Development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3" name="Picture 1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4BDB3E0-5723-2D6A-E811-DEBC400C7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88" y="147091"/>
            <a:ext cx="3940620" cy="5852669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6E67ACA0-B86A-DA2D-7BD6-76C5129C3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4" y="735222"/>
            <a:ext cx="3789908" cy="5503086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85A567F8-DC56-4FE4-59B1-F6F6216CC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86" y="287292"/>
            <a:ext cx="3909615" cy="5806619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B16ABCC7-280F-5D97-894B-255D3F11C0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322" y="434383"/>
            <a:ext cx="3940620" cy="5852669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D1F1A9A1-8490-1025-8DE5-FA729A6272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38" y="611183"/>
            <a:ext cx="3933002" cy="5841354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D414136-D014-F98A-7ACD-C3BFBDD919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605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Examples Library (with Code)</a:t>
            </a:r>
          </a:p>
          <a:p>
            <a:r>
              <a:rPr lang="en-US"/>
              <a:t>Templates</a:t>
            </a:r>
          </a:p>
          <a:p>
            <a:r>
              <a:rPr lang="en-US"/>
              <a:t>Widget Creation</a:t>
            </a:r>
          </a:p>
          <a:p>
            <a:r>
              <a:rPr lang="en-US"/>
              <a:t>GUI Development</a:t>
            </a:r>
          </a:p>
          <a:p>
            <a:r>
              <a:rPr lang="en-US"/>
              <a:t>Color Schemes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3" name="Picture 1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4BDB3E0-5723-2D6A-E811-DEBC400C7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88" y="147091"/>
            <a:ext cx="3940620" cy="5852669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6E67ACA0-B86A-DA2D-7BD6-76C5129C3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4" y="735222"/>
            <a:ext cx="3789908" cy="5503086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85A567F8-DC56-4FE4-59B1-F6F6216CC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86" y="287292"/>
            <a:ext cx="3909615" cy="5806619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B16ABCC7-280F-5D97-894B-255D3F11C0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322" y="434383"/>
            <a:ext cx="3940620" cy="5852669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D1F1A9A1-8490-1025-8DE5-FA729A6272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38" y="611183"/>
            <a:ext cx="3933002" cy="58413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9F12E9-2328-7590-B824-19DC268446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702" y="753032"/>
            <a:ext cx="3909615" cy="5806619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9ABBAD2-3B3D-53E9-2026-DC8BFEAE4B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6624" y="5160441"/>
            <a:ext cx="4924800" cy="792373"/>
          </a:xfrm>
        </p:spPr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277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Examples Library (with Code)</a:t>
            </a:r>
          </a:p>
          <a:p>
            <a:r>
              <a:rPr lang="en-US"/>
              <a:t>Templates</a:t>
            </a:r>
          </a:p>
          <a:p>
            <a:r>
              <a:rPr lang="en-US"/>
              <a:t>Widget Creation</a:t>
            </a:r>
          </a:p>
          <a:p>
            <a:r>
              <a:rPr lang="en-US"/>
              <a:t>GUI Development</a:t>
            </a:r>
          </a:p>
          <a:p>
            <a:r>
              <a:rPr lang="en-US"/>
              <a:t>Color Schemes</a:t>
            </a:r>
          </a:p>
          <a:p>
            <a:r>
              <a:rPr lang="en-US"/>
              <a:t>Custom Form Item Factory/Widgets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0AA163-4E5C-66B3-D1BC-F2A8DA5E21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1200"/>
              <a:t>https://ftp.eso.org/pub/elt/repos/docs/CUT/sphinx_doc/html/index.html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3" name="Picture 1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4BDB3E0-5723-2D6A-E811-DEBC400C7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88" y="147091"/>
            <a:ext cx="3940620" cy="5852669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6E67ACA0-B86A-DA2D-7BD6-76C5129C3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714" y="735222"/>
            <a:ext cx="3789908" cy="5503086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85A567F8-DC56-4FE4-59B1-F6F6216CC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86" y="287292"/>
            <a:ext cx="3909615" cy="5806619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B16ABCC7-280F-5D97-894B-255D3F11C0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322" y="434383"/>
            <a:ext cx="3940620" cy="5852669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D1F1A9A1-8490-1025-8DE5-FA729A6272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38" y="611183"/>
            <a:ext cx="3933002" cy="58413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9F12E9-2328-7590-B824-19DC268446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702" y="753032"/>
            <a:ext cx="3909615" cy="5806619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6FB296E9-4238-8DE3-FC30-D7E9636C680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937" y="920950"/>
            <a:ext cx="4024856" cy="47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66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0E6D-2E3B-DFC5-A7DB-20C7DAF00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22F6B-FF0B-DE1E-B98E-2F9DEEC1E1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10279620" cy="3409928"/>
          </a:xfrm>
        </p:spPr>
        <p:txBody>
          <a:bodyPr/>
          <a:lstStyle/>
          <a:p>
            <a:r>
              <a:rPr lang="en-US"/>
              <a:t>CUT Workshops were recorded and are available.</a:t>
            </a:r>
          </a:p>
          <a:p>
            <a:r>
              <a:rPr lang="en-GB"/>
              <a:t>https://gitlab.eso.org/ecos/cut</a:t>
            </a:r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7D821-168C-E2E0-E6B2-E691F0F1002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BDC962-7EAB-0709-CB15-6546AC0832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097FF7-36E2-5D3B-A860-E57CDF003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849" y="3078457"/>
            <a:ext cx="8497486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16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F8CC2F3-69F6-C114-129A-A6BD95C27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Quickly create a (prototype) GUI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99FCA-F986-A559-4548-BD0DBAFB0E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92DD-7107-772F-5A45-7FA044ADF11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0342" y="6532563"/>
            <a:ext cx="5146675" cy="174625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</p:spTree>
    <p:extLst>
      <p:ext uri="{BB962C8B-B14F-4D97-AF65-F5344CB8AC3E}">
        <p14:creationId xmlns:p14="http://schemas.microsoft.com/office/powerpoint/2010/main" val="3887622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Quickly create a (prototype) GUI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4" name="Peek 2024-11-21 14-28">
            <a:hlinkClick r:id="" action="ppaction://media"/>
            <a:extLst>
              <a:ext uri="{FF2B5EF4-FFF2-40B4-BE49-F238E27FC236}">
                <a16:creationId xmlns:a16="http://schemas.microsoft.com/office/drawing/2014/main" id="{35059715-61C7-2FE9-766A-B65A8DBB32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6874" y="2447362"/>
            <a:ext cx="3803946" cy="2603873"/>
          </a:xfrm>
          <a:prstGeom prst="rect">
            <a:avLst/>
          </a:prstGeom>
        </p:spPr>
      </p:pic>
      <p:pic>
        <p:nvPicPr>
          <p:cNvPr id="8" name="Peek 2024-11-21 14-49">
            <a:hlinkClick r:id="" action="ppaction://media"/>
            <a:extLst>
              <a:ext uri="{FF2B5EF4-FFF2-40B4-BE49-F238E27FC236}">
                <a16:creationId xmlns:a16="http://schemas.microsoft.com/office/drawing/2014/main" id="{EC71DA8E-A672-0771-6E6F-8DC7EA9D2C8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83312" y="2455228"/>
            <a:ext cx="3612777" cy="2596007"/>
          </a:xfrm>
          <a:prstGeom prst="rect">
            <a:avLst/>
          </a:prstGeom>
        </p:spPr>
      </p:pic>
      <p:pic>
        <p:nvPicPr>
          <p:cNvPr id="9" name="Peek 2024-11-21 15-46">
            <a:hlinkClick r:id="" action="ppaction://media"/>
            <a:extLst>
              <a:ext uri="{FF2B5EF4-FFF2-40B4-BE49-F238E27FC236}">
                <a16:creationId xmlns:a16="http://schemas.microsoft.com/office/drawing/2014/main" id="{2E4C964E-2C20-79E7-C6ED-007CDD992DC0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55588" y="2455228"/>
            <a:ext cx="3983349" cy="25990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4C9D47-D8D8-563B-81DE-991A01382E9E}"/>
              </a:ext>
            </a:extLst>
          </p:cNvPr>
          <p:cNvSpPr txBox="1"/>
          <p:nvPr/>
        </p:nvSpPr>
        <p:spPr>
          <a:xfrm>
            <a:off x="1013012" y="5504329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Command Line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0F0A7C-7591-4E4E-0570-13A02DE7ABF0}"/>
              </a:ext>
            </a:extLst>
          </p:cNvPr>
          <p:cNvSpPr txBox="1"/>
          <p:nvPr/>
        </p:nvSpPr>
        <p:spPr>
          <a:xfrm>
            <a:off x="5015101" y="5504329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Python Code</a:t>
            </a: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87370D-3B51-4871-2E69-17C9DFF37780}"/>
              </a:ext>
            </a:extLst>
          </p:cNvPr>
          <p:cNvSpPr txBox="1"/>
          <p:nvPr/>
        </p:nvSpPr>
        <p:spPr>
          <a:xfrm>
            <a:off x="9028493" y="5504329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Qt Designer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8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9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99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63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Quickly create a (prototype) GUI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4" name="Peek 2024-11-21 14-28">
            <a:hlinkClick r:id="" action="ppaction://media"/>
            <a:extLst>
              <a:ext uri="{FF2B5EF4-FFF2-40B4-BE49-F238E27FC236}">
                <a16:creationId xmlns:a16="http://schemas.microsoft.com/office/drawing/2014/main" id="{35059715-61C7-2FE9-766A-B65A8DBB32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6623" y="2127063"/>
            <a:ext cx="4794823" cy="32821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4C9D47-D8D8-563B-81DE-991A01382E9E}"/>
              </a:ext>
            </a:extLst>
          </p:cNvPr>
          <p:cNvSpPr txBox="1"/>
          <p:nvPr/>
        </p:nvSpPr>
        <p:spPr>
          <a:xfrm>
            <a:off x="823007" y="1522061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Command Line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C6F38F-7031-D514-0D2F-383332BE17D9}"/>
              </a:ext>
            </a:extLst>
          </p:cNvPr>
          <p:cNvSpPr txBox="1"/>
          <p:nvPr/>
        </p:nvSpPr>
        <p:spPr>
          <a:xfrm>
            <a:off x="6002977" y="1944271"/>
            <a:ext cx="572039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latin typeface="Monospace"/>
            </a:endParaRPr>
          </a:p>
          <a:p>
            <a:r>
              <a:rPr lang="en-GB">
                <a:latin typeface="Monospace"/>
              </a:rPr>
              <a:t>$&gt; taurus form </a:t>
            </a:r>
            <a:r>
              <a:rPr lang="en-GB" err="1">
                <a:latin typeface="Monospace"/>
              </a:rPr>
              <a:t>cii.oldb</a:t>
            </a:r>
            <a:r>
              <a:rPr lang="en-GB">
                <a:latin typeface="Monospace"/>
              </a:rPr>
              <a:t>:///cut/</a:t>
            </a:r>
            <a:r>
              <a:rPr lang="en-GB" err="1">
                <a:latin typeface="Monospace"/>
              </a:rPr>
              <a:t>demoservice</a:t>
            </a:r>
            <a:r>
              <a:rPr lang="en-GB">
                <a:latin typeface="Monospace"/>
              </a:rPr>
              <a:t>/instance1/state </a:t>
            </a:r>
            <a:r>
              <a:rPr lang="en-GB" err="1">
                <a:latin typeface="Monospace"/>
              </a:rPr>
              <a:t>cii.oldb</a:t>
            </a:r>
            <a:r>
              <a:rPr lang="en-GB">
                <a:latin typeface="Monospace"/>
              </a:rPr>
              <a:t>:///cut/</a:t>
            </a:r>
            <a:r>
              <a:rPr lang="en-GB" err="1">
                <a:latin typeface="Monospace"/>
              </a:rPr>
              <a:t>demoservice</a:t>
            </a:r>
            <a:r>
              <a:rPr lang="en-GB">
                <a:latin typeface="Monospace"/>
              </a:rPr>
              <a:t>/instance1/</a:t>
            </a:r>
            <a:r>
              <a:rPr lang="en-GB" err="1">
                <a:latin typeface="Monospace"/>
              </a:rPr>
              <a:t>boolean</a:t>
            </a:r>
            <a:r>
              <a:rPr lang="en-GB">
                <a:latin typeface="Monospace"/>
              </a:rPr>
              <a:t>-scalar-</a:t>
            </a:r>
            <a:r>
              <a:rPr lang="en-GB" err="1">
                <a:latin typeface="Monospace"/>
              </a:rPr>
              <a:t>twosecs</a:t>
            </a:r>
            <a:r>
              <a:rPr lang="en-GB">
                <a:latin typeface="Monospace"/>
              </a:rPr>
              <a:t> </a:t>
            </a:r>
            <a:r>
              <a:rPr lang="en-GB" err="1">
                <a:latin typeface="Monospace"/>
              </a:rPr>
              <a:t>cii.oldb</a:t>
            </a:r>
            <a:r>
              <a:rPr lang="en-GB">
                <a:latin typeface="Monospace"/>
              </a:rPr>
              <a:t>:///cut/</a:t>
            </a:r>
            <a:r>
              <a:rPr lang="en-GB" err="1">
                <a:latin typeface="Monospace"/>
              </a:rPr>
              <a:t>demoservice</a:t>
            </a:r>
            <a:r>
              <a:rPr lang="en-GB">
                <a:latin typeface="Monospace"/>
              </a:rPr>
              <a:t>/instance1/int-vector-sin </a:t>
            </a:r>
            <a:r>
              <a:rPr lang="en-GB" err="1">
                <a:latin typeface="Monospace"/>
              </a:rPr>
              <a:t>cii.oldb</a:t>
            </a:r>
            <a:r>
              <a:rPr lang="en-GB">
                <a:latin typeface="Monospace"/>
              </a:rPr>
              <a:t>:///cut/</a:t>
            </a:r>
            <a:r>
              <a:rPr lang="en-GB" err="1">
                <a:latin typeface="Monospace"/>
              </a:rPr>
              <a:t>demoservice</a:t>
            </a:r>
            <a:r>
              <a:rPr lang="en-GB">
                <a:latin typeface="Monospace"/>
              </a:rPr>
              <a:t>/instance1/strings/string-scalar-timestamp</a:t>
            </a:r>
          </a:p>
          <a:p>
            <a:endParaRPr lang="en-GB">
              <a:latin typeface="Monospace"/>
            </a:endParaRPr>
          </a:p>
          <a:p>
            <a:r>
              <a:rPr lang="en-GB">
                <a:latin typeface="Monospace"/>
              </a:rPr>
              <a:t># Or using bash expansion</a:t>
            </a:r>
          </a:p>
          <a:p>
            <a:r>
              <a:rPr lang="en-GB">
                <a:latin typeface="Monospace"/>
              </a:rPr>
              <a:t>$&gt; </a:t>
            </a:r>
            <a:r>
              <a:rPr lang="en-US">
                <a:latin typeface="Monospace"/>
              </a:rPr>
              <a:t>taurus form </a:t>
            </a:r>
            <a:r>
              <a:rPr lang="en-US" err="1">
                <a:latin typeface="Monospace"/>
              </a:rPr>
              <a:t>cii.oldb</a:t>
            </a:r>
            <a:r>
              <a:rPr lang="en-US">
                <a:latin typeface="Monospace"/>
              </a:rPr>
              <a:t>:///cut/</a:t>
            </a:r>
            <a:r>
              <a:rPr lang="en-US" err="1">
                <a:latin typeface="Monospace"/>
              </a:rPr>
              <a:t>demoservice</a:t>
            </a:r>
            <a:r>
              <a:rPr lang="en-US">
                <a:latin typeface="Monospace"/>
              </a:rPr>
              <a:t>/instance1/{state,</a:t>
            </a:r>
            <a:r>
              <a:rPr lang="en-GB">
                <a:latin typeface="Monospace"/>
              </a:rPr>
              <a:t> </a:t>
            </a:r>
            <a:r>
              <a:rPr lang="en-GB" err="1">
                <a:latin typeface="Monospace"/>
              </a:rPr>
              <a:t>boolean</a:t>
            </a:r>
            <a:r>
              <a:rPr lang="en-GB">
                <a:latin typeface="Monospace"/>
              </a:rPr>
              <a:t>-scalar-</a:t>
            </a:r>
            <a:r>
              <a:rPr lang="en-GB" err="1">
                <a:latin typeface="Monospace"/>
              </a:rPr>
              <a:t>twosecs,int</a:t>
            </a:r>
            <a:r>
              <a:rPr lang="en-GB">
                <a:latin typeface="Monospace"/>
              </a:rPr>
              <a:t>-vector-</a:t>
            </a:r>
            <a:r>
              <a:rPr lang="en-GB" err="1">
                <a:latin typeface="Monospace"/>
              </a:rPr>
              <a:t>sin,string</a:t>
            </a:r>
            <a:r>
              <a:rPr lang="en-GB">
                <a:latin typeface="Monospace"/>
              </a:rPr>
              <a:t>-scalar-timestamp</a:t>
            </a:r>
            <a:r>
              <a:rPr lang="en-US">
                <a:latin typeface="Monospace"/>
              </a:rPr>
              <a:t>}</a:t>
            </a:r>
            <a:endParaRPr lang="en-GB">
              <a:latin typeface="Monospace"/>
            </a:endParaRPr>
          </a:p>
        </p:txBody>
      </p:sp>
    </p:spTree>
    <p:extLst>
      <p:ext uri="{BB962C8B-B14F-4D97-AF65-F5344CB8AC3E}">
        <p14:creationId xmlns:p14="http://schemas.microsoft.com/office/powerpoint/2010/main" val="329920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Quickly create a (prototype) GUI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8" name="Peek 2024-11-21 14-49">
            <a:hlinkClick r:id="" action="ppaction://media"/>
            <a:extLst>
              <a:ext uri="{FF2B5EF4-FFF2-40B4-BE49-F238E27FC236}">
                <a16:creationId xmlns:a16="http://schemas.microsoft.com/office/drawing/2014/main" id="{EC71DA8E-A672-0771-6E6F-8DC7EA9D2C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6623" y="2182097"/>
            <a:ext cx="4751657" cy="34143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0F0A7C-7591-4E4E-0570-13A02DE7ABF0}"/>
              </a:ext>
            </a:extLst>
          </p:cNvPr>
          <p:cNvSpPr txBox="1"/>
          <p:nvPr/>
        </p:nvSpPr>
        <p:spPr>
          <a:xfrm>
            <a:off x="864675" y="1668599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Python Code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5DD4AE-AC78-F287-69E5-1AF9ADA8144D}"/>
              </a:ext>
            </a:extLst>
          </p:cNvPr>
          <p:cNvSpPr txBox="1"/>
          <p:nvPr/>
        </p:nvSpPr>
        <p:spPr>
          <a:xfrm>
            <a:off x="6029434" y="2126129"/>
            <a:ext cx="56939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latin typeface="Monospace"/>
              </a:rPr>
              <a:t>#!/usr/bin/env python3</a:t>
            </a:r>
          </a:p>
          <a:p>
            <a:endParaRPr lang="en-GB">
              <a:latin typeface="Monospace"/>
            </a:endParaRPr>
          </a:p>
          <a:p>
            <a:r>
              <a:rPr lang="en-GB">
                <a:latin typeface="Monospace"/>
              </a:rPr>
              <a:t>import sys</a:t>
            </a:r>
          </a:p>
          <a:p>
            <a:r>
              <a:rPr lang="en-GB">
                <a:latin typeface="Monospace"/>
              </a:rPr>
              <a:t>from </a:t>
            </a:r>
            <a:r>
              <a:rPr lang="en-GB" err="1">
                <a:latin typeface="Monospace"/>
              </a:rPr>
              <a:t>taurus.qt.qtgui.application</a:t>
            </a:r>
            <a:r>
              <a:rPr lang="en-GB">
                <a:latin typeface="Monospace"/>
              </a:rPr>
              <a:t> import </a:t>
            </a:r>
            <a:r>
              <a:rPr lang="en-GB" err="1">
                <a:latin typeface="Monospace"/>
              </a:rPr>
              <a:t>TaurusApplication</a:t>
            </a:r>
            <a:endParaRPr lang="en-GB">
              <a:latin typeface="Monospace"/>
            </a:endParaRPr>
          </a:p>
          <a:p>
            <a:r>
              <a:rPr lang="en-GB">
                <a:latin typeface="Monospace"/>
              </a:rPr>
              <a:t>from </a:t>
            </a:r>
            <a:r>
              <a:rPr lang="en-GB" err="1">
                <a:latin typeface="Monospace"/>
              </a:rPr>
              <a:t>taurus.qt.qtgui.panel</a:t>
            </a:r>
            <a:r>
              <a:rPr lang="en-GB">
                <a:latin typeface="Monospace"/>
              </a:rPr>
              <a:t> import </a:t>
            </a:r>
            <a:r>
              <a:rPr lang="en-GB" err="1">
                <a:latin typeface="Monospace"/>
              </a:rPr>
              <a:t>TaurusForm</a:t>
            </a:r>
            <a:endParaRPr lang="en-GB">
              <a:latin typeface="Monospace"/>
            </a:endParaRPr>
          </a:p>
          <a:p>
            <a:endParaRPr lang="en-GB">
              <a:latin typeface="Monospace"/>
            </a:endParaRPr>
          </a:p>
          <a:p>
            <a:r>
              <a:rPr lang="en-GB">
                <a:latin typeface="Monospace"/>
              </a:rPr>
              <a:t>app = </a:t>
            </a:r>
            <a:r>
              <a:rPr lang="en-GB" err="1">
                <a:latin typeface="Monospace"/>
              </a:rPr>
              <a:t>TaurusApplication</a:t>
            </a:r>
            <a:r>
              <a:rPr lang="en-GB">
                <a:latin typeface="Monospace"/>
              </a:rPr>
              <a:t>()</a:t>
            </a:r>
          </a:p>
          <a:p>
            <a:r>
              <a:rPr lang="en-GB" err="1">
                <a:latin typeface="Monospace"/>
              </a:rPr>
              <a:t>tf</a:t>
            </a:r>
            <a:r>
              <a:rPr lang="en-GB">
                <a:latin typeface="Monospace"/>
              </a:rPr>
              <a:t> = </a:t>
            </a:r>
            <a:r>
              <a:rPr lang="en-GB" err="1">
                <a:latin typeface="Monospace"/>
              </a:rPr>
              <a:t>TaurusForm</a:t>
            </a:r>
            <a:r>
              <a:rPr lang="en-GB">
                <a:latin typeface="Monospace"/>
              </a:rPr>
              <a:t>()</a:t>
            </a:r>
          </a:p>
          <a:p>
            <a:r>
              <a:rPr lang="en-GB" err="1">
                <a:latin typeface="Monospace"/>
              </a:rPr>
              <a:t>tf.setModel</a:t>
            </a:r>
            <a:r>
              <a:rPr lang="en-GB">
                <a:latin typeface="Monospace"/>
              </a:rPr>
              <a:t>("</a:t>
            </a:r>
            <a:r>
              <a:rPr lang="en-GB" err="1">
                <a:latin typeface="Monospace"/>
              </a:rPr>
              <a:t>cii.oldb</a:t>
            </a:r>
            <a:r>
              <a:rPr lang="en-GB">
                <a:latin typeface="Monospace"/>
              </a:rPr>
              <a:t>:///cut/</a:t>
            </a:r>
            <a:r>
              <a:rPr lang="en-GB" err="1">
                <a:latin typeface="Monospace"/>
              </a:rPr>
              <a:t>demoservice</a:t>
            </a:r>
            <a:r>
              <a:rPr lang="en-GB">
                <a:latin typeface="Monospace"/>
              </a:rPr>
              <a:t>/instance1/double-scalar-cos")</a:t>
            </a:r>
          </a:p>
          <a:p>
            <a:r>
              <a:rPr lang="en-GB" err="1">
                <a:latin typeface="Monospace"/>
              </a:rPr>
              <a:t>tf.show</a:t>
            </a:r>
            <a:r>
              <a:rPr lang="en-GB">
                <a:latin typeface="Monospace"/>
              </a:rPr>
              <a:t>()</a:t>
            </a:r>
          </a:p>
          <a:p>
            <a:r>
              <a:rPr lang="en-GB" err="1">
                <a:latin typeface="Monospace"/>
              </a:rPr>
              <a:t>sys.exit</a:t>
            </a:r>
            <a:r>
              <a:rPr lang="en-GB">
                <a:latin typeface="Monospace"/>
              </a:rPr>
              <a:t>(</a:t>
            </a:r>
            <a:r>
              <a:rPr lang="en-GB" err="1">
                <a:latin typeface="Monospace"/>
              </a:rPr>
              <a:t>app.exec</a:t>
            </a:r>
            <a:r>
              <a:rPr lang="en-GB">
                <a:latin typeface="Monospace"/>
              </a:rPr>
              <a:t>_())</a:t>
            </a:r>
          </a:p>
        </p:txBody>
      </p:sp>
    </p:spTree>
    <p:extLst>
      <p:ext uri="{BB962C8B-B14F-4D97-AF65-F5344CB8AC3E}">
        <p14:creationId xmlns:p14="http://schemas.microsoft.com/office/powerpoint/2010/main" val="30629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3D315-2C1B-4685-A6F6-C7BD90BC9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Quickly create a (prototype) GUI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E2D4B-55B1-1F47-5F1C-D0C78E69144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837BC7-B4B8-F49E-FD34-BBAC9ED6BD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D99A10-E2A8-347B-C3B7-E76DC626F657}"/>
              </a:ext>
            </a:extLst>
          </p:cNvPr>
          <p:cNvSpPr txBox="1"/>
          <p:nvPr/>
        </p:nvSpPr>
        <p:spPr>
          <a:xfrm>
            <a:off x="820805" y="1404854"/>
            <a:ext cx="3817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taurus designer</a:t>
            </a:r>
            <a:endParaRPr lang="en-GB"/>
          </a:p>
        </p:txBody>
      </p:sp>
      <p:pic>
        <p:nvPicPr>
          <p:cNvPr id="3" name="Peek 2024-11-21 15-46">
            <a:hlinkClick r:id="" action="ppaction://media"/>
            <a:extLst>
              <a:ext uri="{FF2B5EF4-FFF2-40B4-BE49-F238E27FC236}">
                <a16:creationId xmlns:a16="http://schemas.microsoft.com/office/drawing/2014/main" id="{4F53B5EB-25A7-344C-4DC6-1A720D68B6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4712" y="1861305"/>
            <a:ext cx="6647996" cy="433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5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 develop a complete GUI using Code + Designer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5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C177573A-ADD0-EDC5-2990-89EF9B3B2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853" y="1275770"/>
            <a:ext cx="3334548" cy="4873569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5D95D90-A581-1B05-32E4-7648297FCB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7"/>
          <a:stretch/>
        </p:blipFill>
        <p:spPr>
          <a:xfrm>
            <a:off x="5937121" y="1492427"/>
            <a:ext cx="5151897" cy="465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30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72231-8E6A-6D53-F786-DC9F5E021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(General) Architecture of GUI Applications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4E13E-B43E-44FA-615D-14B79CACD4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4924800" cy="3970576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sz="1600"/>
              <a:t>This is the consensus on GUI Architecture for ELT. </a:t>
            </a:r>
          </a:p>
          <a:p>
            <a:pPr marL="285750" indent="-285750">
              <a:buFontTx/>
              <a:buChar char="-"/>
            </a:pPr>
            <a:r>
              <a:rPr lang="en-US" sz="1600"/>
              <a:t>GUIs should read values and gather feedback thru the OLDB. OLDB has plenty of metadata such as units, ranges, quality, description, and type.</a:t>
            </a:r>
          </a:p>
          <a:p>
            <a:pPr marL="285750" indent="-285750">
              <a:buFontTx/>
              <a:buChar char="-"/>
            </a:pPr>
            <a:r>
              <a:rPr lang="en-US" sz="1600"/>
              <a:t>Control should be done via MAL </a:t>
            </a:r>
            <a:r>
              <a:rPr lang="en-US" sz="1600" err="1"/>
              <a:t>zpb+rr</a:t>
            </a:r>
            <a:r>
              <a:rPr lang="en-US" sz="1600"/>
              <a:t> commands.</a:t>
            </a:r>
          </a:p>
          <a:p>
            <a:pPr marL="285750" indent="-285750">
              <a:buFontTx/>
              <a:buChar char="-"/>
            </a:pPr>
            <a:r>
              <a:rPr lang="en-US" sz="1600"/>
              <a:t>The GUI should be stateless if possible. Logic has to be implemented on the server side.</a:t>
            </a:r>
          </a:p>
          <a:p>
            <a:pPr marL="285750" indent="-285750">
              <a:buFontTx/>
              <a:buChar char="-"/>
            </a:pPr>
            <a:r>
              <a:rPr lang="en-US" sz="1600"/>
              <a:t>GUI datapoints in OLDB should be at max 5Hz.</a:t>
            </a:r>
          </a:p>
          <a:p>
            <a:pPr marL="285750" indent="-285750">
              <a:buFontTx/>
              <a:buChar char="-"/>
            </a:pPr>
            <a:r>
              <a:rPr lang="en-US" sz="1600"/>
              <a:t>Faster transmission should be done using DDT or </a:t>
            </a:r>
            <a:r>
              <a:rPr lang="en-US" sz="1600" err="1"/>
              <a:t>PubSub</a:t>
            </a:r>
            <a:r>
              <a:rPr lang="en-US" sz="1600"/>
              <a:t>.</a:t>
            </a:r>
          </a:p>
          <a:p>
            <a:pPr marL="285750" indent="-285750">
              <a:buFontTx/>
              <a:buChar char="-"/>
            </a:pPr>
            <a:r>
              <a:rPr lang="en-US" sz="1600"/>
              <a:t>This allows multiple GUI connection to the server without overwhelming the server process.</a:t>
            </a:r>
          </a:p>
          <a:p>
            <a:pPr marL="285750" indent="-285750">
              <a:buFontTx/>
              <a:buChar char="-"/>
            </a:pPr>
            <a:endParaRPr lang="en-US" sz="1600"/>
          </a:p>
          <a:p>
            <a:pPr marL="285750" indent="-285750">
              <a:buFontTx/>
              <a:buChar char="-"/>
            </a:pPr>
            <a:endParaRPr lang="en-GB" sz="1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A04B2E-592D-A30B-FA50-D984AEB259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55550" y="5735782"/>
            <a:ext cx="4924800" cy="653906"/>
          </a:xfrm>
        </p:spPr>
        <p:txBody>
          <a:bodyPr/>
          <a:lstStyle/>
          <a:p>
            <a:r>
              <a:rPr lang="en-US"/>
              <a:t>(Thanks Mario for the Slide)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05E46C-84E6-5AA4-F944-EDAD49FFCA8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EF1824-EF61-FFDC-0FD8-9AA174E72B5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C5660B07-562B-3A29-AFC2-B81898EB2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578" y="1965786"/>
            <a:ext cx="5268644" cy="349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91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F8CC2F3-69F6-C114-129A-A6BD95C27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Definitions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99FCA-F986-A559-4548-BD0DBAFB0E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92DD-7107-772F-5A45-7FA044ADF11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0342" y="6532563"/>
            <a:ext cx="5146675" cy="174625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</p:spTree>
    <p:extLst>
      <p:ext uri="{BB962C8B-B14F-4D97-AF65-F5344CB8AC3E}">
        <p14:creationId xmlns:p14="http://schemas.microsoft.com/office/powerpoint/2010/main" val="2317876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57BECA3-05D9-33F4-DCBB-B800A3C95A86}"/>
              </a:ext>
            </a:extLst>
          </p:cNvPr>
          <p:cNvSpPr/>
          <p:nvPr/>
        </p:nvSpPr>
        <p:spPr>
          <a:xfrm>
            <a:off x="4680789" y="2512607"/>
            <a:ext cx="1965058" cy="373381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r"/>
            <a:r>
              <a:rPr lang="en-US"/>
              <a:t>Queue</a:t>
            </a:r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BBCFFF4-5CE2-F6EA-1626-F0111FCADEA3}"/>
              </a:ext>
            </a:extLst>
          </p:cNvPr>
          <p:cNvSpPr/>
          <p:nvPr/>
        </p:nvSpPr>
        <p:spPr>
          <a:xfrm>
            <a:off x="8738655" y="732254"/>
            <a:ext cx="1710420" cy="7152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Handled</a:t>
            </a:r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1B616DB-5322-FA39-BFEA-17F0F1894C45}"/>
              </a:ext>
            </a:extLst>
          </p:cNvPr>
          <p:cNvSpPr/>
          <p:nvPr/>
        </p:nvSpPr>
        <p:spPr>
          <a:xfrm>
            <a:off x="6934756" y="2804558"/>
            <a:ext cx="2209189" cy="2303813"/>
          </a:xfrm>
          <a:prstGeom prst="ellips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GB"/>
          </a:p>
          <a:p>
            <a:pPr algn="ctr"/>
            <a:endParaRPr lang="en-GB"/>
          </a:p>
          <a:p>
            <a:pPr algn="ctr"/>
            <a:endParaRPr lang="en-GB"/>
          </a:p>
          <a:p>
            <a:pPr algn="ctr"/>
            <a:endParaRPr lang="en-GB"/>
          </a:p>
          <a:p>
            <a:pPr algn="ctr"/>
            <a:endParaRPr lang="en-GB"/>
          </a:p>
          <a:p>
            <a:pPr algn="ctr"/>
            <a:r>
              <a:rPr lang="en-GB"/>
              <a:t>Event Loop</a:t>
            </a:r>
          </a:p>
        </p:txBody>
      </p:sp>
      <p:sp>
        <p:nvSpPr>
          <p:cNvPr id="32" name="Arrow: Curved Right 31">
            <a:extLst>
              <a:ext uri="{FF2B5EF4-FFF2-40B4-BE49-F238E27FC236}">
                <a16:creationId xmlns:a16="http://schemas.microsoft.com/office/drawing/2014/main" id="{D3836629-51E7-16EF-CA0C-EF32FA73AA4C}"/>
              </a:ext>
            </a:extLst>
          </p:cNvPr>
          <p:cNvSpPr/>
          <p:nvPr/>
        </p:nvSpPr>
        <p:spPr>
          <a:xfrm rot="15677992">
            <a:off x="6731422" y="4789396"/>
            <a:ext cx="924854" cy="2165155"/>
          </a:xfrm>
          <a:prstGeom prst="curved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 Engine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564897-CC8B-3887-FE72-A2C9F8CF1A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3394004" cy="3409928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/>
              <a:t>Qt in an asynchronous engine. A developer creates a main.py file that serves as entry point for the Qt Application we develop. </a:t>
            </a:r>
          </a:p>
          <a:p>
            <a:pPr marL="285750" indent="-285750">
              <a:buFontTx/>
              <a:buChar char="-"/>
            </a:pPr>
            <a:r>
              <a:rPr lang="en-US"/>
              <a:t>This application generates the first and most important UI element and then enters Qt’s event loop. From then on, all execution happens in one thread, asynchronously.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0645C91-DFF7-4011-088B-7A9BB1103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7589" y="3227878"/>
            <a:ext cx="1423525" cy="142352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D8A256C-B698-10B8-28C8-5F0F79197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88474" y="386989"/>
            <a:ext cx="1710419" cy="171041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18F57E1-530C-B8AE-518D-4BED5FCBCF1D}"/>
              </a:ext>
            </a:extLst>
          </p:cNvPr>
          <p:cNvSpPr/>
          <p:nvPr/>
        </p:nvSpPr>
        <p:spPr>
          <a:xfrm>
            <a:off x="4773495" y="2983241"/>
            <a:ext cx="1710420" cy="7152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/>
              <a:t>Event</a:t>
            </a:r>
            <a:endParaRPr lang="en-GB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D8E1F3FA-B95A-6720-95F4-84BFA99A1C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87283" y="3036076"/>
            <a:ext cx="609600" cy="6096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AA3DDD7-A882-C246-9758-ADAF3F8154BC}"/>
              </a:ext>
            </a:extLst>
          </p:cNvPr>
          <p:cNvSpPr/>
          <p:nvPr/>
        </p:nvSpPr>
        <p:spPr>
          <a:xfrm>
            <a:off x="4775134" y="3758004"/>
            <a:ext cx="1710420" cy="7152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/>
              <a:t>Event</a:t>
            </a:r>
            <a:endParaRPr lang="en-GB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293F4D2-374F-4C74-76AA-EEEE1CC41B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88908" y="3817497"/>
            <a:ext cx="609600" cy="6096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8D8531E4-3677-C8E5-1580-5CAE45C2F275}"/>
              </a:ext>
            </a:extLst>
          </p:cNvPr>
          <p:cNvGrpSpPr/>
          <p:nvPr/>
        </p:nvGrpSpPr>
        <p:grpSpPr>
          <a:xfrm>
            <a:off x="4772165" y="4532767"/>
            <a:ext cx="1710420" cy="715270"/>
            <a:chOff x="4772165" y="4022126"/>
            <a:chExt cx="1710420" cy="71527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3D21D4A-95CF-04AE-B816-2C3892AED001}"/>
                </a:ext>
              </a:extLst>
            </p:cNvPr>
            <p:cNvSpPr/>
            <p:nvPr/>
          </p:nvSpPr>
          <p:spPr>
            <a:xfrm>
              <a:off x="4772165" y="4022126"/>
              <a:ext cx="1710420" cy="715270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/>
                <a:t>Event</a:t>
              </a:r>
              <a:endParaRPr lang="en-GB"/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E0C84DF1-4CA1-0DAC-271A-AD8994324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85939" y="4081619"/>
              <a:ext cx="609600" cy="609600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3E4D60F6-7972-9DF2-8130-1E4EE20BF517}"/>
              </a:ext>
            </a:extLst>
          </p:cNvPr>
          <p:cNvSpPr/>
          <p:nvPr/>
        </p:nvSpPr>
        <p:spPr>
          <a:xfrm>
            <a:off x="4763591" y="5307530"/>
            <a:ext cx="1710420" cy="7152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/>
              <a:t>Event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FF8521-9E73-9C4B-6033-99FC9BE043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85939" y="5343247"/>
            <a:ext cx="643836" cy="643836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564F69F9-25E0-DEBF-1560-BE5C9EEEB737}"/>
              </a:ext>
            </a:extLst>
          </p:cNvPr>
          <p:cNvGrpSpPr/>
          <p:nvPr/>
        </p:nvGrpSpPr>
        <p:grpSpPr>
          <a:xfrm>
            <a:off x="7098015" y="5814794"/>
            <a:ext cx="1710420" cy="715270"/>
            <a:chOff x="8920436" y="3139116"/>
            <a:chExt cx="1710420" cy="71527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100EDE8-5B9D-8BB4-2557-DD4CEE7B80BA}"/>
                </a:ext>
              </a:extLst>
            </p:cNvPr>
            <p:cNvSpPr/>
            <p:nvPr/>
          </p:nvSpPr>
          <p:spPr>
            <a:xfrm>
              <a:off x="8920436" y="3139116"/>
              <a:ext cx="1710420" cy="715270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/>
                <a:t>Event</a:t>
              </a:r>
              <a:endParaRPr lang="en-GB"/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6F808D04-6BDA-8D02-27E2-51BDBA3E6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942784" y="3174833"/>
              <a:ext cx="643836" cy="643836"/>
            </a:xfrm>
            <a:prstGeom prst="rect">
              <a:avLst/>
            </a:prstGeom>
          </p:spPr>
        </p:pic>
      </p:grp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55994277-E6FB-8F24-5F66-F4CB12B69D4F}"/>
              </a:ext>
            </a:extLst>
          </p:cNvPr>
          <p:cNvSpPr/>
          <p:nvPr/>
        </p:nvSpPr>
        <p:spPr>
          <a:xfrm rot="17537717">
            <a:off x="9599498" y="3034341"/>
            <a:ext cx="495531" cy="41772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327385A-B217-D88D-40FB-9205A7433E3F}"/>
              </a:ext>
            </a:extLst>
          </p:cNvPr>
          <p:cNvSpPr/>
          <p:nvPr/>
        </p:nvSpPr>
        <p:spPr>
          <a:xfrm>
            <a:off x="9225275" y="2221193"/>
            <a:ext cx="1710420" cy="7152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Event Handler</a:t>
            </a:r>
            <a:endParaRPr lang="en-GB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D26BCA-9E4C-2275-283A-6123095430A8}"/>
              </a:ext>
            </a:extLst>
          </p:cNvPr>
          <p:cNvGrpSpPr/>
          <p:nvPr/>
        </p:nvGrpSpPr>
        <p:grpSpPr>
          <a:xfrm>
            <a:off x="8751114" y="3710132"/>
            <a:ext cx="1710420" cy="715270"/>
            <a:chOff x="4772165" y="4022126"/>
            <a:chExt cx="1710420" cy="71527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1E14978-F435-6F43-7AB5-091B3A78D439}"/>
                </a:ext>
              </a:extLst>
            </p:cNvPr>
            <p:cNvSpPr/>
            <p:nvPr/>
          </p:nvSpPr>
          <p:spPr>
            <a:xfrm>
              <a:off x="4772165" y="4022126"/>
              <a:ext cx="1710420" cy="715270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/>
                <a:t>Event</a:t>
              </a:r>
              <a:endParaRPr lang="en-GB"/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1BE52A83-34C4-35B5-EE71-60A46A3B8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85939" y="4081619"/>
              <a:ext cx="609600" cy="609600"/>
            </a:xfrm>
            <a:prstGeom prst="rect">
              <a:avLst/>
            </a:prstGeom>
          </p:spPr>
        </p:pic>
      </p:grp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A65ADA3F-B471-71A0-9F89-C869E19D42E7}"/>
              </a:ext>
            </a:extLst>
          </p:cNvPr>
          <p:cNvSpPr/>
          <p:nvPr/>
        </p:nvSpPr>
        <p:spPr>
          <a:xfrm rot="14581338">
            <a:off x="9691889" y="1552513"/>
            <a:ext cx="495531" cy="41772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2E683B8-D355-3710-88B5-04AEF6DD64A3}"/>
              </a:ext>
            </a:extLst>
          </p:cNvPr>
          <p:cNvGrpSpPr/>
          <p:nvPr/>
        </p:nvGrpSpPr>
        <p:grpSpPr>
          <a:xfrm rot="21179260">
            <a:off x="7777843" y="1463775"/>
            <a:ext cx="1340985" cy="1032582"/>
            <a:chOff x="7506091" y="450219"/>
            <a:chExt cx="1340985" cy="1032582"/>
          </a:xfrm>
        </p:grpSpPr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212C4785-9E44-9158-0BF5-CBB6478E0E72}"/>
                </a:ext>
              </a:extLst>
            </p:cNvPr>
            <p:cNvSpPr/>
            <p:nvPr/>
          </p:nvSpPr>
          <p:spPr>
            <a:xfrm rot="12657191">
              <a:off x="7506091" y="450219"/>
              <a:ext cx="1260080" cy="1032582"/>
            </a:xfrm>
            <a:prstGeom prst="rightArrow">
              <a:avLst>
                <a:gd name="adj1" fmla="val 57758"/>
                <a:gd name="adj2" fmla="val 3581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6105CDC-9291-AE1D-0D9D-4DAA32A8B91B}"/>
                </a:ext>
              </a:extLst>
            </p:cNvPr>
            <p:cNvSpPr txBox="1"/>
            <p:nvPr/>
          </p:nvSpPr>
          <p:spPr>
            <a:xfrm rot="2019935">
              <a:off x="7842656" y="740419"/>
              <a:ext cx="10044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Mouse click</a:t>
              </a:r>
              <a:endParaRPr lang="en-GB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695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Signal and Slot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564897-CC8B-3887-FE72-A2C9F8CF1A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3394004" cy="3409928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/>
              <a:t>A signal is emitted when a particular event occurs. Qt's widgets have many pre-defined signals, but we can always subclass to add our own. </a:t>
            </a:r>
          </a:p>
          <a:p>
            <a:pPr marL="285750" indent="-285750">
              <a:buFontTx/>
              <a:buChar char="-"/>
            </a:pPr>
            <a:r>
              <a:rPr lang="en-US"/>
              <a:t>A slot is a function that is called in </a:t>
            </a:r>
            <a:r>
              <a:rPr lang="en-US" err="1"/>
              <a:t>reponse</a:t>
            </a:r>
            <a:r>
              <a:rPr lang="en-US"/>
              <a:t> to a particular signal. Qt's widgets have many pre-defined slots, but it is common practice to add your own slots so that you can handle the signals that you are interested in.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FFF4A6-E659-2134-2C31-D0BFDD499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628" y="677398"/>
            <a:ext cx="5198220" cy="3718683"/>
          </a:xfrm>
          <a:prstGeom prst="rect">
            <a:avLst/>
          </a:prstGeom>
        </p:spPr>
      </p:pic>
      <p:pic>
        <p:nvPicPr>
          <p:cNvPr id="9" name="Picture 8" descr="A diagram of a computer&#10;&#10;Description automatically generated">
            <a:extLst>
              <a:ext uri="{FF2B5EF4-FFF2-40B4-BE49-F238E27FC236}">
                <a16:creationId xmlns:a16="http://schemas.microsoft.com/office/drawing/2014/main" id="{7C38BDCE-E50E-95CD-33E0-D758F11C1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605" y="3545373"/>
            <a:ext cx="3076567" cy="298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161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Declarative Databinding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564897-CC8B-3887-FE72-A2C9F8CF1A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3394004" cy="3409928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/>
              <a:t>A requirement of CUT.</a:t>
            </a:r>
          </a:p>
          <a:p>
            <a:pPr marL="285750" indent="-285750">
              <a:buFontTx/>
              <a:buChar char="-"/>
            </a:pPr>
            <a:r>
              <a:rPr lang="en-US"/>
              <a:t>Declare the UI graphically, including its data-sources.</a:t>
            </a:r>
          </a:p>
          <a:p>
            <a:pPr marL="285750" indent="-285750">
              <a:buFontTx/>
              <a:buChar char="-"/>
            </a:pPr>
            <a:r>
              <a:rPr lang="en-US"/>
              <a:t>Data source is defined through “model” property in Taurus Widgets</a:t>
            </a:r>
          </a:p>
          <a:p>
            <a:pPr marL="285750" indent="-285750">
              <a:buFontTx/>
              <a:buChar char="-"/>
            </a:pPr>
            <a:r>
              <a:rPr lang="en-US"/>
              <a:t>Currently supporting OLDB and MAL Requests.</a:t>
            </a:r>
          </a:p>
          <a:p>
            <a:pPr marL="285750" indent="-285750">
              <a:buFontTx/>
              <a:buChar char="-"/>
            </a:pPr>
            <a:r>
              <a:rPr lang="en-US"/>
              <a:t>2025: MAL Pub/Sub</a:t>
            </a:r>
          </a:p>
          <a:p>
            <a:pPr marL="285750" indent="-285750">
              <a:buFontTx/>
              <a:buChar char="-"/>
            </a:pPr>
            <a:endParaRPr lang="en-US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FE8F5E4E-CD0D-F5D4-19F8-783ACE36B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569" y="2158289"/>
            <a:ext cx="5452804" cy="4461872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350D0440-B6BA-A25F-8A45-C62E9478C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82" y="1331157"/>
            <a:ext cx="5403350" cy="4055126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BCCA3DD0-5984-A582-D069-534416999B30}"/>
              </a:ext>
            </a:extLst>
          </p:cNvPr>
          <p:cNvSpPr/>
          <p:nvPr/>
        </p:nvSpPr>
        <p:spPr>
          <a:xfrm rot="14581338">
            <a:off x="10213768" y="1619281"/>
            <a:ext cx="495531" cy="41772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02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2D8B0-EDA7-FB95-DDB4-D521DF143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Layouts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5637B-2786-1658-C7FF-02241A1C82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Guidelines indicates that GUIs needs to adapt to their window as they are resized.</a:t>
            </a:r>
            <a:endParaRPr lang="en-GB"/>
          </a:p>
          <a:p>
            <a:r>
              <a:rPr lang="en-GB"/>
              <a:t>This can be achieved with Layouts.</a:t>
            </a:r>
          </a:p>
          <a:p>
            <a:r>
              <a:rPr lang="en-GB"/>
              <a:t>Instead of using fixed values for sizes, you let Qt determine the size of the widgets depending on a few instructions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4DB3E3-958C-D3F6-687C-C768541B33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See Beginners Tutorial and Python Application Tutorial on a simple step-by-step use of layouts.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D8F11-28B5-9C1C-13A2-687EE4C51AC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674609-2F01-9118-4810-43CF01571B3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E557A8-70B2-4294-3613-A7D00323E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167" y="1575201"/>
            <a:ext cx="5549206" cy="558730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AC0C955E-6009-CD08-4ECD-4F4728791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788" y="2709647"/>
            <a:ext cx="1231746" cy="2450794"/>
          </a:xfrm>
          <a:prstGeom prst="rect">
            <a:avLst/>
          </a:prstGeom>
        </p:spPr>
      </p:pic>
      <p:pic>
        <p:nvPicPr>
          <p:cNvPr id="12" name="Picture 11" descr="A screenshot of a number&#10;&#10;Description automatically generated">
            <a:extLst>
              <a:ext uri="{FF2B5EF4-FFF2-40B4-BE49-F238E27FC236}">
                <a16:creationId xmlns:a16="http://schemas.microsoft.com/office/drawing/2014/main" id="{42F26470-DEAE-B0E6-96E1-3B84CFD06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817" y="2527443"/>
            <a:ext cx="2692063" cy="1473016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6198029F-05A0-340A-8035-9BB15E81F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090" y="4646793"/>
            <a:ext cx="3326984" cy="139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07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F8CC2F3-69F6-C114-129A-A6BD95C27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Models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99FCA-F986-A559-4548-BD0DBAFB0E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92DD-7107-772F-5A45-7FA044ADF11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0342" y="6532563"/>
            <a:ext cx="5146675" cy="174625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</p:spTree>
    <p:extLst>
      <p:ext uri="{BB962C8B-B14F-4D97-AF65-F5344CB8AC3E}">
        <p14:creationId xmlns:p14="http://schemas.microsoft.com/office/powerpoint/2010/main" val="3560071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Taurus Model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55C4-227C-9F38-39C3-61ADEFAE59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3924488" cy="3409928"/>
          </a:xfrm>
        </p:spPr>
        <p:txBody>
          <a:bodyPr/>
          <a:lstStyle/>
          <a:p>
            <a:r>
              <a:rPr lang="en-US"/>
              <a:t>The Taurus model which is used for data access plugins is based on the MVC design pattern.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Views</a:t>
            </a:r>
            <a:r>
              <a:rPr lang="en-US"/>
              <a:t>: Qt Widgets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Controller</a:t>
            </a:r>
            <a:r>
              <a:rPr lang="en-US"/>
              <a:t>: </a:t>
            </a:r>
            <a:r>
              <a:rPr lang="en-US" err="1"/>
              <a:t>TaurusController</a:t>
            </a:r>
            <a:r>
              <a:rPr lang="en-US"/>
              <a:t>/</a:t>
            </a:r>
            <a:r>
              <a:rPr lang="en-US" err="1"/>
              <a:t>TaurusWidget</a:t>
            </a:r>
            <a:r>
              <a:rPr lang="en-US"/>
              <a:t>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Model</a:t>
            </a:r>
            <a:r>
              <a:rPr lang="en-US"/>
              <a:t>: The </a:t>
            </a:r>
            <a:r>
              <a:rPr lang="en-US" err="1"/>
              <a:t>taurus.core</a:t>
            </a:r>
            <a:r>
              <a:rPr lang="en-US"/>
              <a:t> model. It allows maps to control system concepts.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5" name="Picture 4" descr="A diagram of a component model&#10;&#10;Description automatically generated">
            <a:extLst>
              <a:ext uri="{FF2B5EF4-FFF2-40B4-BE49-F238E27FC236}">
                <a16:creationId xmlns:a16="http://schemas.microsoft.com/office/drawing/2014/main" id="{546CC00D-6EB3-804C-86F3-0EFDD7F56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352" y="1200065"/>
            <a:ext cx="3205749" cy="217957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C1705A4B-600E-34F7-FDA3-C57A9F1B2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994" y="2476430"/>
            <a:ext cx="4007629" cy="391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440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OLDB Model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55C4-227C-9F38-39C3-61ADEFAE59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Uses standard CII OLDB URIs as models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58BEC481-4DCA-2F25-C643-62DBE7BA7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206655"/>
              </p:ext>
            </p:extLst>
          </p:nvPr>
        </p:nvGraphicFramePr>
        <p:xfrm>
          <a:off x="367182" y="2048669"/>
          <a:ext cx="11218178" cy="3840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88271">
                  <a:extLst>
                    <a:ext uri="{9D8B030D-6E8A-4147-A177-3AD203B41FA5}">
                      <a16:colId xmlns:a16="http://schemas.microsoft.com/office/drawing/2014/main" val="3736012080"/>
                    </a:ext>
                  </a:extLst>
                </a:gridCol>
                <a:gridCol w="3693111">
                  <a:extLst>
                    <a:ext uri="{9D8B030D-6E8A-4147-A177-3AD203B41FA5}">
                      <a16:colId xmlns:a16="http://schemas.microsoft.com/office/drawing/2014/main" val="474047422"/>
                    </a:ext>
                  </a:extLst>
                </a:gridCol>
                <a:gridCol w="1509204">
                  <a:extLst>
                    <a:ext uri="{9D8B030D-6E8A-4147-A177-3AD203B41FA5}">
                      <a16:colId xmlns:a16="http://schemas.microsoft.com/office/drawing/2014/main" val="1855570458"/>
                    </a:ext>
                  </a:extLst>
                </a:gridCol>
                <a:gridCol w="1535837">
                  <a:extLst>
                    <a:ext uri="{9D8B030D-6E8A-4147-A177-3AD203B41FA5}">
                      <a16:colId xmlns:a16="http://schemas.microsoft.com/office/drawing/2014/main" val="1871996221"/>
                    </a:ext>
                  </a:extLst>
                </a:gridCol>
                <a:gridCol w="3991755">
                  <a:extLst>
                    <a:ext uri="{9D8B030D-6E8A-4147-A177-3AD203B41FA5}">
                      <a16:colId xmlns:a16="http://schemas.microsoft.com/office/drawing/2014/main" val="2784296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#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Model name (URI)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Model type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Scheme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Represented data source/control object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cii.oldb</a:t>
                      </a:r>
                      <a:r>
                        <a:rPr lang="en-US"/>
                        <a:t>:///cut/</a:t>
                      </a:r>
                      <a:r>
                        <a:rPr lang="en-US" err="1"/>
                        <a:t>demoservice</a:t>
                      </a:r>
                      <a:r>
                        <a:rPr lang="en-US"/>
                        <a:t>/instance1/</a:t>
                      </a:r>
                      <a:r>
                        <a:rPr lang="en-US" err="1"/>
                        <a:t>boolean</a:t>
                      </a:r>
                      <a:r>
                        <a:rPr lang="en-US"/>
                        <a:t>-scalar-</a:t>
                      </a:r>
                      <a:r>
                        <a:rPr lang="en-US" err="1"/>
                        <a:t>twosecs</a:t>
                      </a:r>
                      <a:r>
                        <a:rPr lang="en-US"/>
                        <a:t> 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Attribute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cii.oldb</a:t>
                      </a:r>
                      <a:r>
                        <a:rPr lang="en-US"/>
                        <a:t> 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Test </a:t>
                      </a:r>
                      <a:r>
                        <a:rPr lang="en-US" err="1"/>
                        <a:t>boolean</a:t>
                      </a:r>
                      <a:r>
                        <a:rPr lang="en-US"/>
                        <a:t> datapoint, changes state every two seconds. 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5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cii.oldb</a:t>
                      </a:r>
                      <a:r>
                        <a:rPr lang="en-GB"/>
                        <a:t>:///cut/</a:t>
                      </a:r>
                      <a:r>
                        <a:rPr lang="en-GB" err="1"/>
                        <a:t>demoservice</a:t>
                      </a:r>
                      <a:r>
                        <a:rPr lang="en-GB"/>
                        <a:t>/instance1/int-scalar-add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cii.oldb</a:t>
                      </a:r>
                      <a:r>
                        <a:rPr lang="en-GB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Test integer scalar, number gets larger.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48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cii.oldb</a:t>
                      </a:r>
                      <a:r>
                        <a:rPr lang="en-US"/>
                        <a:t>:///cut/</a:t>
                      </a:r>
                      <a:r>
                        <a:rPr lang="en-US" err="1"/>
                        <a:t>demoservice</a:t>
                      </a:r>
                      <a:r>
                        <a:rPr lang="en-US"/>
                        <a:t>/instance1/double-scalar-sin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Attribute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cii.oldb</a:t>
                      </a:r>
                      <a:r>
                        <a:rPr lang="en-US"/>
                        <a:t> 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Test double scalar with value of sin(t) 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6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cii.oldb</a:t>
                      </a:r>
                      <a:r>
                        <a:rPr lang="en-GB"/>
                        <a:t>:///</a:t>
                      </a:r>
                      <a:r>
                        <a:rPr lang="en-GB" err="1"/>
                        <a:t>elt</a:t>
                      </a:r>
                      <a:r>
                        <a:rPr lang="en-GB"/>
                        <a:t>/</a:t>
                      </a:r>
                      <a:r>
                        <a:rPr lang="en-GB" err="1"/>
                        <a:t>hlcc</a:t>
                      </a:r>
                      <a:r>
                        <a:rPr lang="en-GB"/>
                        <a:t>/</a:t>
                      </a:r>
                      <a:r>
                        <a:rPr lang="en-GB" err="1"/>
                        <a:t>telif</a:t>
                      </a:r>
                      <a:r>
                        <a:rPr lang="en-GB"/>
                        <a:t>/</a:t>
                      </a:r>
                      <a:r>
                        <a:rPr lang="en-GB" err="1"/>
                        <a:t>mon</a:t>
                      </a:r>
                      <a:r>
                        <a:rPr lang="en-GB"/>
                        <a:t>/state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cii.oldb</a:t>
                      </a:r>
                      <a:r>
                        <a:rPr lang="en-GB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State variable of HLCC Telescope Interface application.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93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cii.oldb</a:t>
                      </a:r>
                      <a:r>
                        <a:rPr lang="en-GB"/>
                        <a:t>:///</a:t>
                      </a:r>
                      <a:r>
                        <a:rPr lang="en-GB" err="1"/>
                        <a:t>elt</a:t>
                      </a:r>
                      <a:r>
                        <a:rPr lang="en-GB"/>
                        <a:t>/</a:t>
                      </a:r>
                      <a:r>
                        <a:rPr lang="en-GB" err="1"/>
                        <a:t>hlcc</a:t>
                      </a:r>
                      <a:r>
                        <a:rPr lang="en-GB"/>
                        <a:t>/</a:t>
                      </a:r>
                      <a:r>
                        <a:rPr lang="en-GB" err="1"/>
                        <a:t>telif</a:t>
                      </a:r>
                      <a:r>
                        <a:rPr lang="en-GB"/>
                        <a:t>/</a:t>
                      </a:r>
                      <a:r>
                        <a:rPr lang="en-GB" err="1"/>
                        <a:t>mon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cii.oldb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Collection of all datapoints for </a:t>
                      </a:r>
                      <a:r>
                        <a:rPr lang="en-US" err="1"/>
                        <a:t>cii.oldb</a:t>
                      </a:r>
                      <a:r>
                        <a:rPr lang="en-US"/>
                        <a:t>///</a:t>
                      </a:r>
                      <a:r>
                        <a:rPr lang="en-US" err="1"/>
                        <a:t>elt</a:t>
                      </a:r>
                      <a:r>
                        <a:rPr lang="en-US"/>
                        <a:t>/</a:t>
                      </a:r>
                      <a:r>
                        <a:rPr lang="en-US" err="1"/>
                        <a:t>hlcc</a:t>
                      </a:r>
                      <a:r>
                        <a:rPr lang="en-US"/>
                        <a:t>/</a:t>
                      </a:r>
                      <a:r>
                        <a:rPr lang="en-US" err="1"/>
                        <a:t>telif</a:t>
                      </a:r>
                      <a:r>
                        <a:rPr lang="en-US"/>
                        <a:t>/**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765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4495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7DB19-93DB-5A09-3B1B-494E532A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OLDB Model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F22E3-20E9-1AF8-31A4-1C2FC11DDE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OLDB Metadata:</a:t>
            </a:r>
          </a:p>
          <a:p>
            <a:pPr marL="285750" indent="-285750">
              <a:buFontTx/>
              <a:buChar char="-"/>
            </a:pPr>
            <a:r>
              <a:rPr lang="en-US"/>
              <a:t>Timestamp is displayed in tooltip.</a:t>
            </a:r>
          </a:p>
          <a:p>
            <a:pPr marL="285750" indent="-285750">
              <a:buFontTx/>
              <a:buChar char="-"/>
            </a:pPr>
            <a:r>
              <a:rPr lang="en-US"/>
              <a:t>Description is displayed in tooltip.</a:t>
            </a:r>
          </a:p>
          <a:p>
            <a:pPr marL="285750" indent="-285750">
              <a:buFontTx/>
              <a:buChar char="-"/>
            </a:pPr>
            <a:r>
              <a:rPr lang="en-US"/>
              <a:t>Units are available as part of the Quantity object (magnitude, units, allows for conversion).</a:t>
            </a:r>
          </a:p>
          <a:p>
            <a:pPr marL="285750" indent="-285750">
              <a:buFontTx/>
              <a:buChar char="-"/>
            </a:pPr>
            <a:r>
              <a:rPr lang="en-US"/>
              <a:t>Quality is available depending on widget.</a:t>
            </a:r>
          </a:p>
          <a:p>
            <a:pPr marL="285750" indent="-285750">
              <a:buFontTx/>
              <a:buChar char="-"/>
            </a:pPr>
            <a:r>
              <a:rPr lang="en-US"/>
              <a:t>Ranges for numbers are available.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359416-376F-66EF-3F48-6727546C268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BEAFF5-79DD-3BB9-EBF4-46D0225965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AAE764-6DF3-B5C0-9651-674824C83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424" y="1575201"/>
            <a:ext cx="5676099" cy="406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92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OLDB Model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55C4-227C-9F38-39C3-61ADEFAE59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6440720" cy="3409928"/>
          </a:xfrm>
        </p:spPr>
        <p:txBody>
          <a:bodyPr/>
          <a:lstStyle/>
          <a:p>
            <a:r>
              <a:rPr lang="en-US"/>
              <a:t>Supports all datatypes in OLDB (simple datatypes)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2C6404-346E-BAB4-5413-CB6A01F36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07" y="2224796"/>
            <a:ext cx="10912786" cy="8154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E35003-3CA2-9FA1-84CC-BB5A1C9D3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59" y="3163342"/>
            <a:ext cx="10874682" cy="8154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1E106C-9B5D-38AF-BDDA-6B83AC594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279" y="4097583"/>
            <a:ext cx="10867062" cy="7849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78F865-E5CC-CDFD-824A-005FF03AE9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49" y="5005646"/>
            <a:ext cx="10897544" cy="8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25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OLDB Model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55C4-227C-9F38-39C3-61ADEFAE59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3" y="1575201"/>
            <a:ext cx="7363997" cy="3409928"/>
          </a:xfrm>
        </p:spPr>
        <p:txBody>
          <a:bodyPr/>
          <a:lstStyle/>
          <a:p>
            <a:r>
              <a:rPr lang="en-US"/>
              <a:t>Supports all datatypes in OLDB (vector and matrices)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89157-22A6-4099-9932-88158B5AC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80" y="2265052"/>
            <a:ext cx="10874682" cy="7696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5CDC51-59FA-6F28-977C-8B6EEE5D1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21" y="3160209"/>
            <a:ext cx="10844200" cy="7773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441FFB-D394-BA7C-5128-E4CD9975A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142" y="4062986"/>
            <a:ext cx="10836579" cy="8230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E808EFC-2AF4-BE23-8792-87EE48BE0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470" y="5026225"/>
            <a:ext cx="10867062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89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MAL RR Model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55C4-227C-9F38-39C3-61ADEFAE59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3" y="1575201"/>
            <a:ext cx="7363997" cy="3409928"/>
          </a:xfrm>
        </p:spPr>
        <p:txBody>
          <a:bodyPr/>
          <a:lstStyle/>
          <a:p>
            <a:r>
              <a:rPr lang="en-US"/>
              <a:t>Currently support only basic datatypes for return values, and arguments.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F3B0B3-5FED-59AE-6E0E-97DE96F71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290" y="2979381"/>
            <a:ext cx="7605419" cy="899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54E2FB-AAE2-7FD7-9419-44E6BEDAE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914" y="4083021"/>
            <a:ext cx="8474174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E5D4-3A36-666C-5804-F2CD6623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MAL RR Model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AFD6C-4518-017A-6C9D-F187B2E745D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D901D5-8410-AD4F-C226-1F2211D082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graphicFrame>
        <p:nvGraphicFramePr>
          <p:cNvPr id="8" name="Table 17">
            <a:extLst>
              <a:ext uri="{FF2B5EF4-FFF2-40B4-BE49-F238E27FC236}">
                <a16:creationId xmlns:a16="http://schemas.microsoft.com/office/drawing/2014/main" id="{52F257B5-EBF7-CFC8-7EB6-14DB18DAB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596254"/>
              </p:ext>
            </p:extLst>
          </p:nvPr>
        </p:nvGraphicFramePr>
        <p:xfrm>
          <a:off x="367182" y="2048669"/>
          <a:ext cx="11218178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88271">
                  <a:extLst>
                    <a:ext uri="{9D8B030D-6E8A-4147-A177-3AD203B41FA5}">
                      <a16:colId xmlns:a16="http://schemas.microsoft.com/office/drawing/2014/main" val="3736012080"/>
                    </a:ext>
                  </a:extLst>
                </a:gridCol>
                <a:gridCol w="3693111">
                  <a:extLst>
                    <a:ext uri="{9D8B030D-6E8A-4147-A177-3AD203B41FA5}">
                      <a16:colId xmlns:a16="http://schemas.microsoft.com/office/drawing/2014/main" val="474047422"/>
                    </a:ext>
                  </a:extLst>
                </a:gridCol>
                <a:gridCol w="1509204">
                  <a:extLst>
                    <a:ext uri="{9D8B030D-6E8A-4147-A177-3AD203B41FA5}">
                      <a16:colId xmlns:a16="http://schemas.microsoft.com/office/drawing/2014/main" val="1855570458"/>
                    </a:ext>
                  </a:extLst>
                </a:gridCol>
                <a:gridCol w="1535837">
                  <a:extLst>
                    <a:ext uri="{9D8B030D-6E8A-4147-A177-3AD203B41FA5}">
                      <a16:colId xmlns:a16="http://schemas.microsoft.com/office/drawing/2014/main" val="1871996221"/>
                    </a:ext>
                  </a:extLst>
                </a:gridCol>
                <a:gridCol w="3991755">
                  <a:extLst>
                    <a:ext uri="{9D8B030D-6E8A-4147-A177-3AD203B41FA5}">
                      <a16:colId xmlns:a16="http://schemas.microsoft.com/office/drawing/2014/main" val="2784296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#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Model name (URI)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Model type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Scheme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Represented data source/control object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mal.rr</a:t>
                      </a:r>
                      <a:r>
                        <a:rPr lang="en-GB"/>
                        <a:t>://localhost:12802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mal.rr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Demo server application, </a:t>
                      </a:r>
                      <a:r>
                        <a:rPr lang="en-GB" err="1"/>
                        <a:t>autodiscovers</a:t>
                      </a:r>
                      <a:r>
                        <a:rPr lang="en-GB"/>
                        <a:t> interfaces.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5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err="1"/>
                        <a:t>mal.rr</a:t>
                      </a:r>
                      <a:r>
                        <a:rPr lang="de-DE"/>
                        <a:t>://localhost:12802/</a:t>
                      </a:r>
                      <a:r>
                        <a:rPr lang="de-DE" err="1"/>
                        <a:t>StdCmds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mal.rr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Demo server, assumes interface is </a:t>
                      </a:r>
                      <a:r>
                        <a:rPr lang="en-GB" err="1"/>
                        <a:t>StdCmds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48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mal.rr</a:t>
                      </a:r>
                      <a:r>
                        <a:rPr lang="en-GB"/>
                        <a:t>://localhost:12802/</a:t>
                      </a:r>
                      <a:r>
                        <a:rPr lang="en-GB" err="1"/>
                        <a:t>Commands?if</a:t>
                      </a:r>
                      <a:r>
                        <a:rPr lang="en-GB"/>
                        <a:t>=::demoserviceif::Commands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mal.rr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Demo server, forces interface used to Commands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6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err="1"/>
                        <a:t>mal.rr</a:t>
                      </a:r>
                      <a:r>
                        <a:rPr lang="en-GB"/>
                        <a:t>://elthlccd82:12802/</a:t>
                      </a:r>
                      <a:r>
                        <a:rPr lang="en-GB" err="1"/>
                        <a:t>StdCmds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mal.rr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ELT server application in elthlccd82 host.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930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69800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16DC7-FEFF-E16C-62A5-75A539B7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 Model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ECF8F-BB3B-F792-8A2A-1FADA1E0CB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3" y="1575201"/>
            <a:ext cx="7027505" cy="548567"/>
          </a:xfrm>
        </p:spPr>
        <p:txBody>
          <a:bodyPr/>
          <a:lstStyle/>
          <a:p>
            <a:r>
              <a:rPr lang="en-US"/>
              <a:t>Quickly create models when data sources are not available:</a:t>
            </a:r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2DB2C-28E2-89B5-7881-23DC7CA80C8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58B914-F964-9ECF-7E43-D07EE25EBC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2BC93A-1AD6-C3DA-4E6E-2446D0A52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133" y="2211150"/>
            <a:ext cx="6835732" cy="7696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4BCBB8-11CC-0DCE-AC9D-BE92FBFB4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694" y="3105310"/>
            <a:ext cx="6652837" cy="10745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E5FB5A-E141-FF49-1E68-F938585EE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694" y="4323042"/>
            <a:ext cx="7277731" cy="800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4DF1D4-469B-A351-4CD5-D9DA1A18D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133" y="5266430"/>
            <a:ext cx="7026249" cy="76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03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16DC7-FEFF-E16C-62A5-75A539B7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 Model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ECF8F-BB3B-F792-8A2A-1FADA1E0CB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5618818" cy="3259017"/>
          </a:xfrm>
        </p:spPr>
        <p:txBody>
          <a:bodyPr/>
          <a:lstStyle/>
          <a:p>
            <a:r>
              <a:rPr lang="en-US"/>
              <a:t>Eval can reference other Attributes and do basic operations on them.</a:t>
            </a:r>
          </a:p>
          <a:p>
            <a:endParaRPr lang="en-US"/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eval:{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eval:Q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(12,"rad")}+{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cii.oldb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:/cut/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demoservice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/instance1/double-scalar-sin}</a:t>
            </a:r>
            <a:b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err="1">
                <a:latin typeface="Courier New" panose="02070309020205020404" pitchFamily="49" charset="0"/>
                <a:cs typeface="Courier New" panose="02070309020205020404" pitchFamily="49" charset="0"/>
              </a:rPr>
              <a:t>eval</a:t>
            </a:r>
            <a:r>
              <a:rPr lang="fr-FR">
                <a:latin typeface="Courier New" panose="02070309020205020404" pitchFamily="49" charset="0"/>
                <a:cs typeface="Courier New" panose="02070309020205020404" pitchFamily="49" charset="0"/>
              </a:rPr>
              <a:t>:{eval:"2021-10-12T11:45:00.012"}.split("T")</a:t>
            </a:r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/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2DB2C-28E2-89B5-7881-23DC7CA80C8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58B914-F964-9ECF-7E43-D07EE25EBC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99AD3D-6DA1-2689-B721-95AED49E4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171" y="1388979"/>
            <a:ext cx="4827477" cy="21938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0261DA-AD93-5795-DD43-70D52D380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207" y="3835711"/>
            <a:ext cx="3674400" cy="248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654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F8CC2F3-69F6-C114-129A-A6BD95C27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Widgets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99FCA-F986-A559-4548-BD0DBAFB0E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92DD-7107-772F-5A45-7FA044ADF11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0342" y="6532563"/>
            <a:ext cx="5146675" cy="174625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</p:spTree>
    <p:extLst>
      <p:ext uri="{BB962C8B-B14F-4D97-AF65-F5344CB8AC3E}">
        <p14:creationId xmlns:p14="http://schemas.microsoft.com/office/powerpoint/2010/main" val="34421713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TaurusBaseWidgets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55C4-227C-9F38-39C3-61ADEFAE59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0"/>
            <a:ext cx="4924800" cy="4603657"/>
          </a:xfrm>
        </p:spPr>
        <p:txBody>
          <a:bodyPr/>
          <a:lstStyle/>
          <a:p>
            <a:r>
              <a:rPr lang="en-US"/>
              <a:t>All Taurus Widgets inherits from </a:t>
            </a:r>
            <a:r>
              <a:rPr lang="en-US" err="1"/>
              <a:t>TaurusBaseComponent</a:t>
            </a:r>
            <a:r>
              <a:rPr lang="en-US"/>
              <a:t> and </a:t>
            </a:r>
            <a:r>
              <a:rPr lang="en-US" err="1"/>
              <a:t>TaurusBase</a:t>
            </a:r>
            <a:r>
              <a:rPr lang="en-US"/>
              <a:t> Widgets. They provides</a:t>
            </a:r>
          </a:p>
          <a:p>
            <a:r>
              <a:rPr lang="en-US"/>
              <a:t>Properties: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modelIndex</a:t>
            </a:r>
            <a:endParaRPr lang="en-US"/>
          </a:p>
          <a:p>
            <a:r>
              <a:rPr lang="en-US"/>
              <a:t>Methods: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filterEvent</a:t>
            </a:r>
            <a:endParaRPr lang="en-US"/>
          </a:p>
          <a:p>
            <a:r>
              <a:rPr lang="en-US"/>
              <a:t>Signals: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valueChangedSignal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modelChanged</a:t>
            </a:r>
            <a:endParaRPr lang="en-US"/>
          </a:p>
          <a:p>
            <a:pPr marL="285750" indent="-285750">
              <a:buFontTx/>
              <a:buChar char="-"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1FBCDB8-CAF2-03E8-0110-E6345276C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685" y="4230676"/>
            <a:ext cx="7026249" cy="15469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53D58E-6C5E-97E6-5DE5-812552B49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685" y="2368137"/>
            <a:ext cx="7011008" cy="15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329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TaurusLabel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55C4-227C-9F38-39C3-61ADEFAE59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4452122" cy="3409928"/>
          </a:xfrm>
        </p:spPr>
        <p:txBody>
          <a:bodyPr/>
          <a:lstStyle/>
          <a:p>
            <a:r>
              <a:rPr lang="en-US"/>
              <a:t>Capable of handling multiple data types</a:t>
            </a:r>
          </a:p>
          <a:p>
            <a:r>
              <a:rPr lang="en-US"/>
              <a:t>Properties: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autoTrim</a:t>
            </a:r>
            <a:r>
              <a:rPr lang="en-US"/>
              <a:t>: Specifies whether the text will be trimmed when it doesn’t fit in the available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bgRole</a:t>
            </a:r>
            <a:r>
              <a:rPr lang="en-US"/>
              <a:t>: quality, None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fgRole</a:t>
            </a:r>
            <a:r>
              <a:rPr lang="en-US"/>
              <a:t>: </a:t>
            </a:r>
            <a:r>
              <a:rPr lang="en-US" err="1"/>
              <a:t>rvalue</a:t>
            </a:r>
            <a:r>
              <a:rPr lang="en-US"/>
              <a:t>, </a:t>
            </a:r>
            <a:r>
              <a:rPr lang="en-US" err="1"/>
              <a:t>rvalue.magnitude</a:t>
            </a:r>
            <a:r>
              <a:rPr lang="en-US"/>
              <a:t>, </a:t>
            </a:r>
            <a:r>
              <a:rPr lang="en-US" err="1"/>
              <a:t>rvalue.units</a:t>
            </a:r>
            <a:r>
              <a:rPr lang="en-US"/>
              <a:t>, quality</a:t>
            </a:r>
          </a:p>
          <a:p>
            <a:r>
              <a:rPr lang="en-US"/>
              <a:t>Methods: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setFormat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{:.2e} {:.1f} {"str": "{!r}"}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BCCD41-F79A-AE53-7687-78FC166B0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749" y="1125450"/>
            <a:ext cx="6134624" cy="355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5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TaurusLed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55C4-227C-9F38-39C3-61ADEFAE59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Properties: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fgRole</a:t>
            </a:r>
            <a:r>
              <a:rPr lang="en-US"/>
              <a:t>:</a:t>
            </a:r>
            <a:r>
              <a:rPr lang="en-GB"/>
              <a:t> value</a:t>
            </a:r>
            <a:r>
              <a:rPr lang="en-US"/>
              <a:t>,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onColor</a:t>
            </a:r>
            <a:r>
              <a:rPr lang="en-US"/>
              <a:t>: blue, green, red, yellow, orange, magenta, </a:t>
            </a:r>
            <a:r>
              <a:rPr lang="en-US" err="1"/>
              <a:t>grenoble</a:t>
            </a:r>
            <a:r>
              <a:rPr lang="en-US"/>
              <a:t>, black, white.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offColor</a:t>
            </a:r>
            <a:r>
              <a:rPr lang="en-US"/>
              <a:t>: blue, green, red, yellow, orange, magenta, </a:t>
            </a:r>
            <a:r>
              <a:rPr lang="en-US" err="1"/>
              <a:t>grenoble</a:t>
            </a:r>
            <a:r>
              <a:rPr lang="en-US"/>
              <a:t>, black, white.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ledInverted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blinkingInterval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57E2F8-B27A-EF4D-A075-DDE8698882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AA8FCA-917A-4906-B5B6-D9FC5F2F6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032" y="1780974"/>
            <a:ext cx="4694327" cy="25148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97945D-8F36-CF58-29B0-5ED602FCC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835" y="4577423"/>
            <a:ext cx="3642676" cy="8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756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DE1-FD36-A181-8A05-6A8E14E6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TaurusForm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D0342-4F00-4A63-6425-1130397F136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6B5A6-9350-7039-494C-870136BFFC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6B5D43-EBEF-62D1-8D49-1633A3E4A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153" y="1574456"/>
            <a:ext cx="6879800" cy="4174161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70CFB14-8C2C-4625-F581-1DEA38F9B9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3285752" cy="3409928"/>
          </a:xfrm>
        </p:spPr>
        <p:txBody>
          <a:bodyPr/>
          <a:lstStyle/>
          <a:p>
            <a:r>
              <a:rPr lang="en-US"/>
              <a:t>Properties: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Model: Can be a list of str.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withButtons</a:t>
            </a:r>
            <a:r>
              <a:rPr lang="en-US"/>
              <a:t>: If False, hides the Reset and Apply buttons.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modifiableByUser</a:t>
            </a:r>
            <a:r>
              <a:rPr lang="en-US"/>
              <a:t>: If True, the user can modify the model on runtime.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Compact: merges the read/write widgets into one.</a:t>
            </a:r>
          </a:p>
          <a:p>
            <a:r>
              <a:rPr lang="en-US"/>
              <a:t>Can be used as a CLI tool by the command:</a:t>
            </a:r>
          </a:p>
          <a:p>
            <a:r>
              <a:rPr lang="en-US"/>
              <a:t>$&gt; taurus form &lt;model&gt;</a:t>
            </a:r>
          </a:p>
        </p:txBody>
      </p:sp>
    </p:spTree>
    <p:extLst>
      <p:ext uri="{BB962C8B-B14F-4D97-AF65-F5344CB8AC3E}">
        <p14:creationId xmlns:p14="http://schemas.microsoft.com/office/powerpoint/2010/main" val="594701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D811-3C52-5FDF-9F60-A489858B1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TaurusCommandButton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14DE8-FD7E-FD27-A6FE-63B47AD773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4924800" cy="45702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Model: has to be a Device. (MAL RR)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Command: the name of the command to execute.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Parameters: set it to the arguments of the command. You can connect a signal to it to pass values dynamically.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DangerMessage</a:t>
            </a:r>
            <a:r>
              <a:rPr lang="en-US"/>
              <a:t>: If present, will ask for confirmation before execution with this message.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CustomText</a:t>
            </a:r>
            <a:r>
              <a:rPr lang="en-US"/>
              <a:t>: changes the string in the button.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Timeout: currently not available in MAL RR.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9698C-96C1-FB9F-1407-5B3757D7F08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8B574B-797E-3C52-CFDA-9B9A17D518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4F2EE2-0711-20BC-4A44-9855B2610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807" y="2529445"/>
            <a:ext cx="5211182" cy="214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283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35FE-9432-8AF0-9A50-4371E9923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TaurusImage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D5290-3C58-4585-4F50-9D8362BCE6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Model: should be a 2d matrix.</a:t>
            </a:r>
          </a:p>
          <a:p>
            <a:endParaRPr lang="en-US"/>
          </a:p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81D32-E66C-87F7-42DF-7E139050877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31BFA-0089-BA1D-CE10-A388BAEFC0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DD4C43-7190-988C-C598-9560319AA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738" y="2274124"/>
            <a:ext cx="9422722" cy="379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684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16DF2-725F-90E3-45EB-3E2C3EE2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TaurusTrend</a:t>
            </a:r>
            <a:r>
              <a:rPr lang="en-US"/>
              <a:t> and Plot widgets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C53BB28-F3C2-E80C-66C9-84B114EBF8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4924914" cy="969282"/>
          </a:xfrm>
        </p:spPr>
        <p:txBody>
          <a:bodyPr/>
          <a:lstStyle/>
          <a:p>
            <a:r>
              <a:rPr lang="en-US"/>
              <a:t>Trend widgets expects a scalar value. It keeps the trend in memory. X-axis is the timestamp in OLDB.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649CE9-C7C4-3552-1863-AE5E23BD2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580F71-F40D-0EEC-15D1-F89CC98E3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Plot widgets expects a vector value. Its X-axis is the index in the array.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BA3689-1302-42E1-8267-31FE5AB47D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 descr="A screen shot of a graph&#10;&#10;Description automatically generated">
            <a:extLst>
              <a:ext uri="{FF2B5EF4-FFF2-40B4-BE49-F238E27FC236}">
                <a16:creationId xmlns:a16="http://schemas.microsoft.com/office/drawing/2014/main" id="{D2771B8F-953D-88D1-FFAC-9A7284DEF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5" y="2760329"/>
            <a:ext cx="4382235" cy="3465337"/>
          </a:xfrm>
          <a:prstGeom prst="rect">
            <a:avLst/>
          </a:prstGeom>
        </p:spPr>
      </p:pic>
      <p:pic>
        <p:nvPicPr>
          <p:cNvPr id="11" name="Picture 10" descr="A screen shot of a graph&#10;&#10;Description automatically generated">
            <a:extLst>
              <a:ext uri="{FF2B5EF4-FFF2-40B4-BE49-F238E27FC236}">
                <a16:creationId xmlns:a16="http://schemas.microsoft.com/office/drawing/2014/main" id="{0FF0BE69-7408-3679-9020-FD5C9A529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462" y="2760329"/>
            <a:ext cx="4382235" cy="34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998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3263C-78D6-2A98-A7B1-0F0F98AA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TaurusTrend2d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A7D6C-CF73-69E2-78E0-2163122123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err="1"/>
              <a:t>maxBufferSize</a:t>
            </a:r>
            <a:r>
              <a:rPr lang="en-US"/>
              <a:t>: number of item in memory.</a:t>
            </a:r>
          </a:p>
          <a:p>
            <a:r>
              <a:rPr lang="en-US" err="1"/>
              <a:t>stackMode</a:t>
            </a:r>
            <a:r>
              <a:rPr lang="en-US"/>
              <a:t>: event, </a:t>
            </a:r>
            <a:r>
              <a:rPr lang="en-US" err="1"/>
              <a:t>deltatime</a:t>
            </a:r>
            <a:r>
              <a:rPr lang="en-US"/>
              <a:t>, datetime</a:t>
            </a: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687064-A907-10F8-876A-D44CC5BC81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696FB-5C3F-D3CE-2445-E13C827DAD8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4F59-7A3F-6293-A66F-EB62E7A5FF3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106A28-CCBF-6942-D0A3-7F55B7660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710" y="1575201"/>
            <a:ext cx="5147377" cy="348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122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B650-908B-1212-E54C-22A676EFF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Widgets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E4599-7566-3911-B607-AB473083BF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err="1"/>
              <a:t>TaurusValueCheckBox</a:t>
            </a:r>
            <a:endParaRPr lang="en-US" b="1"/>
          </a:p>
          <a:p>
            <a:endParaRPr lang="en-US"/>
          </a:p>
          <a:p>
            <a:endParaRPr lang="en-US"/>
          </a:p>
          <a:p>
            <a:r>
              <a:rPr lang="en-US" b="1" err="1"/>
              <a:t>TaurusAttrListComboBox</a:t>
            </a:r>
            <a:r>
              <a:rPr lang="en-US"/>
              <a:t>:</a:t>
            </a:r>
          </a:p>
          <a:p>
            <a:r>
              <a:rPr lang="en-US"/>
              <a:t>- Uses a vector of values, and presents them as entries in a </a:t>
            </a:r>
            <a:r>
              <a:rPr lang="en-US" err="1"/>
              <a:t>ComboBox</a:t>
            </a:r>
            <a:r>
              <a:rPr lang="en-US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D89D7-BBF8-603F-C068-75715627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F1F9CA-F431-D72D-77D0-455417F2596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2AC38C-A3D5-94EA-514B-7559105D8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60" y="4457148"/>
            <a:ext cx="10874682" cy="967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69F95C-73D5-C057-B4AC-742D16E5E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282" y="1843521"/>
            <a:ext cx="7788315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327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B650-908B-1212-E54C-22A676EFF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Widgets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391F4A0-DDCC-AFE4-7192-F0BAAB8055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5159376" cy="4343400"/>
          </a:xfrm>
        </p:spPr>
        <p:txBody>
          <a:bodyPr/>
          <a:lstStyle/>
          <a:p>
            <a:r>
              <a:rPr lang="en-US" b="1" err="1"/>
              <a:t>TaurusMessageBox</a:t>
            </a:r>
            <a:endParaRPr lang="en-US" b="1"/>
          </a:p>
          <a:p>
            <a:pPr marL="285750" indent="-285750">
              <a:buFontTx/>
              <a:buChar char="-"/>
            </a:pPr>
            <a:r>
              <a:rPr lang="en-US"/>
              <a:t>Automatically triggered on exception when using TaurusCommandButton, </a:t>
            </a:r>
            <a:r>
              <a:rPr lang="en-US" err="1"/>
              <a:t>TaurusDevicePanel</a:t>
            </a:r>
            <a:r>
              <a:rPr lang="en-US"/>
              <a:t>.</a:t>
            </a:r>
          </a:p>
          <a:p>
            <a:pPr marL="285750" indent="-285750">
              <a:buFontTx/>
              <a:buChar char="-"/>
            </a:pPr>
            <a:r>
              <a:rPr lang="en-GB"/>
              <a:t>Or you can invoke it manually using </a:t>
            </a:r>
            <a:r>
              <a:rPr lang="en-GB" err="1"/>
              <a:t>TaurusMessageBox</a:t>
            </a:r>
            <a:endParaRPr lang="en-GB"/>
          </a:p>
          <a:p>
            <a:endParaRPr lang="en-GB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D89D7-BBF8-603F-C068-75715627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994E621-77C5-46F0-CD05-EEE5DF749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You can use a decorator in your GUI code to show automatically this dialog when an Exception happens.</a:t>
            </a:r>
          </a:p>
          <a:p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GB" err="1">
                <a:latin typeface="Courier New" panose="02070309020205020404" pitchFamily="49" charset="0"/>
                <a:cs typeface="Courier New" panose="02070309020205020404" pitchFamily="49" charset="0"/>
              </a:rPr>
              <a:t>taurus.qt.qtgui.dialog</a:t>
            </a:r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GB" err="1">
                <a:latin typeface="Courier New" panose="02070309020205020404" pitchFamily="49" charset="0"/>
                <a:cs typeface="Courier New" panose="02070309020205020404" pitchFamily="49" charset="0"/>
              </a:rPr>
              <a:t>ProtectTaurusMessageBox</a:t>
            </a:r>
            <a:endParaRPr lang="en-GB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@ProtectTaurusMessgeBox(title="Error trying to turn the beam on")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turnBeamOn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device_name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 d =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taurus.Device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device_name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d.TurnOn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F1F9CA-F431-D72D-77D0-455417F2596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 descr="A screenshot of a computer error&#10;&#10;Description automatically generated">
            <a:extLst>
              <a:ext uri="{FF2B5EF4-FFF2-40B4-BE49-F238E27FC236}">
                <a16:creationId xmlns:a16="http://schemas.microsoft.com/office/drawing/2014/main" id="{59F756A0-5027-2662-CBF8-D9ED15106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44" y="4313131"/>
            <a:ext cx="5023597" cy="141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477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70999-F90B-65E1-90D1-EAA52EB5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Interesting topics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63A5E-A21F-78CB-A04A-6349C9D893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Some FAQ that were added to the manual.</a:t>
            </a:r>
          </a:p>
          <a:p>
            <a:endParaRPr lang="en-US"/>
          </a:p>
          <a:p>
            <a:r>
              <a:rPr lang="en-US" b="1"/>
              <a:t>7.2. Data Manipulation and Taurus</a:t>
            </a:r>
          </a:p>
          <a:p>
            <a:r>
              <a:rPr lang="en-US" b="1"/>
              <a:t>7.3. Data Units and Conversion</a:t>
            </a:r>
          </a:p>
          <a:p>
            <a:endParaRPr lang="en-US" b="1"/>
          </a:p>
          <a:p>
            <a:endParaRPr lang="en-US" b="1"/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8D36E7-A80E-1F8F-64A3-3F6CE5BE02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42E827-49EB-4797-CA25-477E669CD53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D1FA34-865E-6143-F104-3FAD5ABF49F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801536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ECCD5-9977-E5FF-198E-1FEC0A4A3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Color Schema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880FF-1296-5C81-71B7-96E4599734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5321485" cy="3409928"/>
          </a:xfrm>
        </p:spPr>
        <p:txBody>
          <a:bodyPr/>
          <a:lstStyle/>
          <a:p>
            <a:r>
              <a:rPr lang="en-GB">
                <a:cs typeface="Courier New" panose="02070309020205020404" pitchFamily="49" charset="0"/>
              </a:rPr>
              <a:t>Adding </a:t>
            </a:r>
            <a:r>
              <a:rPr lang="en-GB" err="1">
                <a:cs typeface="Courier New" panose="02070309020205020404" pitchFamily="49" charset="0"/>
              </a:rPr>
              <a:t>color</a:t>
            </a:r>
            <a:r>
              <a:rPr lang="en-GB">
                <a:cs typeface="Courier New" panose="02070309020205020404" pitchFamily="49" charset="0"/>
              </a:rPr>
              <a:t> schema changes to the applications is just three lines.</a:t>
            </a:r>
          </a:p>
          <a:p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GB" err="1">
                <a:latin typeface="Courier New" panose="02070309020205020404" pitchFamily="49" charset="0"/>
                <a:cs typeface="Courier New" panose="02070309020205020404" pitchFamily="49" charset="0"/>
              </a:rPr>
              <a:t>CutColor</a:t>
            </a:r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GB" err="1">
                <a:latin typeface="Courier New" panose="02070309020205020404" pitchFamily="49" charset="0"/>
                <a:cs typeface="Courier New" panose="02070309020205020404" pitchFamily="49" charset="0"/>
              </a:rPr>
              <a:t>QePalettesModel</a:t>
            </a:r>
            <a:endParaRPr lang="en-GB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self._</a:t>
            </a:r>
            <a:r>
              <a:rPr lang="en-GB" err="1">
                <a:latin typeface="Courier New" panose="02070309020205020404" pitchFamily="49" charset="0"/>
                <a:cs typeface="Courier New" panose="02070309020205020404" pitchFamily="49" charset="0"/>
              </a:rPr>
              <a:t>palettes_model</a:t>
            </a:r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err="1">
                <a:latin typeface="Courier New" panose="02070309020205020404" pitchFamily="49" charset="0"/>
                <a:cs typeface="Courier New" panose="02070309020205020404" pitchFamily="49" charset="0"/>
              </a:rPr>
              <a:t>QePalettesModel</a:t>
            </a:r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()        </a:t>
            </a:r>
            <a:r>
              <a:rPr lang="en-GB" err="1">
                <a:latin typeface="Courier New" panose="02070309020205020404" pitchFamily="49" charset="0"/>
                <a:cs typeface="Courier New" panose="02070309020205020404" pitchFamily="49" charset="0"/>
              </a:rPr>
              <a:t>self.ui.menuView.addAction</a:t>
            </a:r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(self._</a:t>
            </a:r>
            <a:r>
              <a:rPr lang="en-GB" err="1">
                <a:latin typeface="Courier New" panose="02070309020205020404" pitchFamily="49" charset="0"/>
                <a:cs typeface="Courier New" panose="02070309020205020404" pitchFamily="49" charset="0"/>
              </a:rPr>
              <a:t>palettes_model.colorSchemeMenu</a:t>
            </a:r>
            <a:r>
              <a:rPr lang="en-GB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852C4-BC61-E24B-62CC-6BD0105E03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3C93C9-0BB2-5684-8C52-1BC8D69F21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3E06E0-069D-EDE9-F99C-9C97D8EE0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600" y="1500776"/>
            <a:ext cx="4974282" cy="442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976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F8CC2F3-69F6-C114-129A-A6BD95C27C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Future Releases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99FCA-F986-A559-4548-BD0DBAFB0E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92DD-7107-772F-5A45-7FA044ADF11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0342" y="6532563"/>
            <a:ext cx="5146675" cy="174625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</p:spTree>
    <p:extLst>
      <p:ext uri="{BB962C8B-B14F-4D97-AF65-F5344CB8AC3E}">
        <p14:creationId xmlns:p14="http://schemas.microsoft.com/office/powerpoint/2010/main" val="32725034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2D91-E3F6-889E-B6B5-921BB155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Releases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D3204-33A6-534F-F0A9-56DAC50896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v3.0.0 (DevEnv6)</a:t>
            </a:r>
          </a:p>
          <a:p>
            <a:pPr marL="285750" indent="-285750">
              <a:buFontTx/>
              <a:buChar char="-"/>
            </a:pPr>
            <a:r>
              <a:rPr lang="en-US"/>
              <a:t>Qt5 to Qt6 Migration</a:t>
            </a:r>
          </a:p>
          <a:p>
            <a:pPr marL="285750" indent="-285750">
              <a:buFontTx/>
              <a:buChar char="-"/>
            </a:pPr>
            <a:r>
              <a:rPr lang="en-US"/>
              <a:t>Migration guide in the documentation to help you with the transition.</a:t>
            </a:r>
          </a:p>
          <a:p>
            <a:pPr marL="285750" indent="-285750">
              <a:buFontTx/>
              <a:buChar char="-"/>
            </a:pPr>
            <a:r>
              <a:rPr lang="en-US"/>
              <a:t>(Almost) no code change.</a:t>
            </a:r>
          </a:p>
          <a:p>
            <a:pPr marL="285750" indent="-285750">
              <a:buFontTx/>
              <a:buChar char="-"/>
            </a:pPr>
            <a:r>
              <a:rPr lang="en-US"/>
              <a:t>Mostly </a:t>
            </a:r>
            <a:r>
              <a:rPr lang="en-US" err="1"/>
              <a:t>waf</a:t>
            </a:r>
            <a:r>
              <a:rPr lang="en-US"/>
              <a:t> project configuration changes.</a:t>
            </a:r>
          </a:p>
          <a:p>
            <a:pPr marL="285750" indent="-285750">
              <a:buFontTx/>
              <a:buChar char="-"/>
            </a:pPr>
            <a:r>
              <a:rPr lang="en-US"/>
              <a:t>“taurus </a:t>
            </a:r>
            <a:r>
              <a:rPr lang="en-US" err="1"/>
              <a:t>gui</a:t>
            </a:r>
            <a:r>
              <a:rPr lang="en-US"/>
              <a:t>” command availability</a:t>
            </a:r>
            <a:endParaRPr lang="en-GB"/>
          </a:p>
          <a:p>
            <a:pPr marL="285750" indent="-285750">
              <a:buFontTx/>
              <a:buChar char="-"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13BAF-B859-FE7E-3495-7A5C195049C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A818-D8D4-CD0C-244F-C60EED25E9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10" name="Picture 9" descr="A document with text on it&#10;&#10;Description automatically generated">
            <a:extLst>
              <a:ext uri="{FF2B5EF4-FFF2-40B4-BE49-F238E27FC236}">
                <a16:creationId xmlns:a16="http://schemas.microsoft.com/office/drawing/2014/main" id="{9F9E2FF2-CA51-B328-1A5C-9EB4969D1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837" y="234230"/>
            <a:ext cx="4008048" cy="595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608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F1ED-AF7C-1F75-8CA6-0F5BF429A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Releases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FE6E8-1DFA-9B35-0A4E-1057AEFAA7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75201"/>
            <a:ext cx="4704156" cy="340992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MAL </a:t>
            </a:r>
            <a:r>
              <a:rPr lang="en-US" err="1"/>
              <a:t>PubSub</a:t>
            </a:r>
            <a:r>
              <a:rPr lang="en-US"/>
              <a:t>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Complete list of widgets in taurus designer toolbox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4138C-9168-721A-981D-2FA8CEF138C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en-GB" i="1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2074A8-DF19-CE24-BBE8-B664D3B8C8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3DEBBAAC-8647-3119-8DB9-FCC640B2D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215" y="3205332"/>
            <a:ext cx="2804504" cy="3342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08B0DA-BFC3-EDA0-E8D7-9149B077E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704" y="250271"/>
            <a:ext cx="2862135" cy="3503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CAB0BC-358A-AFE1-3C3B-4F74DF312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78" y="2985575"/>
            <a:ext cx="2862135" cy="3241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359E32-CF13-67BB-4427-67959AA182E7}"/>
              </a:ext>
            </a:extLst>
          </p:cNvPr>
          <p:cNvSpPr txBox="1"/>
          <p:nvPr/>
        </p:nvSpPr>
        <p:spPr>
          <a:xfrm>
            <a:off x="3671453" y="5204819"/>
            <a:ext cx="2135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OLDB Model Chooser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0B8E5C-9E49-ED1B-ABDD-32D8494E8506}"/>
              </a:ext>
            </a:extLst>
          </p:cNvPr>
          <p:cNvSpPr txBox="1"/>
          <p:nvPr/>
        </p:nvSpPr>
        <p:spPr>
          <a:xfrm>
            <a:off x="6551222" y="4466799"/>
            <a:ext cx="20444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/>
              <a:t>OLDB Device Support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B637BC-D302-877B-B12E-D47C2FA46D4B}"/>
              </a:ext>
            </a:extLst>
          </p:cNvPr>
          <p:cNvSpPr txBox="1"/>
          <p:nvPr/>
        </p:nvSpPr>
        <p:spPr>
          <a:xfrm>
            <a:off x="9201636" y="1199789"/>
            <a:ext cx="20537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MAL discovery interface on RAD apps</a:t>
            </a:r>
          </a:p>
        </p:txBody>
      </p:sp>
    </p:spTree>
    <p:extLst>
      <p:ext uri="{BB962C8B-B14F-4D97-AF65-F5344CB8AC3E}">
        <p14:creationId xmlns:p14="http://schemas.microsoft.com/office/powerpoint/2010/main" val="29480884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Arturo Hoffstadt Urrutia,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err="1"/>
              <a:t>european</a:t>
            </a:r>
            <a:r>
              <a:rPr lang="en-GB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36625" y="3496452"/>
            <a:ext cx="4938752" cy="1682212"/>
          </a:xfrm>
        </p:spPr>
        <p:txBody>
          <a:bodyPr/>
          <a:lstStyle/>
          <a:p>
            <a:pPr algn="l"/>
            <a:r>
              <a:rPr lang="en-GB"/>
              <a:t>Arturo Hoffstadt Urrutia </a:t>
            </a:r>
          </a:p>
          <a:p>
            <a:pPr algn="l"/>
            <a:r>
              <a:rPr lang="en-GB"/>
              <a:t>&lt;ahoffsta@eso.org&gt;</a:t>
            </a:r>
          </a:p>
          <a:p>
            <a:pPr algn="l"/>
            <a:endParaRPr lang="en-US"/>
          </a:p>
          <a:p>
            <a:pPr algn="l"/>
            <a:r>
              <a:rPr lang="en-US"/>
              <a:t>M</a:t>
            </a:r>
            <a:r>
              <a:rPr lang="pl-PL"/>
              <a:t>arzena</a:t>
            </a:r>
            <a:r>
              <a:rPr lang="en-US"/>
              <a:t> K</a:t>
            </a:r>
            <a:r>
              <a:rPr lang="pl-PL"/>
              <a:t>aczmarczyk</a:t>
            </a:r>
            <a:endParaRPr lang="en-US"/>
          </a:p>
          <a:p>
            <a:pPr algn="l"/>
            <a:r>
              <a:rPr lang="pl-PL"/>
              <a:t>&lt;marzena.kaczmarczyk@itti.com.pl&gt;</a:t>
            </a:r>
            <a:endParaRPr lang="en-GB"/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DDB8507-E7BA-E136-B53F-1AA8E39134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3AB442-90BE-D9D6-E6DE-364E649CC07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532563"/>
            <a:ext cx="5146675" cy="174625"/>
          </a:xfrm>
        </p:spPr>
        <p:txBody>
          <a:bodyPr/>
          <a:lstStyle/>
          <a:p>
            <a:r>
              <a:rPr lang="en-US"/>
              <a:t>Arturo Hoffstadt Urrutia</a:t>
            </a:r>
            <a:r>
              <a:rPr lang="en-US" noProof="0"/>
              <a:t>, November 25th - 28th, Instrument Control Systems 2024</a:t>
            </a:r>
            <a:endParaRPr lang="en-GB" i="1" noProof="0"/>
          </a:p>
        </p:txBody>
      </p:sp>
    </p:spTree>
    <p:extLst>
      <p:ext uri="{BB962C8B-B14F-4D97-AF65-F5344CB8AC3E}">
        <p14:creationId xmlns:p14="http://schemas.microsoft.com/office/powerpoint/2010/main" val="18410653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3377</Words>
  <Application>Microsoft Office PowerPoint</Application>
  <PresentationFormat>Widescreen</PresentationFormat>
  <Paragraphs>474</Paragraphs>
  <Slides>59</Slides>
  <Notes>0</Notes>
  <HiddenSlides>0</HiddenSlides>
  <MMClips>7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Arial</vt:lpstr>
      <vt:lpstr>Calibri</vt:lpstr>
      <vt:lpstr>Courier New</vt:lpstr>
      <vt:lpstr>Georgia</vt:lpstr>
      <vt:lpstr>Monospace</vt:lpstr>
      <vt:lpstr>Office</vt:lpstr>
      <vt:lpstr>think-cell Folie</vt:lpstr>
      <vt:lpstr>Control UI Toolkit (CUT)</vt:lpstr>
      <vt:lpstr>Introduction</vt:lpstr>
      <vt:lpstr>Introduction</vt:lpstr>
      <vt:lpstr>Introduction</vt:lpstr>
      <vt:lpstr>Overview</vt:lpstr>
      <vt:lpstr>Installation</vt:lpstr>
      <vt:lpstr>Documentation</vt:lpstr>
      <vt:lpstr>Documentation</vt:lpstr>
      <vt:lpstr>Documentation</vt:lpstr>
      <vt:lpstr>Documentation</vt:lpstr>
      <vt:lpstr>Documentation</vt:lpstr>
      <vt:lpstr>Documentation</vt:lpstr>
      <vt:lpstr>Documentation</vt:lpstr>
      <vt:lpstr>Documentation</vt:lpstr>
      <vt:lpstr>Documentation</vt:lpstr>
      <vt:lpstr>Documentation</vt:lpstr>
      <vt:lpstr>Documentation</vt:lpstr>
      <vt:lpstr>Documentation</vt:lpstr>
      <vt:lpstr>Documentation</vt:lpstr>
      <vt:lpstr>Quickly create a (prototype) GUI</vt:lpstr>
      <vt:lpstr>Quickly create a (prototype) GUI</vt:lpstr>
      <vt:lpstr>Quickly create a (prototype) GUI</vt:lpstr>
      <vt:lpstr>Quickly create a (prototype) GUI</vt:lpstr>
      <vt:lpstr>Quickly create a (prototype) GUI</vt:lpstr>
      <vt:lpstr>Or develop a complete GUI using Code + Designer</vt:lpstr>
      <vt:lpstr>(General) Architecture of GUI Applications</vt:lpstr>
      <vt:lpstr>Definitions</vt:lpstr>
      <vt:lpstr>Event Engine</vt:lpstr>
      <vt:lpstr>Signal and Slot</vt:lpstr>
      <vt:lpstr>Declarative Databinding</vt:lpstr>
      <vt:lpstr>Layouts</vt:lpstr>
      <vt:lpstr>Models</vt:lpstr>
      <vt:lpstr>Taurus Model</vt:lpstr>
      <vt:lpstr>OLDB Model</vt:lpstr>
      <vt:lpstr>OLDB Model</vt:lpstr>
      <vt:lpstr>OLDB Model</vt:lpstr>
      <vt:lpstr>OLDB Model</vt:lpstr>
      <vt:lpstr>MAL RR Model</vt:lpstr>
      <vt:lpstr>MAL RR Model</vt:lpstr>
      <vt:lpstr>Eval Model</vt:lpstr>
      <vt:lpstr>Eval Model</vt:lpstr>
      <vt:lpstr>Widgets</vt:lpstr>
      <vt:lpstr>TaurusBaseWidgets</vt:lpstr>
      <vt:lpstr>TaurusLabel</vt:lpstr>
      <vt:lpstr>TaurusLed</vt:lpstr>
      <vt:lpstr>TaurusForm</vt:lpstr>
      <vt:lpstr>TaurusCommandButton</vt:lpstr>
      <vt:lpstr>TaurusImage</vt:lpstr>
      <vt:lpstr>TaurusTrend and Plot widgets</vt:lpstr>
      <vt:lpstr>TaurusTrend2d</vt:lpstr>
      <vt:lpstr>Other Widgets</vt:lpstr>
      <vt:lpstr>Other Widgets</vt:lpstr>
      <vt:lpstr>Other Interesting topics</vt:lpstr>
      <vt:lpstr>Color Schema</vt:lpstr>
      <vt:lpstr>Future Releases</vt:lpstr>
      <vt:lpstr>Future Releases</vt:lpstr>
      <vt:lpstr>Future Releases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Arturo Hoffstadt Urrutia</cp:lastModifiedBy>
  <cp:revision>1</cp:revision>
  <dcterms:created xsi:type="dcterms:W3CDTF">2023-10-25T15:44:01Z</dcterms:created>
  <dcterms:modified xsi:type="dcterms:W3CDTF">2024-11-28T12:52:19Z</dcterms:modified>
</cp:coreProperties>
</file>