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88" r:id="rId3"/>
    <p:sldId id="285" r:id="rId4"/>
  </p:sldIdLst>
  <p:sldSz cx="12192000" cy="6858000"/>
  <p:notesSz cx="6858000" cy="9144000"/>
  <p:custDataLst>
    <p:tags r:id="rId6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BC994B-274D-17D2-65E3-1D65BA7C26D9}" v="569" dt="2024-11-24T21:18:31.0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93" d="100"/>
          <a:sy n="93" d="100"/>
        </p:scale>
        <p:origin x="82" y="1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24.11.2024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903B410E-C319-D1E1-C0AC-8ACB67A99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69D95539-5CB2-37ED-D38B-E8BD00FC89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7AF73511-5300-CCC6-5C11-A8FDAEBF7B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D2C10E57-699A-8121-DD38-6408EA13F2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74991E2-D260-5369-FE3C-050962E974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0803D47-E512-EF06-12E2-B7C74415E8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9EC3DABE-D4E5-D351-963E-34FD93396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91A3CC9D-C8AC-9800-39AE-668220846C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D6331505-9ECA-3956-1067-E87CC20DB7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lab.eso.org/ecos/ecos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8566E0C-FA6E-54A2-225D-2AF65AECB4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GB" dirty="0">
                <a:solidFill>
                  <a:srgbClr val="55D4FF"/>
                </a:solidFill>
                <a:ea typeface="+mj-lt"/>
                <a:cs typeface="+mj-lt"/>
              </a:rPr>
              <a:t>ECOS - ELT Common Software</a:t>
            </a:r>
            <a:endParaRPr lang="en-US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 vert="horz" lIns="0" tIns="0" rIns="0" bIns="0" rtlCol="0" anchor="t">
            <a:noAutofit/>
          </a:bodyPr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Nicolas Beneš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N. Beneš, November 25th - 28th, Instrument Control Systems 2024</a:t>
            </a:r>
            <a:endParaRPr lang="de-CH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</a:t>
            </a:r>
            <a:r>
              <a:rPr lang="en-GB" dirty="0">
                <a:solidFill>
                  <a:srgbClr val="0077BE"/>
                </a:solidFill>
              </a:rPr>
              <a:t>ELT Common Software (ECOS)?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624" y="1593786"/>
            <a:ext cx="4924800" cy="4641208"/>
          </a:xfrm>
        </p:spPr>
        <p:txBody>
          <a:bodyPr vert="horz" lIns="0" tIns="0" rIns="0" bIns="0" rtlCol="0" anchor="t">
            <a:noAutofit/>
          </a:bodyPr>
          <a:lstStyle/>
          <a:p>
            <a:pPr lvl="1"/>
            <a:r>
              <a:rPr lang="en-GB" i="1" dirty="0">
                <a:ea typeface="+mn-lt"/>
                <a:cs typeface="+mn-lt"/>
              </a:rPr>
              <a:t>ECOS is a collection of basic packages that build upon the </a:t>
            </a:r>
            <a:r>
              <a:rPr lang="en-GB" i="1" dirty="0" err="1">
                <a:ea typeface="+mn-lt"/>
                <a:cs typeface="+mn-lt"/>
              </a:rPr>
              <a:t>DevEnv</a:t>
            </a:r>
            <a:r>
              <a:rPr lang="en-GB" i="1" dirty="0">
                <a:ea typeface="+mn-lt"/>
                <a:cs typeface="+mn-lt"/>
              </a:rPr>
              <a:t> and are the basis for ELT applications</a:t>
            </a:r>
            <a:endParaRPr lang="en-GB" i="1" dirty="0">
              <a:cs typeface="Arial"/>
            </a:endParaRPr>
          </a:p>
          <a:p>
            <a:r>
              <a:rPr lang="en-GB" dirty="0">
                <a:ea typeface="+mn-lt"/>
                <a:cs typeface="+mn-lt"/>
              </a:rPr>
              <a:t>Goals:</a:t>
            </a:r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dirty="0">
                <a:ea typeface="+mn-lt"/>
                <a:cs typeface="+mn-lt"/>
              </a:rPr>
              <a:t>Encourage code sharing and reuse across different groups</a:t>
            </a:r>
            <a:endParaRPr lang="en-GB"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dirty="0">
                <a:ea typeface="+mn-lt"/>
                <a:cs typeface="+mn-lt"/>
              </a:rPr>
              <a:t>Improve testing and code quality of selected packages</a:t>
            </a:r>
            <a:endParaRPr lang="en-GB" dirty="0"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dirty="0">
                <a:ea typeface="+mn-lt"/>
                <a:cs typeface="+mn-lt"/>
              </a:rPr>
              <a:t>Coordinate release cycles when necessary</a:t>
            </a:r>
            <a:endParaRPr lang="en-GB" dirty="0">
              <a:cs typeface="Arial"/>
            </a:endParaRPr>
          </a:p>
          <a:p>
            <a:endParaRPr lang="en-GB" dirty="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/>
              </a:rPr>
              <a:t>ECOS is self-contained, i.e. transitive dependency closure is available from ECOS</a:t>
            </a:r>
          </a:p>
          <a:p>
            <a:pPr marL="285750" indent="-285750">
              <a:buChar char="•"/>
            </a:pPr>
            <a:r>
              <a:rPr lang="en-GB" dirty="0">
                <a:latin typeface="Consolas"/>
                <a:cs typeface="Arial"/>
              </a:rPr>
              <a:t># </a:t>
            </a:r>
            <a:r>
              <a:rPr lang="en-GB" dirty="0" err="1">
                <a:latin typeface="Consolas"/>
                <a:cs typeface="Arial"/>
              </a:rPr>
              <a:t>dnf</a:t>
            </a:r>
            <a:r>
              <a:rPr lang="en-GB" dirty="0">
                <a:latin typeface="Consolas"/>
                <a:cs typeface="Arial"/>
              </a:rPr>
              <a:t> install </a:t>
            </a:r>
            <a:r>
              <a:rPr lang="en-GB" dirty="0" err="1">
                <a:latin typeface="Consolas"/>
                <a:cs typeface="Arial"/>
              </a:rPr>
              <a:t>elt-ecos-devel</a:t>
            </a:r>
            <a:endParaRPr lang="en-GB" dirty="0" err="1">
              <a:cs typeface="Arial"/>
            </a:endParaRPr>
          </a:p>
          <a:p>
            <a:endParaRPr lang="en-GB" dirty="0">
              <a:cs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50D258-0839-A56A-484D-BCCD56DA35CD}"/>
              </a:ext>
            </a:extLst>
          </p:cNvPr>
          <p:cNvSpPr/>
          <p:nvPr/>
        </p:nvSpPr>
        <p:spPr>
          <a:xfrm>
            <a:off x="6328781" y="1613906"/>
            <a:ext cx="4919546" cy="10933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cs typeface="Arial"/>
              </a:rPr>
              <a:t>ELT applications and other pkgs</a:t>
            </a:r>
            <a:br>
              <a:rPr lang="en-US" dirty="0">
                <a:solidFill>
                  <a:schemeClr val="tx1"/>
                </a:solidFill>
                <a:cs typeface="Arial"/>
              </a:rPr>
            </a:br>
            <a:r>
              <a:rPr lang="en-US" dirty="0">
                <a:solidFill>
                  <a:schemeClr val="tx1"/>
                </a:solidFill>
                <a:cs typeface="Arial"/>
              </a:rPr>
              <a:t>(e.g. IFW, </a:t>
            </a:r>
            <a:r>
              <a:rPr lang="en-US" dirty="0" err="1">
                <a:solidFill>
                  <a:schemeClr val="tx1"/>
                </a:solidFill>
                <a:cs typeface="Arial"/>
              </a:rPr>
              <a:t>RTCTk</a:t>
            </a:r>
            <a:r>
              <a:rPr lang="en-US" dirty="0">
                <a:solidFill>
                  <a:schemeClr val="tx1"/>
                </a:solidFill>
                <a:cs typeface="Arial"/>
              </a:rPr>
              <a:t>, HLCC, LSVs, …)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N. Beneš,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3F5088-E6B8-DA09-5AB2-9DF074A78A51}"/>
              </a:ext>
            </a:extLst>
          </p:cNvPr>
          <p:cNvSpPr/>
          <p:nvPr/>
        </p:nvSpPr>
        <p:spPr>
          <a:xfrm>
            <a:off x="6328781" y="4722309"/>
            <a:ext cx="4919546" cy="9116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cs typeface="Arial"/>
              </a:rPr>
              <a:t>Fedora</a:t>
            </a:r>
            <a:br>
              <a:rPr lang="en-US" dirty="0">
                <a:solidFill>
                  <a:schemeClr val="tx1"/>
                </a:solidFill>
                <a:cs typeface="Arial"/>
              </a:rPr>
            </a:br>
            <a:r>
              <a:rPr lang="en-US" dirty="0">
                <a:solidFill>
                  <a:schemeClr val="tx1"/>
                </a:solidFill>
                <a:cs typeface="Arial"/>
              </a:rPr>
              <a:t>(e.g. </a:t>
            </a:r>
            <a:r>
              <a:rPr lang="en-US" dirty="0" err="1">
                <a:solidFill>
                  <a:schemeClr val="tx1"/>
                </a:solidFill>
                <a:cs typeface="Arial"/>
              </a:rPr>
              <a:t>gcc</a:t>
            </a:r>
            <a:r>
              <a:rPr lang="en-US" dirty="0">
                <a:solidFill>
                  <a:schemeClr val="tx1"/>
                </a:solidFill>
                <a:cs typeface="Arial"/>
              </a:rPr>
              <a:t>, qt5/6, python 3.11/3.12/3.13, …)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DE9AF0-E38A-CC49-C6A5-73EE95AB89B9}"/>
              </a:ext>
            </a:extLst>
          </p:cNvPr>
          <p:cNvSpPr/>
          <p:nvPr/>
        </p:nvSpPr>
        <p:spPr>
          <a:xfrm>
            <a:off x="6328781" y="3806980"/>
            <a:ext cx="4919546" cy="9116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cs typeface="Arial"/>
              </a:rPr>
              <a:t>DevEnv</a:t>
            </a:r>
            <a:r>
              <a:rPr lang="en-US" dirty="0">
                <a:solidFill>
                  <a:schemeClr val="tx1"/>
                </a:solidFill>
                <a:cs typeface="Arial"/>
              </a:rPr>
              <a:t>, extra third-party pkgs</a:t>
            </a:r>
            <a:br>
              <a:rPr lang="en-US" dirty="0">
                <a:solidFill>
                  <a:schemeClr val="tx1"/>
                </a:solidFill>
                <a:cs typeface="Arial"/>
              </a:rPr>
            </a:br>
            <a:r>
              <a:rPr lang="en-US" dirty="0">
                <a:solidFill>
                  <a:schemeClr val="tx1"/>
                </a:solidFill>
                <a:cs typeface="Arial"/>
              </a:rPr>
              <a:t>(e.g. fast-</a:t>
            </a:r>
            <a:r>
              <a:rPr lang="en-US" dirty="0" err="1">
                <a:solidFill>
                  <a:schemeClr val="tx1"/>
                </a:solidFill>
                <a:cs typeface="Arial"/>
              </a:rPr>
              <a:t>dds</a:t>
            </a:r>
            <a:r>
              <a:rPr lang="en-US" dirty="0">
                <a:solidFill>
                  <a:schemeClr val="tx1"/>
                </a:solidFill>
                <a:cs typeface="Arial"/>
              </a:rPr>
              <a:t>, python3-taurus, ...)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D088F1-9BF6-F5A7-611C-F775E5AF80EA}"/>
              </a:ext>
            </a:extLst>
          </p:cNvPr>
          <p:cNvSpPr txBox="1"/>
          <p:nvPr/>
        </p:nvSpPr>
        <p:spPr>
          <a:xfrm>
            <a:off x="6328558" y="5869456"/>
            <a:ext cx="491768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Arial"/>
              </a:rPr>
              <a:t>Point of entry: </a:t>
            </a:r>
            <a:r>
              <a:rPr lang="en-US" dirty="0">
                <a:ea typeface="+mn-lt"/>
                <a:cs typeface="+mn-lt"/>
                <a:hlinkClick r:id="rId2"/>
              </a:rPr>
              <a:t>https://gitlab.eso.org/ecos/ecos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AF9277-C544-D582-D96B-4272C03B3F82}"/>
              </a:ext>
            </a:extLst>
          </p:cNvPr>
          <p:cNvSpPr/>
          <p:nvPr/>
        </p:nvSpPr>
        <p:spPr>
          <a:xfrm>
            <a:off x="6328781" y="2710442"/>
            <a:ext cx="4924192" cy="109337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cs typeface="Arial"/>
              </a:rPr>
              <a:t>ECOS packages</a:t>
            </a:r>
            <a:br>
              <a:rPr lang="en-US" dirty="0">
                <a:cs typeface="Arial"/>
              </a:rPr>
            </a:br>
            <a:r>
              <a:rPr lang="en-US" dirty="0">
                <a:cs typeface="Arial"/>
              </a:rPr>
              <a:t>(e.g. </a:t>
            </a:r>
            <a:r>
              <a:rPr lang="en-US" dirty="0" err="1">
                <a:cs typeface="Arial"/>
              </a:rPr>
              <a:t>wtools</a:t>
            </a:r>
            <a:r>
              <a:rPr lang="en-US" dirty="0">
                <a:cs typeface="Arial"/>
              </a:rPr>
              <a:t>, CII, RAD, CUT, TRS, </a:t>
            </a:r>
            <a:r>
              <a:rPr lang="en-US" dirty="0" err="1">
                <a:cs typeface="Arial"/>
              </a:rPr>
              <a:t>taiclock</a:t>
            </a:r>
            <a:r>
              <a:rPr lang="en-US" dirty="0">
                <a:cs typeface="Arial"/>
              </a:rPr>
              <a:t>, …)</a:t>
            </a:r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N. Beneš, November 25th - 28th, Instrument Control Systems 2024</a:t>
            </a:r>
            <a:endParaRPr lang="de-CH" i="1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algn="l"/>
            <a:r>
              <a:rPr lang="en-GB" dirty="0"/>
              <a:t>Nicolas Beneš – nbenes@eso.org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1017</TotalTime>
  <Words>88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</vt:lpstr>
      <vt:lpstr>ECOS - ELT Common Software</vt:lpstr>
      <vt:lpstr>What is ELT Common Software (ECOS)?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Jens Knudstrup</cp:lastModifiedBy>
  <cp:revision>302</cp:revision>
  <dcterms:created xsi:type="dcterms:W3CDTF">2023-10-25T15:44:01Z</dcterms:created>
  <dcterms:modified xsi:type="dcterms:W3CDTF">2024-11-24T21:18:55Z</dcterms:modified>
</cp:coreProperties>
</file>