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8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85" r:id="rId12"/>
  </p:sldIdLst>
  <p:sldSz cx="12192000" cy="6858000"/>
  <p:notesSz cx="6858000" cy="9144000"/>
  <p:custDataLst>
    <p:tags r:id="rId1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1" d="100"/>
          <a:sy n="91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us Schilling" userId="9cd9156a-e353-4ca9-9c57-951439005815" providerId="ADAL" clId="{79D2BB10-1C4D-4263-8622-E01BD9DE91A8}"/>
    <pc:docChg chg="undo redo custSel addSld delSld modSld sldOrd">
      <pc:chgData name="Marcus Schilling" userId="9cd9156a-e353-4ca9-9c57-951439005815" providerId="ADAL" clId="{79D2BB10-1C4D-4263-8622-E01BD9DE91A8}" dt="2024-11-23T21:17:17.249" v="5074" actId="6549"/>
      <pc:docMkLst>
        <pc:docMk/>
      </pc:docMkLst>
      <pc:sldChg chg="modSp mod">
        <pc:chgData name="Marcus Schilling" userId="9cd9156a-e353-4ca9-9c57-951439005815" providerId="ADAL" clId="{79D2BB10-1C4D-4263-8622-E01BD9DE91A8}" dt="2024-11-19T15:22:38.952" v="131" actId="20577"/>
        <pc:sldMkLst>
          <pc:docMk/>
          <pc:sldMk cId="613112661" sldId="256"/>
        </pc:sldMkLst>
        <pc:spChg chg="mod">
          <ac:chgData name="Marcus Schilling" userId="9cd9156a-e353-4ca9-9c57-951439005815" providerId="ADAL" clId="{79D2BB10-1C4D-4263-8622-E01BD9DE91A8}" dt="2024-11-19T15:22:38.952" v="131" actId="20577"/>
          <ac:spMkLst>
            <pc:docMk/>
            <pc:sldMk cId="613112661" sldId="256"/>
            <ac:spMk id="4" creationId="{099AAC83-6D97-6BEC-F0E9-9B61E26881F6}"/>
          </ac:spMkLst>
        </pc:spChg>
        <pc:spChg chg="mod">
          <ac:chgData name="Marcus Schilling" userId="9cd9156a-e353-4ca9-9c57-951439005815" providerId="ADAL" clId="{79D2BB10-1C4D-4263-8622-E01BD9DE91A8}" dt="2024-11-19T15:22:25.352" v="105" actId="20577"/>
          <ac:spMkLst>
            <pc:docMk/>
            <pc:sldMk cId="613112661" sldId="256"/>
            <ac:spMk id="5" creationId="{7C57B5CD-E0DE-E06E-AA7B-0AFFC1873257}"/>
          </ac:spMkLst>
        </pc:spChg>
        <pc:spChg chg="mod">
          <ac:chgData name="Marcus Schilling" userId="9cd9156a-e353-4ca9-9c57-951439005815" providerId="ADAL" clId="{79D2BB10-1C4D-4263-8622-E01BD9DE91A8}" dt="2024-11-19T15:21:02.523" v="15" actId="20577"/>
          <ac:spMkLst>
            <pc:docMk/>
            <pc:sldMk cId="613112661" sldId="256"/>
            <ac:spMk id="7" creationId="{C8DF2062-2DE8-6125-3A32-7529A00C024A}"/>
          </ac:spMkLst>
        </pc:spChg>
      </pc:sldChg>
      <pc:sldChg chg="modSp mod">
        <pc:chgData name="Marcus Schilling" userId="9cd9156a-e353-4ca9-9c57-951439005815" providerId="ADAL" clId="{79D2BB10-1C4D-4263-8622-E01BD9DE91A8}" dt="2024-11-19T15:21:58.472" v="89" actId="20577"/>
        <pc:sldMkLst>
          <pc:docMk/>
          <pc:sldMk cId="3383609205" sldId="285"/>
        </pc:sldMkLst>
        <pc:spChg chg="mod">
          <ac:chgData name="Marcus Schilling" userId="9cd9156a-e353-4ca9-9c57-951439005815" providerId="ADAL" clId="{79D2BB10-1C4D-4263-8622-E01BD9DE91A8}" dt="2024-11-19T15:21:41.993" v="57" actId="20577"/>
          <ac:spMkLst>
            <pc:docMk/>
            <pc:sldMk cId="3383609205" sldId="285"/>
            <ac:spMk id="3" creationId="{B757F375-482C-9B68-1D5B-084D32A35925}"/>
          </ac:spMkLst>
        </pc:spChg>
        <pc:spChg chg="mod">
          <ac:chgData name="Marcus Schilling" userId="9cd9156a-e353-4ca9-9c57-951439005815" providerId="ADAL" clId="{79D2BB10-1C4D-4263-8622-E01BD9DE91A8}" dt="2024-11-19T15:21:58.472" v="89" actId="20577"/>
          <ac:spMkLst>
            <pc:docMk/>
            <pc:sldMk cId="3383609205" sldId="285"/>
            <ac:spMk id="5" creationId="{037EA70F-5E7A-BC43-B7EC-85091096E661}"/>
          </ac:spMkLst>
        </pc:spChg>
      </pc:sldChg>
      <pc:sldChg chg="modSp mod">
        <pc:chgData name="Marcus Schilling" userId="9cd9156a-e353-4ca9-9c57-951439005815" providerId="ADAL" clId="{79D2BB10-1C4D-4263-8622-E01BD9DE91A8}" dt="2024-11-19T17:04:19.315" v="1738" actId="6549"/>
        <pc:sldMkLst>
          <pc:docMk/>
          <pc:sldMk cId="2217712137" sldId="288"/>
        </pc:sldMkLst>
        <pc:spChg chg="mod">
          <ac:chgData name="Marcus Schilling" userId="9cd9156a-e353-4ca9-9c57-951439005815" providerId="ADAL" clId="{79D2BB10-1C4D-4263-8622-E01BD9DE91A8}" dt="2024-11-19T15:24:40.265" v="146" actId="20577"/>
          <ac:spMkLst>
            <pc:docMk/>
            <pc:sldMk cId="2217712137" sldId="288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19T17:04:19.315" v="1738" actId="6549"/>
          <ac:spMkLst>
            <pc:docMk/>
            <pc:sldMk cId="2217712137" sldId="288"/>
            <ac:spMk id="3" creationId="{7C83E420-0CB6-12C9-626D-667E87BD3AB4}"/>
          </ac:spMkLst>
        </pc:spChg>
        <pc:spChg chg="mod">
          <ac:chgData name="Marcus Schilling" userId="9cd9156a-e353-4ca9-9c57-951439005815" providerId="ADAL" clId="{79D2BB10-1C4D-4263-8622-E01BD9DE91A8}" dt="2024-11-19T15:21:26.665" v="41" actId="20577"/>
          <ac:spMkLst>
            <pc:docMk/>
            <pc:sldMk cId="2217712137" sldId="288"/>
            <ac:spMk id="4" creationId="{B2192BD0-5241-2075-560C-695034247A53}"/>
          </ac:spMkLst>
        </pc:spChg>
      </pc:sldChg>
      <pc:sldChg chg="modSp add del mod">
        <pc:chgData name="Marcus Schilling" userId="9cd9156a-e353-4ca9-9c57-951439005815" providerId="ADAL" clId="{79D2BB10-1C4D-4263-8622-E01BD9DE91A8}" dt="2024-11-19T17:03:14.635" v="1723" actId="2696"/>
        <pc:sldMkLst>
          <pc:docMk/>
          <pc:sldMk cId="3526270885" sldId="289"/>
        </pc:sldMkLst>
        <pc:spChg chg="mod">
          <ac:chgData name="Marcus Schilling" userId="9cd9156a-e353-4ca9-9c57-951439005815" providerId="ADAL" clId="{79D2BB10-1C4D-4263-8622-E01BD9DE91A8}" dt="2024-11-19T15:32:48.306" v="439" actId="113"/>
          <ac:spMkLst>
            <pc:docMk/>
            <pc:sldMk cId="3526270885" sldId="289"/>
            <ac:spMk id="3" creationId="{7C83E420-0CB6-12C9-626D-667E87BD3AB4}"/>
          </ac:spMkLst>
        </pc:spChg>
      </pc:sldChg>
      <pc:sldChg chg="modSp add mod">
        <pc:chgData name="Marcus Schilling" userId="9cd9156a-e353-4ca9-9c57-951439005815" providerId="ADAL" clId="{79D2BB10-1C4D-4263-8622-E01BD9DE91A8}" dt="2024-11-23T21:17:17.249" v="5074" actId="6549"/>
        <pc:sldMkLst>
          <pc:docMk/>
          <pc:sldMk cId="3276052306" sldId="290"/>
        </pc:sldMkLst>
        <pc:spChg chg="mod">
          <ac:chgData name="Marcus Schilling" userId="9cd9156a-e353-4ca9-9c57-951439005815" providerId="ADAL" clId="{79D2BB10-1C4D-4263-8622-E01BD9DE91A8}" dt="2024-11-19T15:34:07.252" v="449" actId="20577"/>
          <ac:spMkLst>
            <pc:docMk/>
            <pc:sldMk cId="3276052306" sldId="290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3T21:17:17.249" v="5074" actId="6549"/>
          <ac:spMkLst>
            <pc:docMk/>
            <pc:sldMk cId="3276052306" sldId="290"/>
            <ac:spMk id="3" creationId="{7C83E420-0CB6-12C9-626D-667E87BD3AB4}"/>
          </ac:spMkLst>
        </pc:spChg>
      </pc:sldChg>
      <pc:sldChg chg="modSp add mod">
        <pc:chgData name="Marcus Schilling" userId="9cd9156a-e353-4ca9-9c57-951439005815" providerId="ADAL" clId="{79D2BB10-1C4D-4263-8622-E01BD9DE91A8}" dt="2024-11-20T14:00:31.299" v="4371" actId="20577"/>
        <pc:sldMkLst>
          <pc:docMk/>
          <pc:sldMk cId="3267111752" sldId="291"/>
        </pc:sldMkLst>
        <pc:spChg chg="mod">
          <ac:chgData name="Marcus Schilling" userId="9cd9156a-e353-4ca9-9c57-951439005815" providerId="ADAL" clId="{79D2BB10-1C4D-4263-8622-E01BD9DE91A8}" dt="2024-11-20T14:00:31.299" v="4371" actId="20577"/>
          <ac:spMkLst>
            <pc:docMk/>
            <pc:sldMk cId="3267111752" sldId="291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0T13:59:25.265" v="4355" actId="20577"/>
          <ac:spMkLst>
            <pc:docMk/>
            <pc:sldMk cId="3267111752" sldId="291"/>
            <ac:spMk id="3" creationId="{7C83E420-0CB6-12C9-626D-667E87BD3AB4}"/>
          </ac:spMkLst>
        </pc:spChg>
      </pc:sldChg>
      <pc:sldChg chg="addSp delSp modSp add mod">
        <pc:chgData name="Marcus Schilling" userId="9cd9156a-e353-4ca9-9c57-951439005815" providerId="ADAL" clId="{79D2BB10-1C4D-4263-8622-E01BD9DE91A8}" dt="2024-11-20T13:59:59.679" v="4358" actId="20577"/>
        <pc:sldMkLst>
          <pc:docMk/>
          <pc:sldMk cId="1228081422" sldId="292"/>
        </pc:sldMkLst>
        <pc:spChg chg="mod">
          <ac:chgData name="Marcus Schilling" userId="9cd9156a-e353-4ca9-9c57-951439005815" providerId="ADAL" clId="{79D2BB10-1C4D-4263-8622-E01BD9DE91A8}" dt="2024-11-20T13:59:59.679" v="4358" actId="20577"/>
          <ac:spMkLst>
            <pc:docMk/>
            <pc:sldMk cId="1228081422" sldId="292"/>
            <ac:spMk id="2" creationId="{94159FCD-162A-14F4-2206-6FA37010D013}"/>
          </ac:spMkLst>
        </pc:spChg>
        <pc:spChg chg="add del mod">
          <ac:chgData name="Marcus Schilling" userId="9cd9156a-e353-4ca9-9c57-951439005815" providerId="ADAL" clId="{79D2BB10-1C4D-4263-8622-E01BD9DE91A8}" dt="2024-11-19T16:40:01.718" v="1310" actId="20577"/>
          <ac:spMkLst>
            <pc:docMk/>
            <pc:sldMk cId="1228081422" sldId="292"/>
            <ac:spMk id="3" creationId="{7C83E420-0CB6-12C9-626D-667E87BD3AB4}"/>
          </ac:spMkLst>
        </pc:spChg>
        <pc:spChg chg="add mod">
          <ac:chgData name="Marcus Schilling" userId="9cd9156a-e353-4ca9-9c57-951439005815" providerId="ADAL" clId="{79D2BB10-1C4D-4263-8622-E01BD9DE91A8}" dt="2024-11-19T16:34:41.515" v="1207"/>
          <ac:spMkLst>
            <pc:docMk/>
            <pc:sldMk cId="1228081422" sldId="292"/>
            <ac:spMk id="8" creationId="{574C0270-7075-57BB-4728-D2DE8544FE7B}"/>
          </ac:spMkLst>
        </pc:spChg>
        <pc:spChg chg="add mod">
          <ac:chgData name="Marcus Schilling" userId="9cd9156a-e353-4ca9-9c57-951439005815" providerId="ADAL" clId="{79D2BB10-1C4D-4263-8622-E01BD9DE91A8}" dt="2024-11-19T16:35:13.021" v="1215"/>
          <ac:spMkLst>
            <pc:docMk/>
            <pc:sldMk cId="1228081422" sldId="292"/>
            <ac:spMk id="10" creationId="{CA4FC201-01A1-A000-F010-6CD31E2E7C2D}"/>
          </ac:spMkLst>
        </pc:spChg>
        <pc:spChg chg="add mod">
          <ac:chgData name="Marcus Schilling" userId="9cd9156a-e353-4ca9-9c57-951439005815" providerId="ADAL" clId="{79D2BB10-1C4D-4263-8622-E01BD9DE91A8}" dt="2024-11-19T16:44:26.918" v="1313" actId="790"/>
          <ac:spMkLst>
            <pc:docMk/>
            <pc:sldMk cId="1228081422" sldId="292"/>
            <ac:spMk id="13" creationId="{086EC661-75CB-7F7B-A358-25CEF44F2E61}"/>
          </ac:spMkLst>
        </pc:spChg>
        <pc:graphicFrameChg chg="add mod">
          <ac:chgData name="Marcus Schilling" userId="9cd9156a-e353-4ca9-9c57-951439005815" providerId="ADAL" clId="{79D2BB10-1C4D-4263-8622-E01BD9DE91A8}" dt="2024-11-19T16:34:32.094" v="1206"/>
          <ac:graphicFrameMkLst>
            <pc:docMk/>
            <pc:sldMk cId="1228081422" sldId="292"/>
            <ac:graphicFrameMk id="5" creationId="{CE0AA54D-D64D-2446-DA33-4BF0E57D6CF4}"/>
          </ac:graphicFrameMkLst>
        </pc:graphicFrameChg>
        <pc:graphicFrameChg chg="add mod">
          <ac:chgData name="Marcus Schilling" userId="9cd9156a-e353-4ca9-9c57-951439005815" providerId="ADAL" clId="{79D2BB10-1C4D-4263-8622-E01BD9DE91A8}" dt="2024-11-19T16:34:32.094" v="1206"/>
          <ac:graphicFrameMkLst>
            <pc:docMk/>
            <pc:sldMk cId="1228081422" sldId="292"/>
            <ac:graphicFrameMk id="7" creationId="{91071A13-37AB-1B13-CB50-20F04567A31C}"/>
          </ac:graphicFrameMkLst>
        </pc:graphicFrameChg>
        <pc:graphicFrameChg chg="add mod">
          <ac:chgData name="Marcus Schilling" userId="9cd9156a-e353-4ca9-9c57-951439005815" providerId="ADAL" clId="{79D2BB10-1C4D-4263-8622-E01BD9DE91A8}" dt="2024-11-19T16:35:12.534" v="1214" actId="1076"/>
          <ac:graphicFrameMkLst>
            <pc:docMk/>
            <pc:sldMk cId="1228081422" sldId="292"/>
            <ac:graphicFrameMk id="9" creationId="{4794A202-2B7E-E1D4-1CE2-88B7516C66DA}"/>
          </ac:graphicFrameMkLst>
        </pc:graphicFrameChg>
        <pc:graphicFrameChg chg="add mod modGraphic">
          <ac:chgData name="Marcus Schilling" userId="9cd9156a-e353-4ca9-9c57-951439005815" providerId="ADAL" clId="{79D2BB10-1C4D-4263-8622-E01BD9DE91A8}" dt="2024-11-19T16:44:22.170" v="1312" actId="790"/>
          <ac:graphicFrameMkLst>
            <pc:docMk/>
            <pc:sldMk cId="1228081422" sldId="292"/>
            <ac:graphicFrameMk id="11" creationId="{CC72B460-07BA-F79B-2ADF-54253C44B3D5}"/>
          </ac:graphicFrameMkLst>
        </pc:graphicFrameChg>
        <pc:graphicFrameChg chg="add mod modGraphic">
          <ac:chgData name="Marcus Schilling" userId="9cd9156a-e353-4ca9-9c57-951439005815" providerId="ADAL" clId="{79D2BB10-1C4D-4263-8622-E01BD9DE91A8}" dt="2024-11-19T16:42:16.997" v="1311" actId="790"/>
          <ac:graphicFrameMkLst>
            <pc:docMk/>
            <pc:sldMk cId="1228081422" sldId="292"/>
            <ac:graphicFrameMk id="14" creationId="{3DBD329D-72B0-B41D-F9C7-6C74712AB751}"/>
          </ac:graphicFrameMkLst>
        </pc:graphicFrameChg>
      </pc:sldChg>
      <pc:sldChg chg="addSp modSp add mod ord">
        <pc:chgData name="Marcus Schilling" userId="9cd9156a-e353-4ca9-9c57-951439005815" providerId="ADAL" clId="{79D2BB10-1C4D-4263-8622-E01BD9DE91A8}" dt="2024-11-21T09:43:28.453" v="4646" actId="20577"/>
        <pc:sldMkLst>
          <pc:docMk/>
          <pc:sldMk cId="3326630466" sldId="293"/>
        </pc:sldMkLst>
        <pc:spChg chg="mod">
          <ac:chgData name="Marcus Schilling" userId="9cd9156a-e353-4ca9-9c57-951439005815" providerId="ADAL" clId="{79D2BB10-1C4D-4263-8622-E01BD9DE91A8}" dt="2024-11-19T16:48:35.471" v="1334" actId="20577"/>
          <ac:spMkLst>
            <pc:docMk/>
            <pc:sldMk cId="3326630466" sldId="293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09:43:28.453" v="4646" actId="20577"/>
          <ac:spMkLst>
            <pc:docMk/>
            <pc:sldMk cId="3326630466" sldId="293"/>
            <ac:spMk id="3" creationId="{7C83E420-0CB6-12C9-626D-667E87BD3AB4}"/>
          </ac:spMkLst>
        </pc:spChg>
        <pc:spChg chg="add">
          <ac:chgData name="Marcus Schilling" userId="9cd9156a-e353-4ca9-9c57-951439005815" providerId="ADAL" clId="{79D2BB10-1C4D-4263-8622-E01BD9DE91A8}" dt="2024-11-21T09:20:02.606" v="4629"/>
          <ac:spMkLst>
            <pc:docMk/>
            <pc:sldMk cId="3326630466" sldId="293"/>
            <ac:spMk id="5" creationId="{63C2AACA-B00B-0D44-0262-4B0334EF383C}"/>
          </ac:spMkLst>
        </pc:spChg>
      </pc:sldChg>
      <pc:sldChg chg="modSp add mod">
        <pc:chgData name="Marcus Schilling" userId="9cd9156a-e353-4ca9-9c57-951439005815" providerId="ADAL" clId="{79D2BB10-1C4D-4263-8622-E01BD9DE91A8}" dt="2024-11-21T11:30:25.693" v="4782" actId="6549"/>
        <pc:sldMkLst>
          <pc:docMk/>
          <pc:sldMk cId="487681182" sldId="294"/>
        </pc:sldMkLst>
        <pc:spChg chg="mod">
          <ac:chgData name="Marcus Schilling" userId="9cd9156a-e353-4ca9-9c57-951439005815" providerId="ADAL" clId="{79D2BB10-1C4D-4263-8622-E01BD9DE91A8}" dt="2024-11-19T16:55:03.434" v="1587" actId="20577"/>
          <ac:spMkLst>
            <pc:docMk/>
            <pc:sldMk cId="487681182" sldId="294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11:30:25.693" v="4782" actId="6549"/>
          <ac:spMkLst>
            <pc:docMk/>
            <pc:sldMk cId="487681182" sldId="294"/>
            <ac:spMk id="3" creationId="{7C83E420-0CB6-12C9-626D-667E87BD3AB4}"/>
          </ac:spMkLst>
        </pc:spChg>
      </pc:sldChg>
      <pc:sldChg chg="modSp add del mod">
        <pc:chgData name="Marcus Schilling" userId="9cd9156a-e353-4ca9-9c57-951439005815" providerId="ADAL" clId="{79D2BB10-1C4D-4263-8622-E01BD9DE91A8}" dt="2024-11-21T11:32:28.019" v="4783" actId="6549"/>
        <pc:sldMkLst>
          <pc:docMk/>
          <pc:sldMk cId="1020810647" sldId="295"/>
        </pc:sldMkLst>
        <pc:spChg chg="mod">
          <ac:chgData name="Marcus Schilling" userId="9cd9156a-e353-4ca9-9c57-951439005815" providerId="ADAL" clId="{79D2BB10-1C4D-4263-8622-E01BD9DE91A8}" dt="2024-11-19T17:22:00.905" v="2243" actId="20577"/>
          <ac:spMkLst>
            <pc:docMk/>
            <pc:sldMk cId="1020810647" sldId="295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11:32:28.019" v="4783" actId="6549"/>
          <ac:spMkLst>
            <pc:docMk/>
            <pc:sldMk cId="1020810647" sldId="295"/>
            <ac:spMk id="3" creationId="{7C83E420-0CB6-12C9-626D-667E87BD3AB4}"/>
          </ac:spMkLst>
        </pc:spChg>
      </pc:sldChg>
      <pc:sldChg chg="addSp delSp modSp add mod">
        <pc:chgData name="Marcus Schilling" userId="9cd9156a-e353-4ca9-9c57-951439005815" providerId="ADAL" clId="{79D2BB10-1C4D-4263-8622-E01BD9DE91A8}" dt="2024-11-21T10:45:43.232" v="4672" actId="20577"/>
        <pc:sldMkLst>
          <pc:docMk/>
          <pc:sldMk cId="3072608814" sldId="296"/>
        </pc:sldMkLst>
        <pc:spChg chg="mod">
          <ac:chgData name="Marcus Schilling" userId="9cd9156a-e353-4ca9-9c57-951439005815" providerId="ADAL" clId="{79D2BB10-1C4D-4263-8622-E01BD9DE91A8}" dt="2024-11-19T18:19:36.082" v="4038" actId="20577"/>
          <ac:spMkLst>
            <pc:docMk/>
            <pc:sldMk cId="3072608814" sldId="296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1T10:45:43.232" v="4672" actId="20577"/>
          <ac:spMkLst>
            <pc:docMk/>
            <pc:sldMk cId="3072608814" sldId="296"/>
            <ac:spMk id="3" creationId="{7C83E420-0CB6-12C9-626D-667E87BD3AB4}"/>
          </ac:spMkLst>
        </pc:spChg>
        <pc:spChg chg="add mod">
          <ac:chgData name="Marcus Schilling" userId="9cd9156a-e353-4ca9-9c57-951439005815" providerId="ADAL" clId="{79D2BB10-1C4D-4263-8622-E01BD9DE91A8}" dt="2024-11-19T18:07:25.104" v="3629" actId="20577"/>
          <ac:spMkLst>
            <pc:docMk/>
            <pc:sldMk cId="3072608814" sldId="296"/>
            <ac:spMk id="9" creationId="{1247FF75-07FF-9B2F-B2B5-A59D6E743075}"/>
          </ac:spMkLst>
        </pc:spChg>
        <pc:spChg chg="add del mod">
          <ac:chgData name="Marcus Schilling" userId="9cd9156a-e353-4ca9-9c57-951439005815" providerId="ADAL" clId="{79D2BB10-1C4D-4263-8622-E01BD9DE91A8}" dt="2024-11-19T17:49:39.937" v="3255"/>
          <ac:spMkLst>
            <pc:docMk/>
            <pc:sldMk cId="3072608814" sldId="296"/>
            <ac:spMk id="10" creationId="{9461569F-BE1C-0003-4681-5DA95F327027}"/>
          </ac:spMkLst>
        </pc:spChg>
        <pc:spChg chg="add mod">
          <ac:chgData name="Marcus Schilling" userId="9cd9156a-e353-4ca9-9c57-951439005815" providerId="ADAL" clId="{79D2BB10-1C4D-4263-8622-E01BD9DE91A8}" dt="2024-11-20T14:10:38.749" v="4493" actId="1076"/>
          <ac:spMkLst>
            <pc:docMk/>
            <pc:sldMk cId="3072608814" sldId="296"/>
            <ac:spMk id="11" creationId="{4B28736E-EB47-7631-58F7-61A713373D63}"/>
          </ac:spMkLst>
        </pc:spChg>
        <pc:spChg chg="add del mod">
          <ac:chgData name="Marcus Schilling" userId="9cd9156a-e353-4ca9-9c57-951439005815" providerId="ADAL" clId="{79D2BB10-1C4D-4263-8622-E01BD9DE91A8}" dt="2024-11-19T17:49:39.938" v="3257"/>
          <ac:spMkLst>
            <pc:docMk/>
            <pc:sldMk cId="3072608814" sldId="296"/>
            <ac:spMk id="12" creationId="{18F0BD4D-04C0-0693-5BF5-D08AE636D3BB}"/>
          </ac:spMkLst>
        </pc:spChg>
        <pc:spChg chg="add mod">
          <ac:chgData name="Marcus Schilling" userId="9cd9156a-e353-4ca9-9c57-951439005815" providerId="ADAL" clId="{79D2BB10-1C4D-4263-8622-E01BD9DE91A8}" dt="2024-11-20T14:13:04.449" v="4529" actId="1076"/>
          <ac:spMkLst>
            <pc:docMk/>
            <pc:sldMk cId="3072608814" sldId="296"/>
            <ac:spMk id="13" creationId="{F68CA475-196F-70EC-4E55-D645334CE0AD}"/>
          </ac:spMkLst>
        </pc:spChg>
        <pc:graphicFrameChg chg="add del">
          <ac:chgData name="Marcus Schilling" userId="9cd9156a-e353-4ca9-9c57-951439005815" providerId="ADAL" clId="{79D2BB10-1C4D-4263-8622-E01BD9DE91A8}" dt="2024-11-19T17:42:49.009" v="3167" actId="3680"/>
          <ac:graphicFrameMkLst>
            <pc:docMk/>
            <pc:sldMk cId="3072608814" sldId="296"/>
            <ac:graphicFrameMk id="8" creationId="{5D4B357D-4A94-D24E-6D4E-40E6DB587A50}"/>
          </ac:graphicFrameMkLst>
        </pc:graphicFrameChg>
        <pc:picChg chg="add mod">
          <ac:chgData name="Marcus Schilling" userId="9cd9156a-e353-4ca9-9c57-951439005815" providerId="ADAL" clId="{79D2BB10-1C4D-4263-8622-E01BD9DE91A8}" dt="2024-11-20T14:13:23.617" v="4532" actId="14100"/>
          <ac:picMkLst>
            <pc:docMk/>
            <pc:sldMk cId="3072608814" sldId="296"/>
            <ac:picMk id="7" creationId="{7223D62D-697A-28F6-925B-FB1FA2FB0F52}"/>
          </ac:picMkLst>
        </pc:picChg>
      </pc:sldChg>
      <pc:sldChg chg="delSp modSp add mod">
        <pc:chgData name="Marcus Schilling" userId="9cd9156a-e353-4ca9-9c57-951439005815" providerId="ADAL" clId="{79D2BB10-1C4D-4263-8622-E01BD9DE91A8}" dt="2024-11-23T20:44:49.035" v="5072" actId="20577"/>
        <pc:sldMkLst>
          <pc:docMk/>
          <pc:sldMk cId="3667705704" sldId="297"/>
        </pc:sldMkLst>
        <pc:spChg chg="mod">
          <ac:chgData name="Marcus Schilling" userId="9cd9156a-e353-4ca9-9c57-951439005815" providerId="ADAL" clId="{79D2BB10-1C4D-4263-8622-E01BD9DE91A8}" dt="2024-11-19T18:23:30.375" v="4106" actId="20577"/>
          <ac:spMkLst>
            <pc:docMk/>
            <pc:sldMk cId="3667705704" sldId="297"/>
            <ac:spMk id="2" creationId="{94159FCD-162A-14F4-2206-6FA37010D013}"/>
          </ac:spMkLst>
        </pc:spChg>
        <pc:spChg chg="mod">
          <ac:chgData name="Marcus Schilling" userId="9cd9156a-e353-4ca9-9c57-951439005815" providerId="ADAL" clId="{79D2BB10-1C4D-4263-8622-E01BD9DE91A8}" dt="2024-11-23T20:44:49.035" v="5072" actId="20577"/>
          <ac:spMkLst>
            <pc:docMk/>
            <pc:sldMk cId="3667705704" sldId="297"/>
            <ac:spMk id="3" creationId="{7C83E420-0CB6-12C9-626D-667E87BD3AB4}"/>
          </ac:spMkLst>
        </pc:spChg>
        <pc:spChg chg="del">
          <ac:chgData name="Marcus Schilling" userId="9cd9156a-e353-4ca9-9c57-951439005815" providerId="ADAL" clId="{79D2BB10-1C4D-4263-8622-E01BD9DE91A8}" dt="2024-11-19T18:23:41.195" v="4109" actId="478"/>
          <ac:spMkLst>
            <pc:docMk/>
            <pc:sldMk cId="3667705704" sldId="297"/>
            <ac:spMk id="9" creationId="{1247FF75-07FF-9B2F-B2B5-A59D6E743075}"/>
          </ac:spMkLst>
        </pc:spChg>
        <pc:spChg chg="del">
          <ac:chgData name="Marcus Schilling" userId="9cd9156a-e353-4ca9-9c57-951439005815" providerId="ADAL" clId="{79D2BB10-1C4D-4263-8622-E01BD9DE91A8}" dt="2024-11-19T18:23:42.857" v="4110" actId="478"/>
          <ac:spMkLst>
            <pc:docMk/>
            <pc:sldMk cId="3667705704" sldId="297"/>
            <ac:spMk id="11" creationId="{4B28736E-EB47-7631-58F7-61A713373D63}"/>
          </ac:spMkLst>
        </pc:spChg>
        <pc:spChg chg="del">
          <ac:chgData name="Marcus Schilling" userId="9cd9156a-e353-4ca9-9c57-951439005815" providerId="ADAL" clId="{79D2BB10-1C4D-4263-8622-E01BD9DE91A8}" dt="2024-11-19T18:23:36.970" v="4107" actId="478"/>
          <ac:spMkLst>
            <pc:docMk/>
            <pc:sldMk cId="3667705704" sldId="297"/>
            <ac:spMk id="13" creationId="{F68CA475-196F-70EC-4E55-D645334CE0AD}"/>
          </ac:spMkLst>
        </pc:spChg>
        <pc:picChg chg="del">
          <ac:chgData name="Marcus Schilling" userId="9cd9156a-e353-4ca9-9c57-951439005815" providerId="ADAL" clId="{79D2BB10-1C4D-4263-8622-E01BD9DE91A8}" dt="2024-11-19T18:23:38.727" v="4108" actId="478"/>
          <ac:picMkLst>
            <pc:docMk/>
            <pc:sldMk cId="3667705704" sldId="297"/>
            <ac:picMk id="7" creationId="{7223D62D-697A-28F6-925B-FB1FA2FB0F52}"/>
          </ac:picMkLst>
        </pc:picChg>
      </pc:sldChg>
      <pc:sldChg chg="new del">
        <pc:chgData name="Marcus Schilling" userId="9cd9156a-e353-4ca9-9c57-951439005815" providerId="ADAL" clId="{79D2BB10-1C4D-4263-8622-E01BD9DE91A8}" dt="2024-11-20T13:46:14.857" v="4236" actId="680"/>
        <pc:sldMkLst>
          <pc:docMk/>
          <pc:sldMk cId="1863413449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19.11.2024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903B410E-C319-D1E1-C0AC-8ACB67A99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D95539-5CB2-37ED-D38B-E8BD00FC8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7AF73511-5300-CCC6-5C11-A8FDAEBF7B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D2C10E57-699A-8121-DD38-6408EA13F2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A74991E2-D260-5369-FE3C-050962E97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70803D47-E512-EF06-12E2-B7C74415E8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9EC3DABE-D4E5-D351-963E-34FD93396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1A3CC9D-C8AC-9800-39AE-668220846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331505-9ECA-3956-1067-E87CC20DB7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o.org/~eltmgr/CII" TargetMode="External"/><Relationship Id="rId2" Type="http://schemas.openxmlformats.org/officeDocument/2006/relationships/hyperlink" Target="https://www.eso.org/projects/elt/develop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gitlab.eso.org/cii/info/cii-demo/" TargetMode="External"/><Relationship Id="rId5" Type="http://schemas.openxmlformats.org/officeDocument/2006/relationships/hyperlink" Target="https://gitlab.eso.org/ecos/eltsw-docs/-/wikis/KnowledgeBase/CII" TargetMode="External"/><Relationship Id="rId4" Type="http://schemas.openxmlformats.org/officeDocument/2006/relationships/hyperlink" Target="https://www.eso.org/~eltmgr/CII/latest/manuals/html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8566E0C-FA6E-54A2-225D-2AF65AECB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CII MAL &amp; Services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Marcus Schilling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Marcus Schilling, November 25th - 28th, Instrument Control Systems 2024</a:t>
            </a:r>
            <a:endParaRPr lang="de-CH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3703"/>
          </a:xfrm>
        </p:spPr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Overview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2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Products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CII MAL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Interface Definition Language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Communication Libraries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CII Services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Configuration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Online Database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Logging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Alarm System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Telemetry</a:t>
            </a:r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CII APIs are generally available in: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C++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Python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Documentation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https://www.eso.org/projects/elt/develop</a:t>
            </a:r>
            <a:endParaRPr lang="en-GB" dirty="0"/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>
                <a:hlinkClick r:id="rId3"/>
              </a:rPr>
              <a:t>CII Documentation </a:t>
            </a:r>
            <a:endParaRPr lang="en-GB" dirty="0"/>
          </a:p>
          <a:p>
            <a:pPr marL="800550" lvl="2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hlinkClick r:id="rId4"/>
              </a:rPr>
              <a:t>CII Manuals all-in-one</a:t>
            </a:r>
            <a:endParaRPr lang="en-US" dirty="0"/>
          </a:p>
          <a:p>
            <a:pPr marL="800550" lvl="2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>
                <a:hlinkClick r:id="rId5"/>
              </a:rPr>
              <a:t>CII Knowledge Base</a:t>
            </a:r>
            <a:endParaRPr lang="en-GB" dirty="0"/>
          </a:p>
          <a:p>
            <a:pPr marL="800550" lvl="2" indent="-285750">
              <a:lnSpc>
                <a:spcPct val="100000"/>
              </a:lnSpc>
              <a:spcBef>
                <a:spcPts val="600"/>
              </a:spcBef>
            </a:pPr>
            <a:r>
              <a:rPr lang="en-GB" dirty="0">
                <a:hlinkClick r:id="rId6"/>
              </a:rPr>
              <a:t>CII Demo repository</a:t>
            </a: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MAL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2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Communication Patterns: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Request – Reply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Pub – Sub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Middlewares / Protocols: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DDS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ZPB (= ZMQ &amp; Protocol Buffers)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OPC UA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MUDPI</a:t>
            </a:r>
          </a:p>
          <a:p>
            <a:endParaRPr lang="en-GB" dirty="0"/>
          </a:p>
          <a:p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Changes since INS SEM 2019: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Replaced DDS vendor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No longer supports DDS Req/Rep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No longer supports Java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6052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Config(-NG)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2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Changes since INS SEM 2019: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Config-NG takes the place of Config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Config-NG is for Control applications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Config is now CII-internal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Config-NG vs Config: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Config-NG is file-based, no server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Interpreted at run-time, no code-gen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Config-NG Features: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type definitions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type inheritance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metadata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required/optional attributes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default values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file include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• validity checks</a:t>
            </a: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7111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Config-NG - Example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Definition (yaml)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Usage (C++, Python)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C72B460-07BA-F79B-2ADF-54253C44B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093240"/>
              </p:ext>
            </p:extLst>
          </p:nvPr>
        </p:nvGraphicFramePr>
        <p:xfrm>
          <a:off x="936624" y="1993105"/>
          <a:ext cx="3883026" cy="1285221"/>
        </p:xfrm>
        <a:graphic>
          <a:graphicData uri="http://schemas.openxmlformats.org/drawingml/2006/table">
            <a:tbl>
              <a:tblPr/>
              <a:tblGrid>
                <a:gridCol w="3883026">
                  <a:extLst>
                    <a:ext uri="{9D8B030D-6E8A-4147-A177-3AD203B41FA5}">
                      <a16:colId xmlns:a16="http://schemas.microsoft.com/office/drawing/2014/main" val="4200648963"/>
                    </a:ext>
                  </a:extLst>
                </a:gridCol>
              </a:tblGrid>
              <a:tr h="1285221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808080"/>
                          </a:solidFill>
                          <a:effectLst/>
                          <a:latin typeface="Consolas" panose="020B0609020204030204" pitchFamily="49" charset="0"/>
                        </a:rPr>
                        <a:t>!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cfg.typedef mystruct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: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  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long_value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:   </a:t>
                      </a:r>
                      <a:r>
                        <a:rPr lang="en-GB" sz="1600" noProof="1">
                          <a:solidFill>
                            <a:srgbClr val="808080"/>
                          </a:solidFill>
                          <a:effectLst/>
                          <a:latin typeface="Consolas" panose="020B0609020204030204" pitchFamily="49" charset="0"/>
                        </a:rPr>
                        <a:t>!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cfg.type:int64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  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value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:        </a:t>
                      </a:r>
                      <a:r>
                        <a:rPr lang="en-GB" sz="1600" noProof="1">
                          <a:solidFill>
                            <a:srgbClr val="808080"/>
                          </a:solidFill>
                          <a:effectLst/>
                          <a:latin typeface="Consolas" panose="020B0609020204030204" pitchFamily="49" charset="0"/>
                        </a:rPr>
                        <a:t>!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cfg.type:int32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  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string_value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: </a:t>
                      </a:r>
                      <a:r>
                        <a:rPr lang="en-GB" sz="1600" noProof="1">
                          <a:solidFill>
                            <a:srgbClr val="808080"/>
                          </a:solidFill>
                          <a:effectLst/>
                          <a:latin typeface="Consolas" panose="020B0609020204030204" pitchFamily="49" charset="0"/>
                        </a:rPr>
                        <a:t>!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cfg.type:string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91567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86EC661-75CB-7F7B-A358-25CEF44F2E61}"/>
              </a:ext>
            </a:extLst>
          </p:cNvPr>
          <p:cNvSpPr txBox="1"/>
          <p:nvPr/>
        </p:nvSpPr>
        <p:spPr>
          <a:xfrm>
            <a:off x="4924425" y="1954888"/>
            <a:ext cx="4400550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fontAlgn="t">
              <a:spcBef>
                <a:spcPts val="0"/>
              </a:spcBef>
              <a:spcAft>
                <a:spcPts val="0"/>
              </a:spcAft>
            </a:pPr>
            <a:r>
              <a:rPr lang="en-GB" sz="1600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elems</a:t>
            </a: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:</a:t>
            </a:r>
            <a:endParaRPr lang="en-GB" sz="1600" noProof="1">
              <a:effectLst/>
              <a:latin typeface="Consolas" panose="020B0609020204030204" pitchFamily="49" charset="0"/>
            </a:endParaRPr>
          </a:p>
          <a:p>
            <a:pPr marL="0" marR="0" fontAlgn="t">
              <a:spcBef>
                <a:spcPts val="0"/>
              </a:spcBef>
              <a:spcAft>
                <a:spcPts val="0"/>
              </a:spcAft>
            </a:pP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GB" sz="1600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600" noProof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GB" sz="1600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cfg.type: mystruct</a:t>
            </a:r>
            <a:endParaRPr lang="en-GB" sz="1600" noProof="1">
              <a:effectLst/>
              <a:latin typeface="Consolas" panose="020B0609020204030204" pitchFamily="49" charset="0"/>
            </a:endParaRPr>
          </a:p>
          <a:p>
            <a:pPr marL="0" marR="0" fontAlgn="t">
              <a:spcBef>
                <a:spcPts val="0"/>
              </a:spcBef>
              <a:spcAft>
                <a:spcPts val="0"/>
              </a:spcAft>
            </a:pP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    l</a:t>
            </a:r>
            <a:r>
              <a:rPr lang="en-GB" sz="1600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ong_value</a:t>
            </a: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:   </a:t>
            </a:r>
            <a:r>
              <a:rPr lang="en-GB" sz="1600" noProof="1">
                <a:solidFill>
                  <a:srgbClr val="899C7F"/>
                </a:solidFill>
                <a:effectLst/>
                <a:latin typeface="Consolas" panose="020B0609020204030204" pitchFamily="49" charset="0"/>
              </a:rPr>
              <a:t>555</a:t>
            </a:r>
            <a:endParaRPr lang="en-GB" sz="1600" noProof="1">
              <a:effectLst/>
              <a:latin typeface="Consolas" panose="020B0609020204030204" pitchFamily="49" charset="0"/>
            </a:endParaRPr>
          </a:p>
          <a:p>
            <a:pPr marL="0" marR="0" fontAlgn="t">
              <a:spcBef>
                <a:spcPts val="0"/>
              </a:spcBef>
              <a:spcAft>
                <a:spcPts val="0"/>
              </a:spcAft>
            </a:pP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600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:        </a:t>
            </a:r>
            <a:r>
              <a:rPr lang="en-GB" sz="1600" noProof="1">
                <a:solidFill>
                  <a:srgbClr val="899C7F"/>
                </a:solidFill>
                <a:effectLst/>
                <a:latin typeface="Consolas" panose="020B0609020204030204" pitchFamily="49" charset="0"/>
              </a:rPr>
              <a:t>333</a:t>
            </a:r>
            <a:endParaRPr lang="en-GB" sz="1600" noProof="1">
              <a:effectLst/>
              <a:latin typeface="Consolas" panose="020B0609020204030204" pitchFamily="49" charset="0"/>
            </a:endParaRPr>
          </a:p>
          <a:p>
            <a:pPr marL="0" marR="0" fontAlgn="t">
              <a:spcBef>
                <a:spcPts val="0"/>
              </a:spcBef>
              <a:spcAft>
                <a:spcPts val="0"/>
              </a:spcAft>
            </a:pP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GB" sz="1600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string_value</a:t>
            </a:r>
            <a:r>
              <a:rPr lang="en-GB" sz="1600" noProof="1">
                <a:solidFill>
                  <a:srgbClr val="979797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600" noProof="1">
                <a:solidFill>
                  <a:srgbClr val="CB8F76"/>
                </a:solidFill>
                <a:effectLst/>
                <a:latin typeface="Consolas" panose="020B0609020204030204" pitchFamily="49" charset="0"/>
              </a:rPr>
              <a:t>some text</a:t>
            </a:r>
            <a:endParaRPr lang="en-GB" sz="1600" noProof="1">
              <a:effectLst/>
              <a:latin typeface="Consolas" panose="020B0609020204030204" pitchFamily="49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BD329D-72B0-B41D-F9C7-6C74712AB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702769"/>
              </p:ext>
            </p:extLst>
          </p:nvPr>
        </p:nvGraphicFramePr>
        <p:xfrm>
          <a:off x="936624" y="3702981"/>
          <a:ext cx="8388351" cy="2052320"/>
        </p:xfrm>
        <a:graphic>
          <a:graphicData uri="http://schemas.openxmlformats.org/drawingml/2006/table">
            <a:tbl>
              <a:tblPr/>
              <a:tblGrid>
                <a:gridCol w="8388351">
                  <a:extLst>
                    <a:ext uri="{9D8B030D-6E8A-4147-A177-3AD203B41FA5}">
                      <a16:colId xmlns:a16="http://schemas.microsoft.com/office/drawing/2014/main" val="31718338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#include </a:t>
                      </a:r>
                      <a:r>
                        <a:rPr lang="en-GB" sz="1600" noProof="1">
                          <a:solidFill>
                            <a:srgbClr val="CB8F76"/>
                          </a:solidFill>
                          <a:effectLst/>
                          <a:latin typeface="Consolas" panose="020B0609020204030204" pitchFamily="49" charset="0"/>
                        </a:rPr>
                        <a:t>&lt;config-ng/ciiConfigApi.hpp&gt;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effectLst/>
                          <a:latin typeface="Consolas" panose="020B0609020204030204" pitchFamily="49" charset="0"/>
                        </a:rPr>
                        <a:t>[...]</a:t>
                      </a: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using namespace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 elt::configng;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CiiConfigDocument doc = CiiConfigClient::Load("defs.yaml");</a:t>
                      </a: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CiiConfigInstanceNamespace inst = doc.Instances();</a:t>
                      </a: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int64_t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 a = inst[</a:t>
                      </a:r>
                      <a:r>
                        <a:rPr lang="en-GB" sz="1600" noProof="1">
                          <a:solidFill>
                            <a:srgbClr val="CB8F76"/>
                          </a:solidFill>
                          <a:effectLst/>
                          <a:latin typeface="Consolas" panose="020B0609020204030204" pitchFamily="49" charset="0"/>
                        </a:rPr>
                        <a:t>"elems"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][</a:t>
                      </a:r>
                      <a:r>
                        <a:rPr lang="en-GB" sz="1600" noProof="1">
                          <a:solidFill>
                            <a:srgbClr val="CB8F76"/>
                          </a:solidFill>
                          <a:effectLst/>
                          <a:latin typeface="Consolas" panose="020B0609020204030204" pitchFamily="49" charset="0"/>
                        </a:rPr>
                        <a:t>"a"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][</a:t>
                      </a:r>
                      <a:r>
                        <a:rPr lang="en-GB" sz="1600" noProof="1">
                          <a:solidFill>
                            <a:srgbClr val="CB8F76"/>
                          </a:solidFill>
                          <a:effectLst/>
                          <a:latin typeface="Consolas" panose="020B0609020204030204" pitchFamily="49" charset="0"/>
                        </a:rPr>
                        <a:t>"long_value"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].As&lt;</a:t>
                      </a:r>
                      <a:r>
                        <a:rPr lang="en-GB" sz="1600" noProof="1">
                          <a:solidFill>
                            <a:srgbClr val="569CD6"/>
                          </a:solidFill>
                          <a:effectLst/>
                          <a:latin typeface="Consolas" panose="020B0609020204030204" pitchFamily="49" charset="0"/>
                        </a:rPr>
                        <a:t>int64_t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&gt;();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std::cout &lt;&lt; </a:t>
                      </a:r>
                      <a:r>
                        <a:rPr lang="en-GB" sz="1600" noProof="1">
                          <a:solidFill>
                            <a:srgbClr val="CB8F76"/>
                          </a:solidFill>
                          <a:effectLst/>
                          <a:latin typeface="Consolas" panose="020B0609020204030204" pitchFamily="49" charset="0"/>
                        </a:rPr>
                        <a:t>"a = "</a:t>
                      </a:r>
                      <a:r>
                        <a:rPr lang="en-GB" sz="1600" noProof="1">
                          <a:solidFill>
                            <a:srgbClr val="979797"/>
                          </a:solidFill>
                          <a:effectLst/>
                          <a:latin typeface="Consolas" panose="020B0609020204030204" pitchFamily="49" charset="0"/>
                        </a:rPr>
                        <a:t> &lt;&lt; a &lt;&lt; std::endl; </a:t>
                      </a:r>
                      <a:r>
                        <a:rPr lang="en-GB" sz="1600" noProof="1">
                          <a:solidFill>
                            <a:srgbClr val="70AD47"/>
                          </a:solidFill>
                          <a:effectLst/>
                          <a:latin typeface="Consolas" panose="020B0609020204030204" pitchFamily="49" charset="0"/>
                        </a:rPr>
                        <a:t>// output: a = 555</a:t>
                      </a:r>
                      <a:endParaRPr lang="en-GB" sz="1600" noProof="1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96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08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OLDB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2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Datapoints: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Create, Read, Write, Subscribe, Delete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Hierarchical Data Model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Metadata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Tools: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1"/>
              <a:t>oldbGui, oldb-cli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1"/>
              <a:t>oldbReset, oldbAdmin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1"/>
              <a:t>oldbdump, oldbloader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noProof="1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Changes since INS SEM 2019: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No longer supports Java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No longer based on Elasticsearch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Ported CE from Java to Python</a:t>
            </a:r>
            <a:br>
              <a:rPr lang="en-US" dirty="0"/>
            </a:br>
            <a:r>
              <a:rPr lang="en-US" dirty="0"/>
              <a:t>initial version, improvements pending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Now supports heartbeat points</a:t>
            </a:r>
            <a:br>
              <a:rPr lang="en-US" dirty="0"/>
            </a:br>
            <a:r>
              <a:rPr lang="en-US" dirty="0"/>
              <a:t>(still an experimental feature)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Now supports aliases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In-Mem-Oldb for unit testing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oldb-robot-library for integration testing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63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Logging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2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Log Output: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Log format is fixed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Log sink: /var/log/elt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Tools: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1"/>
              <a:t>ciiLogViewer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1"/>
              <a:t>ciiLogSend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API: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Python: </a:t>
            </a:r>
            <a:r>
              <a:rPr lang="en-US" noProof="1"/>
              <a:t>CiiLogManager</a:t>
            </a:r>
            <a:r>
              <a:rPr lang="en-US" dirty="0"/>
              <a:t> + python logging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C++: </a:t>
            </a:r>
            <a:r>
              <a:rPr lang="en-US" noProof="1"/>
              <a:t>CiiLogManager</a:t>
            </a:r>
            <a:r>
              <a:rPr lang="en-US" dirty="0"/>
              <a:t> + log4cplus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1"/>
              <a:t>C++: spdlog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Changes since INS SEM 2019: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Log Transport: rsyslog (was: ELK stack)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Log Storage: files (was: Elasticsearch)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681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Alarm System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 numCol="2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Characteristics: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Located “behind the OLDB”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Acknowledging, Shelving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History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Rule-based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Autonomously raises alarms,</a:t>
            </a:r>
            <a:br>
              <a:rPr lang="en-US" dirty="0"/>
            </a:br>
            <a:r>
              <a:rPr lang="en-US" dirty="0"/>
              <a:t>the developer does </a:t>
            </a:r>
            <a:r>
              <a:rPr lang="en-US" b="1" dirty="0"/>
              <a:t>not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Tools: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Alarm Gui (under development)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Workflow: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Input: Live data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provided by Developer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Processing: Alarm Rules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suggested by Developer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owned by </a:t>
            </a:r>
            <a:r>
              <a:rPr lang="en-US" dirty="0">
                <a:sym typeface="Wingdings" panose="05000000000000000000" pitchFamily="2" charset="2"/>
              </a:rPr>
              <a:t>On-Site-Team</a:t>
            </a:r>
            <a:endParaRPr lang="en-US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Output: Alarms</a:t>
            </a:r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handled by </a:t>
            </a:r>
            <a:r>
              <a:rPr lang="en-US" dirty="0">
                <a:sym typeface="Wingdings" panose="05000000000000000000" pitchFamily="2" charset="2"/>
              </a:rPr>
              <a:t>On-Site-Team</a:t>
            </a:r>
            <a:endParaRPr lang="en-US" dirty="0"/>
          </a:p>
          <a:p>
            <a:pPr marL="458550" lvl="1" indent="-28575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mirrored to Developer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-&gt; Workflow example on next slide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81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Alarm System – Workflow Example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87500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Input from Developer: OLDB value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     </a:t>
            </a:r>
            <a:r>
              <a:rPr lang="en-US" sz="2000" dirty="0"/>
              <a:t>↓</a:t>
            </a:r>
            <a:r>
              <a:rPr lang="en-US" dirty="0"/>
              <a:t>	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Alarm Rule by On-Site-Team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sz="2000" dirty="0"/>
              <a:t>↓</a:t>
            </a:r>
            <a:endParaRPr lang="en-US" sz="20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sz="2000" dirty="0"/>
              <a:t>↓</a:t>
            </a:r>
            <a:endParaRPr lang="en-US" sz="20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Output to On-Site-Team: Alarm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sz="2000" dirty="0"/>
              <a:t>↓</a:t>
            </a:r>
            <a:endParaRPr lang="en-US" sz="20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sz="2000" dirty="0"/>
              <a:t>↓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sz="2000" dirty="0"/>
              <a:t>↓</a:t>
            </a:r>
            <a:endParaRPr lang="en-US" sz="20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sz="2000" dirty="0"/>
              <a:t>↓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ym typeface="Wingdings" panose="05000000000000000000" pitchFamily="2" charset="2"/>
              </a:rPr>
              <a:t>Output mirrored to Developer: OLDB value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                  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23D62D-697A-28F6-925B-FB1FA2FB0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49" y="3766817"/>
            <a:ext cx="2809143" cy="12841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47FF75-07FF-9B2F-B2B5-A59D6E743075}"/>
              </a:ext>
            </a:extLst>
          </p:cNvPr>
          <p:cNvSpPr txBox="1"/>
          <p:nvPr/>
        </p:nvSpPr>
        <p:spPr>
          <a:xfrm>
            <a:off x="2504282" y="2576726"/>
            <a:ext cx="7400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GB" sz="1400" b="1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alarmId  </a:t>
            </a:r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400" b="1" noProof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/alarm/hitemp/ins</a:t>
            </a:r>
            <a:endParaRPr lang="en-GB" sz="1400" b="1" noProof="1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GB" sz="1400" b="1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shortDesc</a:t>
            </a:r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sz="1400" b="1" noProof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TemperatureAlarm</a:t>
            </a:r>
            <a:endParaRPr lang="en-GB" sz="1400" b="1" noProof="1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GB" sz="1400" b="1" noProof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rule     </a:t>
            </a:r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[ </a:t>
            </a:r>
            <a:r>
              <a:rPr lang="en-GB" sz="1400" b="1" noProof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400" b="1" noProof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/ins/temperature</a:t>
            </a:r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GB" sz="1400" b="1" noProof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70.0, 80.0 </a:t>
            </a:r>
            <a:r>
              <a:rPr lang="en-GB" sz="1400" b="1" noProof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</a:t>
            </a:r>
            <a:endParaRPr lang="en-GB" sz="1400" b="1" noProof="1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28736E-EB47-7631-58F7-61A713373D63}"/>
              </a:ext>
            </a:extLst>
          </p:cNvPr>
          <p:cNvSpPr txBox="1"/>
          <p:nvPr/>
        </p:nvSpPr>
        <p:spPr>
          <a:xfrm>
            <a:off x="2724149" y="1861270"/>
            <a:ext cx="4591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noProof="1">
                <a:solidFill>
                  <a:schemeClr val="accent3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ins_temperature_dp-&gt;WriteValue(81.3);</a:t>
            </a:r>
            <a:endParaRPr lang="en-GB" sz="1600" noProof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8CA475-196F-70EC-4E55-D645334CE0AD}"/>
              </a:ext>
            </a:extLst>
          </p:cNvPr>
          <p:cNvSpPr txBox="1"/>
          <p:nvPr/>
        </p:nvSpPr>
        <p:spPr>
          <a:xfrm>
            <a:off x="2724149" y="5533847"/>
            <a:ext cx="6324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noProof="1">
                <a:solidFill>
                  <a:schemeClr val="accent3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alarm_hitemp_ins_dp-&gt;ReadValue().GetValue();</a:t>
            </a:r>
          </a:p>
        </p:txBody>
      </p:sp>
    </p:spTree>
    <p:extLst>
      <p:ext uri="{BB962C8B-B14F-4D97-AF65-F5344CB8AC3E}">
        <p14:creationId xmlns:p14="http://schemas.microsoft.com/office/powerpoint/2010/main" val="307260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CII Telemetry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87500"/>
            <a:ext cx="9022922" cy="4343400"/>
          </a:xfrm>
        </p:spPr>
        <p:txBody>
          <a:bodyPr numCol="1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Characteristics: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Located “behind the OLDB”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Monitors OLDB datapoints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Records metadata of points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Applications can push points or series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See follow-up presentation: CII Telemetry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                         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70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Marcus Schilling, November 25th - 28th, Instrument Control Systems 2024</a:t>
            </a:r>
            <a:endParaRPr lang="de-CH" i="1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european-southern-observatory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Marcus Schilling – mschilli@eso.org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7998</TotalTime>
  <Words>866</Words>
  <Application>Microsoft Office PowerPoint</Application>
  <PresentationFormat>Widescreen</PresentationFormat>
  <Paragraphs>228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Consolas</vt:lpstr>
      <vt:lpstr>Georgia</vt:lpstr>
      <vt:lpstr>Wingdings</vt:lpstr>
      <vt:lpstr>Office</vt:lpstr>
      <vt:lpstr>think-cell Folie</vt:lpstr>
      <vt:lpstr>CII MAL &amp; Services</vt:lpstr>
      <vt:lpstr>CII Overview</vt:lpstr>
      <vt:lpstr>CII MAL</vt:lpstr>
      <vt:lpstr>CII Config(-NG)</vt:lpstr>
      <vt:lpstr>CII Config-NG - Example</vt:lpstr>
      <vt:lpstr>CII OLDB</vt:lpstr>
      <vt:lpstr>CII Logging</vt:lpstr>
      <vt:lpstr>CII Alarm System</vt:lpstr>
      <vt:lpstr>CII Alarm System – Workflow Example</vt:lpstr>
      <vt:lpstr>CII Telemetry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Marcus Schilling</cp:lastModifiedBy>
  <cp:revision>99</cp:revision>
  <dcterms:created xsi:type="dcterms:W3CDTF">2023-10-25T15:44:01Z</dcterms:created>
  <dcterms:modified xsi:type="dcterms:W3CDTF">2024-11-24T11:41:44Z</dcterms:modified>
</cp:coreProperties>
</file>