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9" r:id="rId3"/>
    <p:sldId id="288" r:id="rId4"/>
    <p:sldId id="290" r:id="rId5"/>
    <p:sldId id="292" r:id="rId6"/>
    <p:sldId id="297" r:id="rId7"/>
    <p:sldId id="298" r:id="rId8"/>
    <p:sldId id="291" r:id="rId9"/>
    <p:sldId id="293" r:id="rId10"/>
    <p:sldId id="294" r:id="rId11"/>
    <p:sldId id="295" r:id="rId12"/>
    <p:sldId id="296" r:id="rId13"/>
    <p:sldId id="285" r:id="rId14"/>
  </p:sldIdLst>
  <p:sldSz cx="12192000" cy="6858000"/>
  <p:notesSz cx="6858000" cy="9144000"/>
  <p:custDataLst>
    <p:tags r:id="rId1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111" d="100"/>
          <a:sy n="111" d="100"/>
        </p:scale>
        <p:origin x="120" y="8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us Schilling" userId="9cd9156a-e353-4ca9-9c57-951439005815" providerId="ADAL" clId="{79D2BB10-1C4D-4263-8622-E01BD9DE91A8}"/>
    <pc:docChg chg="undo redo custSel addSld delSld modSld sldOrd">
      <pc:chgData name="Marcus Schilling" userId="9cd9156a-e353-4ca9-9c57-951439005815" providerId="ADAL" clId="{79D2BB10-1C4D-4263-8622-E01BD9DE91A8}" dt="2024-11-23T20:44:49.035" v="5072" actId="20577"/>
      <pc:docMkLst>
        <pc:docMk/>
      </pc:docMkLst>
      <pc:sldChg chg="modSp mod">
        <pc:chgData name="Marcus Schilling" userId="9cd9156a-e353-4ca9-9c57-951439005815" providerId="ADAL" clId="{79D2BB10-1C4D-4263-8622-E01BD9DE91A8}" dt="2024-11-19T15:22:38.952" v="131" actId="20577"/>
        <pc:sldMkLst>
          <pc:docMk/>
          <pc:sldMk cId="613112661" sldId="256"/>
        </pc:sldMkLst>
        <pc:spChg chg="mod">
          <ac:chgData name="Marcus Schilling" userId="9cd9156a-e353-4ca9-9c57-951439005815" providerId="ADAL" clId="{79D2BB10-1C4D-4263-8622-E01BD9DE91A8}" dt="2024-11-19T15:22:38.952" v="131" actId="20577"/>
          <ac:spMkLst>
            <pc:docMk/>
            <pc:sldMk cId="613112661" sldId="256"/>
            <ac:spMk id="4" creationId="{099AAC83-6D97-6BEC-F0E9-9B61E26881F6}"/>
          </ac:spMkLst>
        </pc:spChg>
        <pc:spChg chg="mod">
          <ac:chgData name="Marcus Schilling" userId="9cd9156a-e353-4ca9-9c57-951439005815" providerId="ADAL" clId="{79D2BB10-1C4D-4263-8622-E01BD9DE91A8}" dt="2024-11-19T15:22:25.352" v="105" actId="20577"/>
          <ac:spMkLst>
            <pc:docMk/>
            <pc:sldMk cId="613112661" sldId="256"/>
            <ac:spMk id="5" creationId="{7C57B5CD-E0DE-E06E-AA7B-0AFFC1873257}"/>
          </ac:spMkLst>
        </pc:spChg>
        <pc:spChg chg="mod">
          <ac:chgData name="Marcus Schilling" userId="9cd9156a-e353-4ca9-9c57-951439005815" providerId="ADAL" clId="{79D2BB10-1C4D-4263-8622-E01BD9DE91A8}" dt="2024-11-19T15:21:02.523" v="15" actId="20577"/>
          <ac:spMkLst>
            <pc:docMk/>
            <pc:sldMk cId="613112661" sldId="256"/>
            <ac:spMk id="7" creationId="{C8DF2062-2DE8-6125-3A32-7529A00C024A}"/>
          </ac:spMkLst>
        </pc:spChg>
      </pc:sldChg>
      <pc:sldChg chg="modSp mod">
        <pc:chgData name="Marcus Schilling" userId="9cd9156a-e353-4ca9-9c57-951439005815" providerId="ADAL" clId="{79D2BB10-1C4D-4263-8622-E01BD9DE91A8}" dt="2024-11-19T15:21:58.472" v="89" actId="20577"/>
        <pc:sldMkLst>
          <pc:docMk/>
          <pc:sldMk cId="3383609205" sldId="285"/>
        </pc:sldMkLst>
        <pc:spChg chg="mod">
          <ac:chgData name="Marcus Schilling" userId="9cd9156a-e353-4ca9-9c57-951439005815" providerId="ADAL" clId="{79D2BB10-1C4D-4263-8622-E01BD9DE91A8}" dt="2024-11-19T15:21:41.993" v="57" actId="20577"/>
          <ac:spMkLst>
            <pc:docMk/>
            <pc:sldMk cId="3383609205" sldId="285"/>
            <ac:spMk id="3" creationId="{B757F375-482C-9B68-1D5B-084D32A35925}"/>
          </ac:spMkLst>
        </pc:spChg>
        <pc:spChg chg="mod">
          <ac:chgData name="Marcus Schilling" userId="9cd9156a-e353-4ca9-9c57-951439005815" providerId="ADAL" clId="{79D2BB10-1C4D-4263-8622-E01BD9DE91A8}" dt="2024-11-19T15:21:58.472" v="89" actId="20577"/>
          <ac:spMkLst>
            <pc:docMk/>
            <pc:sldMk cId="3383609205" sldId="285"/>
            <ac:spMk id="5" creationId="{037EA70F-5E7A-BC43-B7EC-85091096E661}"/>
          </ac:spMkLst>
        </pc:spChg>
      </pc:sldChg>
      <pc:sldChg chg="modSp mod">
        <pc:chgData name="Marcus Schilling" userId="9cd9156a-e353-4ca9-9c57-951439005815" providerId="ADAL" clId="{79D2BB10-1C4D-4263-8622-E01BD9DE91A8}" dt="2024-11-19T17:04:19.315" v="1738" actId="6549"/>
        <pc:sldMkLst>
          <pc:docMk/>
          <pc:sldMk cId="2217712137" sldId="288"/>
        </pc:sldMkLst>
        <pc:spChg chg="mod">
          <ac:chgData name="Marcus Schilling" userId="9cd9156a-e353-4ca9-9c57-951439005815" providerId="ADAL" clId="{79D2BB10-1C4D-4263-8622-E01BD9DE91A8}" dt="2024-11-19T15:24:40.265" v="146" actId="20577"/>
          <ac:spMkLst>
            <pc:docMk/>
            <pc:sldMk cId="2217712137" sldId="288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19T17:04:19.315" v="1738" actId="6549"/>
          <ac:spMkLst>
            <pc:docMk/>
            <pc:sldMk cId="2217712137" sldId="288"/>
            <ac:spMk id="3" creationId="{7C83E420-0CB6-12C9-626D-667E87BD3AB4}"/>
          </ac:spMkLst>
        </pc:spChg>
        <pc:spChg chg="mod">
          <ac:chgData name="Marcus Schilling" userId="9cd9156a-e353-4ca9-9c57-951439005815" providerId="ADAL" clId="{79D2BB10-1C4D-4263-8622-E01BD9DE91A8}" dt="2024-11-19T15:21:26.665" v="41" actId="20577"/>
          <ac:spMkLst>
            <pc:docMk/>
            <pc:sldMk cId="2217712137" sldId="288"/>
            <ac:spMk id="4" creationId="{B2192BD0-5241-2075-560C-695034247A53}"/>
          </ac:spMkLst>
        </pc:spChg>
      </pc:sldChg>
      <pc:sldChg chg="modSp add del mod">
        <pc:chgData name="Marcus Schilling" userId="9cd9156a-e353-4ca9-9c57-951439005815" providerId="ADAL" clId="{79D2BB10-1C4D-4263-8622-E01BD9DE91A8}" dt="2024-11-19T17:03:14.635" v="1723" actId="2696"/>
        <pc:sldMkLst>
          <pc:docMk/>
          <pc:sldMk cId="3526270885" sldId="289"/>
        </pc:sldMkLst>
        <pc:spChg chg="mod">
          <ac:chgData name="Marcus Schilling" userId="9cd9156a-e353-4ca9-9c57-951439005815" providerId="ADAL" clId="{79D2BB10-1C4D-4263-8622-E01BD9DE91A8}" dt="2024-11-19T15:32:48.306" v="439" actId="113"/>
          <ac:spMkLst>
            <pc:docMk/>
            <pc:sldMk cId="3526270885" sldId="289"/>
            <ac:spMk id="3" creationId="{7C83E420-0CB6-12C9-626D-667E87BD3AB4}"/>
          </ac:spMkLst>
        </pc:spChg>
      </pc:sldChg>
      <pc:sldChg chg="modSp add mod">
        <pc:chgData name="Marcus Schilling" userId="9cd9156a-e353-4ca9-9c57-951439005815" providerId="ADAL" clId="{79D2BB10-1C4D-4263-8622-E01BD9DE91A8}" dt="2024-11-19T17:04:48.049" v="1740" actId="6549"/>
        <pc:sldMkLst>
          <pc:docMk/>
          <pc:sldMk cId="3276052306" sldId="290"/>
        </pc:sldMkLst>
        <pc:spChg chg="mod">
          <ac:chgData name="Marcus Schilling" userId="9cd9156a-e353-4ca9-9c57-951439005815" providerId="ADAL" clId="{79D2BB10-1C4D-4263-8622-E01BD9DE91A8}" dt="2024-11-19T15:34:07.252" v="449" actId="20577"/>
          <ac:spMkLst>
            <pc:docMk/>
            <pc:sldMk cId="3276052306" sldId="290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19T17:04:48.049" v="1740" actId="6549"/>
          <ac:spMkLst>
            <pc:docMk/>
            <pc:sldMk cId="3276052306" sldId="290"/>
            <ac:spMk id="3" creationId="{7C83E420-0CB6-12C9-626D-667E87BD3AB4}"/>
          </ac:spMkLst>
        </pc:spChg>
      </pc:sldChg>
      <pc:sldChg chg="modSp add mod">
        <pc:chgData name="Marcus Schilling" userId="9cd9156a-e353-4ca9-9c57-951439005815" providerId="ADAL" clId="{79D2BB10-1C4D-4263-8622-E01BD9DE91A8}" dt="2024-11-20T14:00:31.299" v="4371" actId="20577"/>
        <pc:sldMkLst>
          <pc:docMk/>
          <pc:sldMk cId="3267111752" sldId="291"/>
        </pc:sldMkLst>
        <pc:spChg chg="mod">
          <ac:chgData name="Marcus Schilling" userId="9cd9156a-e353-4ca9-9c57-951439005815" providerId="ADAL" clId="{79D2BB10-1C4D-4263-8622-E01BD9DE91A8}" dt="2024-11-20T14:00:31.299" v="4371" actId="20577"/>
          <ac:spMkLst>
            <pc:docMk/>
            <pc:sldMk cId="3267111752" sldId="291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0T13:59:25.265" v="4355" actId="20577"/>
          <ac:spMkLst>
            <pc:docMk/>
            <pc:sldMk cId="3267111752" sldId="291"/>
            <ac:spMk id="3" creationId="{7C83E420-0CB6-12C9-626D-667E87BD3AB4}"/>
          </ac:spMkLst>
        </pc:spChg>
      </pc:sldChg>
      <pc:sldChg chg="addSp delSp modSp add mod">
        <pc:chgData name="Marcus Schilling" userId="9cd9156a-e353-4ca9-9c57-951439005815" providerId="ADAL" clId="{79D2BB10-1C4D-4263-8622-E01BD9DE91A8}" dt="2024-11-20T13:59:59.679" v="4358" actId="20577"/>
        <pc:sldMkLst>
          <pc:docMk/>
          <pc:sldMk cId="1228081422" sldId="292"/>
        </pc:sldMkLst>
        <pc:spChg chg="mod">
          <ac:chgData name="Marcus Schilling" userId="9cd9156a-e353-4ca9-9c57-951439005815" providerId="ADAL" clId="{79D2BB10-1C4D-4263-8622-E01BD9DE91A8}" dt="2024-11-20T13:59:59.679" v="4358" actId="20577"/>
          <ac:spMkLst>
            <pc:docMk/>
            <pc:sldMk cId="1228081422" sldId="292"/>
            <ac:spMk id="2" creationId="{94159FCD-162A-14F4-2206-6FA37010D013}"/>
          </ac:spMkLst>
        </pc:spChg>
        <pc:spChg chg="add del mod">
          <ac:chgData name="Marcus Schilling" userId="9cd9156a-e353-4ca9-9c57-951439005815" providerId="ADAL" clId="{79D2BB10-1C4D-4263-8622-E01BD9DE91A8}" dt="2024-11-19T16:40:01.718" v="1310" actId="20577"/>
          <ac:spMkLst>
            <pc:docMk/>
            <pc:sldMk cId="1228081422" sldId="292"/>
            <ac:spMk id="3" creationId="{7C83E420-0CB6-12C9-626D-667E87BD3AB4}"/>
          </ac:spMkLst>
        </pc:spChg>
        <pc:spChg chg="add mod">
          <ac:chgData name="Marcus Schilling" userId="9cd9156a-e353-4ca9-9c57-951439005815" providerId="ADAL" clId="{79D2BB10-1C4D-4263-8622-E01BD9DE91A8}" dt="2024-11-19T16:34:41.515" v="1207"/>
          <ac:spMkLst>
            <pc:docMk/>
            <pc:sldMk cId="1228081422" sldId="292"/>
            <ac:spMk id="8" creationId="{574C0270-7075-57BB-4728-D2DE8544FE7B}"/>
          </ac:spMkLst>
        </pc:spChg>
        <pc:spChg chg="add mod">
          <ac:chgData name="Marcus Schilling" userId="9cd9156a-e353-4ca9-9c57-951439005815" providerId="ADAL" clId="{79D2BB10-1C4D-4263-8622-E01BD9DE91A8}" dt="2024-11-19T16:35:13.021" v="1215"/>
          <ac:spMkLst>
            <pc:docMk/>
            <pc:sldMk cId="1228081422" sldId="292"/>
            <ac:spMk id="10" creationId="{CA4FC201-01A1-A000-F010-6CD31E2E7C2D}"/>
          </ac:spMkLst>
        </pc:spChg>
        <pc:spChg chg="add mod">
          <ac:chgData name="Marcus Schilling" userId="9cd9156a-e353-4ca9-9c57-951439005815" providerId="ADAL" clId="{79D2BB10-1C4D-4263-8622-E01BD9DE91A8}" dt="2024-11-19T16:44:26.918" v="1313" actId="790"/>
          <ac:spMkLst>
            <pc:docMk/>
            <pc:sldMk cId="1228081422" sldId="292"/>
            <ac:spMk id="13" creationId="{086EC661-75CB-7F7B-A358-25CEF44F2E61}"/>
          </ac:spMkLst>
        </pc:spChg>
        <pc:graphicFrameChg chg="add mod">
          <ac:chgData name="Marcus Schilling" userId="9cd9156a-e353-4ca9-9c57-951439005815" providerId="ADAL" clId="{79D2BB10-1C4D-4263-8622-E01BD9DE91A8}" dt="2024-11-19T16:34:32.094" v="1206"/>
          <ac:graphicFrameMkLst>
            <pc:docMk/>
            <pc:sldMk cId="1228081422" sldId="292"/>
            <ac:graphicFrameMk id="5" creationId="{CE0AA54D-D64D-2446-DA33-4BF0E57D6CF4}"/>
          </ac:graphicFrameMkLst>
        </pc:graphicFrameChg>
        <pc:graphicFrameChg chg="add mod">
          <ac:chgData name="Marcus Schilling" userId="9cd9156a-e353-4ca9-9c57-951439005815" providerId="ADAL" clId="{79D2BB10-1C4D-4263-8622-E01BD9DE91A8}" dt="2024-11-19T16:34:32.094" v="1206"/>
          <ac:graphicFrameMkLst>
            <pc:docMk/>
            <pc:sldMk cId="1228081422" sldId="292"/>
            <ac:graphicFrameMk id="7" creationId="{91071A13-37AB-1B13-CB50-20F04567A31C}"/>
          </ac:graphicFrameMkLst>
        </pc:graphicFrameChg>
        <pc:graphicFrameChg chg="add mod">
          <ac:chgData name="Marcus Schilling" userId="9cd9156a-e353-4ca9-9c57-951439005815" providerId="ADAL" clId="{79D2BB10-1C4D-4263-8622-E01BD9DE91A8}" dt="2024-11-19T16:35:12.534" v="1214" actId="1076"/>
          <ac:graphicFrameMkLst>
            <pc:docMk/>
            <pc:sldMk cId="1228081422" sldId="292"/>
            <ac:graphicFrameMk id="9" creationId="{4794A202-2B7E-E1D4-1CE2-88B7516C66DA}"/>
          </ac:graphicFrameMkLst>
        </pc:graphicFrameChg>
        <pc:graphicFrameChg chg="add mod modGraphic">
          <ac:chgData name="Marcus Schilling" userId="9cd9156a-e353-4ca9-9c57-951439005815" providerId="ADAL" clId="{79D2BB10-1C4D-4263-8622-E01BD9DE91A8}" dt="2024-11-19T16:44:22.170" v="1312" actId="790"/>
          <ac:graphicFrameMkLst>
            <pc:docMk/>
            <pc:sldMk cId="1228081422" sldId="292"/>
            <ac:graphicFrameMk id="11" creationId="{CC72B460-07BA-F79B-2ADF-54253C44B3D5}"/>
          </ac:graphicFrameMkLst>
        </pc:graphicFrameChg>
        <pc:graphicFrameChg chg="add mod modGraphic">
          <ac:chgData name="Marcus Schilling" userId="9cd9156a-e353-4ca9-9c57-951439005815" providerId="ADAL" clId="{79D2BB10-1C4D-4263-8622-E01BD9DE91A8}" dt="2024-11-19T16:42:16.997" v="1311" actId="790"/>
          <ac:graphicFrameMkLst>
            <pc:docMk/>
            <pc:sldMk cId="1228081422" sldId="292"/>
            <ac:graphicFrameMk id="14" creationId="{3DBD329D-72B0-B41D-F9C7-6C74712AB751}"/>
          </ac:graphicFrameMkLst>
        </pc:graphicFrameChg>
      </pc:sldChg>
      <pc:sldChg chg="addSp modSp add mod ord">
        <pc:chgData name="Marcus Schilling" userId="9cd9156a-e353-4ca9-9c57-951439005815" providerId="ADAL" clId="{79D2BB10-1C4D-4263-8622-E01BD9DE91A8}" dt="2024-11-21T09:43:28.453" v="4646" actId="20577"/>
        <pc:sldMkLst>
          <pc:docMk/>
          <pc:sldMk cId="3326630466" sldId="293"/>
        </pc:sldMkLst>
        <pc:spChg chg="mod">
          <ac:chgData name="Marcus Schilling" userId="9cd9156a-e353-4ca9-9c57-951439005815" providerId="ADAL" clId="{79D2BB10-1C4D-4263-8622-E01BD9DE91A8}" dt="2024-11-19T16:48:35.471" v="1334" actId="20577"/>
          <ac:spMkLst>
            <pc:docMk/>
            <pc:sldMk cId="3326630466" sldId="293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1T09:43:28.453" v="4646" actId="20577"/>
          <ac:spMkLst>
            <pc:docMk/>
            <pc:sldMk cId="3326630466" sldId="293"/>
            <ac:spMk id="3" creationId="{7C83E420-0CB6-12C9-626D-667E87BD3AB4}"/>
          </ac:spMkLst>
        </pc:spChg>
        <pc:spChg chg="add">
          <ac:chgData name="Marcus Schilling" userId="9cd9156a-e353-4ca9-9c57-951439005815" providerId="ADAL" clId="{79D2BB10-1C4D-4263-8622-E01BD9DE91A8}" dt="2024-11-21T09:20:02.606" v="4629"/>
          <ac:spMkLst>
            <pc:docMk/>
            <pc:sldMk cId="3326630466" sldId="293"/>
            <ac:spMk id="5" creationId="{63C2AACA-B00B-0D44-0262-4B0334EF383C}"/>
          </ac:spMkLst>
        </pc:spChg>
      </pc:sldChg>
      <pc:sldChg chg="modSp add mod">
        <pc:chgData name="Marcus Schilling" userId="9cd9156a-e353-4ca9-9c57-951439005815" providerId="ADAL" clId="{79D2BB10-1C4D-4263-8622-E01BD9DE91A8}" dt="2024-11-21T11:30:25.693" v="4782" actId="6549"/>
        <pc:sldMkLst>
          <pc:docMk/>
          <pc:sldMk cId="487681182" sldId="294"/>
        </pc:sldMkLst>
        <pc:spChg chg="mod">
          <ac:chgData name="Marcus Schilling" userId="9cd9156a-e353-4ca9-9c57-951439005815" providerId="ADAL" clId="{79D2BB10-1C4D-4263-8622-E01BD9DE91A8}" dt="2024-11-19T16:55:03.434" v="1587" actId="20577"/>
          <ac:spMkLst>
            <pc:docMk/>
            <pc:sldMk cId="487681182" sldId="294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1T11:30:25.693" v="4782" actId="6549"/>
          <ac:spMkLst>
            <pc:docMk/>
            <pc:sldMk cId="487681182" sldId="294"/>
            <ac:spMk id="3" creationId="{7C83E420-0CB6-12C9-626D-667E87BD3AB4}"/>
          </ac:spMkLst>
        </pc:spChg>
      </pc:sldChg>
      <pc:sldChg chg="modSp add del mod">
        <pc:chgData name="Marcus Schilling" userId="9cd9156a-e353-4ca9-9c57-951439005815" providerId="ADAL" clId="{79D2BB10-1C4D-4263-8622-E01BD9DE91A8}" dt="2024-11-21T11:32:28.019" v="4783" actId="6549"/>
        <pc:sldMkLst>
          <pc:docMk/>
          <pc:sldMk cId="1020810647" sldId="295"/>
        </pc:sldMkLst>
        <pc:spChg chg="mod">
          <ac:chgData name="Marcus Schilling" userId="9cd9156a-e353-4ca9-9c57-951439005815" providerId="ADAL" clId="{79D2BB10-1C4D-4263-8622-E01BD9DE91A8}" dt="2024-11-19T17:22:00.905" v="2243" actId="20577"/>
          <ac:spMkLst>
            <pc:docMk/>
            <pc:sldMk cId="1020810647" sldId="295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1T11:32:28.019" v="4783" actId="6549"/>
          <ac:spMkLst>
            <pc:docMk/>
            <pc:sldMk cId="1020810647" sldId="295"/>
            <ac:spMk id="3" creationId="{7C83E420-0CB6-12C9-626D-667E87BD3AB4}"/>
          </ac:spMkLst>
        </pc:spChg>
      </pc:sldChg>
      <pc:sldChg chg="addSp delSp modSp add mod">
        <pc:chgData name="Marcus Schilling" userId="9cd9156a-e353-4ca9-9c57-951439005815" providerId="ADAL" clId="{79D2BB10-1C4D-4263-8622-E01BD9DE91A8}" dt="2024-11-21T10:45:43.232" v="4672" actId="20577"/>
        <pc:sldMkLst>
          <pc:docMk/>
          <pc:sldMk cId="3072608814" sldId="296"/>
        </pc:sldMkLst>
        <pc:spChg chg="mod">
          <ac:chgData name="Marcus Schilling" userId="9cd9156a-e353-4ca9-9c57-951439005815" providerId="ADAL" clId="{79D2BB10-1C4D-4263-8622-E01BD9DE91A8}" dt="2024-11-19T18:19:36.082" v="4038" actId="20577"/>
          <ac:spMkLst>
            <pc:docMk/>
            <pc:sldMk cId="3072608814" sldId="296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1T10:45:43.232" v="4672" actId="20577"/>
          <ac:spMkLst>
            <pc:docMk/>
            <pc:sldMk cId="3072608814" sldId="296"/>
            <ac:spMk id="3" creationId="{7C83E420-0CB6-12C9-626D-667E87BD3AB4}"/>
          </ac:spMkLst>
        </pc:spChg>
        <pc:spChg chg="add mod">
          <ac:chgData name="Marcus Schilling" userId="9cd9156a-e353-4ca9-9c57-951439005815" providerId="ADAL" clId="{79D2BB10-1C4D-4263-8622-E01BD9DE91A8}" dt="2024-11-19T18:07:25.104" v="3629" actId="20577"/>
          <ac:spMkLst>
            <pc:docMk/>
            <pc:sldMk cId="3072608814" sldId="296"/>
            <ac:spMk id="9" creationId="{1247FF75-07FF-9B2F-B2B5-A59D6E743075}"/>
          </ac:spMkLst>
        </pc:spChg>
        <pc:spChg chg="add del mod">
          <ac:chgData name="Marcus Schilling" userId="9cd9156a-e353-4ca9-9c57-951439005815" providerId="ADAL" clId="{79D2BB10-1C4D-4263-8622-E01BD9DE91A8}" dt="2024-11-19T17:49:39.937" v="3255"/>
          <ac:spMkLst>
            <pc:docMk/>
            <pc:sldMk cId="3072608814" sldId="296"/>
            <ac:spMk id="10" creationId="{9461569F-BE1C-0003-4681-5DA95F327027}"/>
          </ac:spMkLst>
        </pc:spChg>
        <pc:spChg chg="add mod">
          <ac:chgData name="Marcus Schilling" userId="9cd9156a-e353-4ca9-9c57-951439005815" providerId="ADAL" clId="{79D2BB10-1C4D-4263-8622-E01BD9DE91A8}" dt="2024-11-20T14:10:38.749" v="4493" actId="1076"/>
          <ac:spMkLst>
            <pc:docMk/>
            <pc:sldMk cId="3072608814" sldId="296"/>
            <ac:spMk id="11" creationId="{4B28736E-EB47-7631-58F7-61A713373D63}"/>
          </ac:spMkLst>
        </pc:spChg>
        <pc:spChg chg="add del mod">
          <ac:chgData name="Marcus Schilling" userId="9cd9156a-e353-4ca9-9c57-951439005815" providerId="ADAL" clId="{79D2BB10-1C4D-4263-8622-E01BD9DE91A8}" dt="2024-11-19T17:49:39.938" v="3257"/>
          <ac:spMkLst>
            <pc:docMk/>
            <pc:sldMk cId="3072608814" sldId="296"/>
            <ac:spMk id="12" creationId="{18F0BD4D-04C0-0693-5BF5-D08AE636D3BB}"/>
          </ac:spMkLst>
        </pc:spChg>
        <pc:spChg chg="add mod">
          <ac:chgData name="Marcus Schilling" userId="9cd9156a-e353-4ca9-9c57-951439005815" providerId="ADAL" clId="{79D2BB10-1C4D-4263-8622-E01BD9DE91A8}" dt="2024-11-20T14:13:04.449" v="4529" actId="1076"/>
          <ac:spMkLst>
            <pc:docMk/>
            <pc:sldMk cId="3072608814" sldId="296"/>
            <ac:spMk id="13" creationId="{F68CA475-196F-70EC-4E55-D645334CE0AD}"/>
          </ac:spMkLst>
        </pc:spChg>
        <pc:graphicFrameChg chg="add del">
          <ac:chgData name="Marcus Schilling" userId="9cd9156a-e353-4ca9-9c57-951439005815" providerId="ADAL" clId="{79D2BB10-1C4D-4263-8622-E01BD9DE91A8}" dt="2024-11-19T17:42:49.009" v="3167" actId="3680"/>
          <ac:graphicFrameMkLst>
            <pc:docMk/>
            <pc:sldMk cId="3072608814" sldId="296"/>
            <ac:graphicFrameMk id="8" creationId="{5D4B357D-4A94-D24E-6D4E-40E6DB587A50}"/>
          </ac:graphicFrameMkLst>
        </pc:graphicFrameChg>
        <pc:picChg chg="add mod">
          <ac:chgData name="Marcus Schilling" userId="9cd9156a-e353-4ca9-9c57-951439005815" providerId="ADAL" clId="{79D2BB10-1C4D-4263-8622-E01BD9DE91A8}" dt="2024-11-20T14:13:23.617" v="4532" actId="14100"/>
          <ac:picMkLst>
            <pc:docMk/>
            <pc:sldMk cId="3072608814" sldId="296"/>
            <ac:picMk id="7" creationId="{7223D62D-697A-28F6-925B-FB1FA2FB0F52}"/>
          </ac:picMkLst>
        </pc:picChg>
      </pc:sldChg>
      <pc:sldChg chg="delSp modSp add mod">
        <pc:chgData name="Marcus Schilling" userId="9cd9156a-e353-4ca9-9c57-951439005815" providerId="ADAL" clId="{79D2BB10-1C4D-4263-8622-E01BD9DE91A8}" dt="2024-11-23T20:44:49.035" v="5072" actId="20577"/>
        <pc:sldMkLst>
          <pc:docMk/>
          <pc:sldMk cId="3667705704" sldId="297"/>
        </pc:sldMkLst>
        <pc:spChg chg="mod">
          <ac:chgData name="Marcus Schilling" userId="9cd9156a-e353-4ca9-9c57-951439005815" providerId="ADAL" clId="{79D2BB10-1C4D-4263-8622-E01BD9DE91A8}" dt="2024-11-19T18:23:30.375" v="4106" actId="20577"/>
          <ac:spMkLst>
            <pc:docMk/>
            <pc:sldMk cId="3667705704" sldId="297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3T20:44:49.035" v="5072" actId="20577"/>
          <ac:spMkLst>
            <pc:docMk/>
            <pc:sldMk cId="3667705704" sldId="297"/>
            <ac:spMk id="3" creationId="{7C83E420-0CB6-12C9-626D-667E87BD3AB4}"/>
          </ac:spMkLst>
        </pc:spChg>
        <pc:spChg chg="del">
          <ac:chgData name="Marcus Schilling" userId="9cd9156a-e353-4ca9-9c57-951439005815" providerId="ADAL" clId="{79D2BB10-1C4D-4263-8622-E01BD9DE91A8}" dt="2024-11-19T18:23:41.195" v="4109" actId="478"/>
          <ac:spMkLst>
            <pc:docMk/>
            <pc:sldMk cId="3667705704" sldId="297"/>
            <ac:spMk id="9" creationId="{1247FF75-07FF-9B2F-B2B5-A59D6E743075}"/>
          </ac:spMkLst>
        </pc:spChg>
        <pc:spChg chg="del">
          <ac:chgData name="Marcus Schilling" userId="9cd9156a-e353-4ca9-9c57-951439005815" providerId="ADAL" clId="{79D2BB10-1C4D-4263-8622-E01BD9DE91A8}" dt="2024-11-19T18:23:42.857" v="4110" actId="478"/>
          <ac:spMkLst>
            <pc:docMk/>
            <pc:sldMk cId="3667705704" sldId="297"/>
            <ac:spMk id="11" creationId="{4B28736E-EB47-7631-58F7-61A713373D63}"/>
          </ac:spMkLst>
        </pc:spChg>
        <pc:spChg chg="del">
          <ac:chgData name="Marcus Schilling" userId="9cd9156a-e353-4ca9-9c57-951439005815" providerId="ADAL" clId="{79D2BB10-1C4D-4263-8622-E01BD9DE91A8}" dt="2024-11-19T18:23:36.970" v="4107" actId="478"/>
          <ac:spMkLst>
            <pc:docMk/>
            <pc:sldMk cId="3667705704" sldId="297"/>
            <ac:spMk id="13" creationId="{F68CA475-196F-70EC-4E55-D645334CE0AD}"/>
          </ac:spMkLst>
        </pc:spChg>
        <pc:picChg chg="del">
          <ac:chgData name="Marcus Schilling" userId="9cd9156a-e353-4ca9-9c57-951439005815" providerId="ADAL" clId="{79D2BB10-1C4D-4263-8622-E01BD9DE91A8}" dt="2024-11-19T18:23:38.727" v="4108" actId="478"/>
          <ac:picMkLst>
            <pc:docMk/>
            <pc:sldMk cId="3667705704" sldId="297"/>
            <ac:picMk id="7" creationId="{7223D62D-697A-28F6-925B-FB1FA2FB0F52}"/>
          </ac:picMkLst>
        </pc:picChg>
      </pc:sldChg>
      <pc:sldChg chg="new del">
        <pc:chgData name="Marcus Schilling" userId="9cd9156a-e353-4ca9-9c57-951439005815" providerId="ADAL" clId="{79D2BB10-1C4D-4263-8622-E01BD9DE91A8}" dt="2024-11-20T13:46:14.857" v="4236" actId="680"/>
        <pc:sldMkLst>
          <pc:docMk/>
          <pc:sldMk cId="1863413449" sldId="298"/>
        </pc:sldMkLst>
      </pc:sldChg>
    </pc:docChg>
  </pc:docChgLst>
  <pc:docChgLst>
    <pc:chgData name="Marcus Schilling" userId="9cd9156a-e353-4ca9-9c57-951439005815" providerId="ADAL" clId="{0D3A332A-D660-444E-9E7F-0CF69F898B55}"/>
    <pc:docChg chg="undo redo custSel addSld delSld modSld sldOrd">
      <pc:chgData name="Marcus Schilling" userId="9cd9156a-e353-4ca9-9c57-951439005815" providerId="ADAL" clId="{0D3A332A-D660-444E-9E7F-0CF69F898B55}" dt="2024-11-24T11:37:34.541" v="9541" actId="20577"/>
      <pc:docMkLst>
        <pc:docMk/>
      </pc:docMkLst>
      <pc:sldChg chg="modSp mod">
        <pc:chgData name="Marcus Schilling" userId="9cd9156a-e353-4ca9-9c57-951439005815" providerId="ADAL" clId="{0D3A332A-D660-444E-9E7F-0CF69F898B55}" dt="2024-11-23T20:47:20.076" v="14" actId="20577"/>
        <pc:sldMkLst>
          <pc:docMk/>
          <pc:sldMk cId="613112661" sldId="256"/>
        </pc:sldMkLst>
        <pc:spChg chg="mod">
          <ac:chgData name="Marcus Schilling" userId="9cd9156a-e353-4ca9-9c57-951439005815" providerId="ADAL" clId="{0D3A332A-D660-444E-9E7F-0CF69F898B55}" dt="2024-11-23T20:47:20.076" v="14" actId="20577"/>
          <ac:spMkLst>
            <pc:docMk/>
            <pc:sldMk cId="613112661" sldId="256"/>
            <ac:spMk id="4" creationId="{099AAC83-6D97-6BEC-F0E9-9B61E26881F6}"/>
          </ac:spMkLst>
        </pc:spChg>
      </pc:sldChg>
      <pc:sldChg chg="modSp mod">
        <pc:chgData name="Marcus Schilling" userId="9cd9156a-e353-4ca9-9c57-951439005815" providerId="ADAL" clId="{0D3A332A-D660-444E-9E7F-0CF69F898B55}" dt="2024-11-23T23:24:04.408" v="7407" actId="20577"/>
        <pc:sldMkLst>
          <pc:docMk/>
          <pc:sldMk cId="2217712137" sldId="288"/>
        </pc:sldMkLst>
        <pc:spChg chg="mod">
          <ac:chgData name="Marcus Schilling" userId="9cd9156a-e353-4ca9-9c57-951439005815" providerId="ADAL" clId="{0D3A332A-D660-444E-9E7F-0CF69F898B55}" dt="2024-11-23T20:51:53.326" v="246" actId="20577"/>
          <ac:spMkLst>
            <pc:docMk/>
            <pc:sldMk cId="2217712137" sldId="288"/>
            <ac:spMk id="2" creationId="{94159FCD-162A-14F4-2206-6FA37010D013}"/>
          </ac:spMkLst>
        </pc:spChg>
        <pc:spChg chg="mod">
          <ac:chgData name="Marcus Schilling" userId="9cd9156a-e353-4ca9-9c57-951439005815" providerId="ADAL" clId="{0D3A332A-D660-444E-9E7F-0CF69F898B55}" dt="2024-11-23T23:24:04.408" v="7407" actId="20577"/>
          <ac:spMkLst>
            <pc:docMk/>
            <pc:sldMk cId="2217712137" sldId="288"/>
            <ac:spMk id="3" creationId="{7C83E420-0CB6-12C9-626D-667E87BD3AB4}"/>
          </ac:spMkLst>
        </pc:spChg>
      </pc:sldChg>
      <pc:sldChg chg="modSp add mod ord">
        <pc:chgData name="Marcus Schilling" userId="9cd9156a-e353-4ca9-9c57-951439005815" providerId="ADAL" clId="{0D3A332A-D660-444E-9E7F-0CF69F898B55}" dt="2024-11-23T23:24:34.520" v="7416" actId="20577"/>
        <pc:sldMkLst>
          <pc:docMk/>
          <pc:sldMk cId="4066335670" sldId="289"/>
        </pc:sldMkLst>
        <pc:spChg chg="mod">
          <ac:chgData name="Marcus Schilling" userId="9cd9156a-e353-4ca9-9c57-951439005815" providerId="ADAL" clId="{0D3A332A-D660-444E-9E7F-0CF69F898B55}" dt="2024-11-23T23:24:34.520" v="7416" actId="20577"/>
          <ac:spMkLst>
            <pc:docMk/>
            <pc:sldMk cId="4066335670" sldId="289"/>
            <ac:spMk id="3" creationId="{7C83E420-0CB6-12C9-626D-667E87BD3AB4}"/>
          </ac:spMkLst>
        </pc:spChg>
      </pc:sldChg>
      <pc:sldChg chg="del">
        <pc:chgData name="Marcus Schilling" userId="9cd9156a-e353-4ca9-9c57-951439005815" providerId="ADAL" clId="{0D3A332A-D660-444E-9E7F-0CF69F898B55}" dt="2024-11-23T20:48:19.775" v="28" actId="47"/>
        <pc:sldMkLst>
          <pc:docMk/>
          <pc:sldMk cId="3276052306" sldId="290"/>
        </pc:sldMkLst>
      </pc:sldChg>
      <pc:sldChg chg="modSp add mod">
        <pc:chgData name="Marcus Schilling" userId="9cd9156a-e353-4ca9-9c57-951439005815" providerId="ADAL" clId="{0D3A332A-D660-444E-9E7F-0CF69F898B55}" dt="2024-11-24T10:08:58.165" v="7881" actId="20577"/>
        <pc:sldMkLst>
          <pc:docMk/>
          <pc:sldMk cId="3952526054" sldId="290"/>
        </pc:sldMkLst>
        <pc:spChg chg="mod">
          <ac:chgData name="Marcus Schilling" userId="9cd9156a-e353-4ca9-9c57-951439005815" providerId="ADAL" clId="{0D3A332A-D660-444E-9E7F-0CF69F898B55}" dt="2024-11-23T21:02:30.040" v="573" actId="6549"/>
          <ac:spMkLst>
            <pc:docMk/>
            <pc:sldMk cId="3952526054" sldId="290"/>
            <ac:spMk id="2" creationId="{94159FCD-162A-14F4-2206-6FA37010D013}"/>
          </ac:spMkLst>
        </pc:spChg>
        <pc:spChg chg="mod">
          <ac:chgData name="Marcus Schilling" userId="9cd9156a-e353-4ca9-9c57-951439005815" providerId="ADAL" clId="{0D3A332A-D660-444E-9E7F-0CF69F898B55}" dt="2024-11-24T10:08:58.165" v="7881" actId="20577"/>
          <ac:spMkLst>
            <pc:docMk/>
            <pc:sldMk cId="3952526054" sldId="290"/>
            <ac:spMk id="3" creationId="{7C83E420-0CB6-12C9-626D-667E87BD3AB4}"/>
          </ac:spMkLst>
        </pc:spChg>
      </pc:sldChg>
      <pc:sldChg chg="modSp add mod">
        <pc:chgData name="Marcus Schilling" userId="9cd9156a-e353-4ca9-9c57-951439005815" providerId="ADAL" clId="{0D3A332A-D660-444E-9E7F-0CF69F898B55}" dt="2024-11-24T11:36:23.197" v="9513" actId="6549"/>
        <pc:sldMkLst>
          <pc:docMk/>
          <pc:sldMk cId="2790143152" sldId="291"/>
        </pc:sldMkLst>
        <pc:spChg chg="mod">
          <ac:chgData name="Marcus Schilling" userId="9cd9156a-e353-4ca9-9c57-951439005815" providerId="ADAL" clId="{0D3A332A-D660-444E-9E7F-0CF69F898B55}" dt="2024-11-23T21:10:33.423" v="914" actId="20577"/>
          <ac:spMkLst>
            <pc:docMk/>
            <pc:sldMk cId="2790143152" sldId="291"/>
            <ac:spMk id="2" creationId="{94159FCD-162A-14F4-2206-6FA37010D013}"/>
          </ac:spMkLst>
        </pc:spChg>
        <pc:spChg chg="mod">
          <ac:chgData name="Marcus Schilling" userId="9cd9156a-e353-4ca9-9c57-951439005815" providerId="ADAL" clId="{0D3A332A-D660-444E-9E7F-0CF69F898B55}" dt="2024-11-24T11:36:23.197" v="9513" actId="6549"/>
          <ac:spMkLst>
            <pc:docMk/>
            <pc:sldMk cId="2790143152" sldId="291"/>
            <ac:spMk id="3" creationId="{7C83E420-0CB6-12C9-626D-667E87BD3AB4}"/>
          </ac:spMkLst>
        </pc:spChg>
      </pc:sldChg>
      <pc:sldChg chg="del">
        <pc:chgData name="Marcus Schilling" userId="9cd9156a-e353-4ca9-9c57-951439005815" providerId="ADAL" clId="{0D3A332A-D660-444E-9E7F-0CF69F898B55}" dt="2024-11-23T20:48:21.144" v="29" actId="47"/>
        <pc:sldMkLst>
          <pc:docMk/>
          <pc:sldMk cId="3267111752" sldId="291"/>
        </pc:sldMkLst>
      </pc:sldChg>
      <pc:sldChg chg="modSp add mod">
        <pc:chgData name="Marcus Schilling" userId="9cd9156a-e353-4ca9-9c57-951439005815" providerId="ADAL" clId="{0D3A332A-D660-444E-9E7F-0CF69F898B55}" dt="2024-11-24T11:32:00.859" v="9389" actId="20577"/>
        <pc:sldMkLst>
          <pc:docMk/>
          <pc:sldMk cId="1176020067" sldId="292"/>
        </pc:sldMkLst>
        <pc:spChg chg="mod">
          <ac:chgData name="Marcus Schilling" userId="9cd9156a-e353-4ca9-9c57-951439005815" providerId="ADAL" clId="{0D3A332A-D660-444E-9E7F-0CF69F898B55}" dt="2024-11-24T11:32:00.859" v="9389" actId="20577"/>
          <ac:spMkLst>
            <pc:docMk/>
            <pc:sldMk cId="1176020067" sldId="292"/>
            <ac:spMk id="2" creationId="{94159FCD-162A-14F4-2206-6FA37010D013}"/>
          </ac:spMkLst>
        </pc:spChg>
        <pc:spChg chg="mod">
          <ac:chgData name="Marcus Schilling" userId="9cd9156a-e353-4ca9-9c57-951439005815" providerId="ADAL" clId="{0D3A332A-D660-444E-9E7F-0CF69F898B55}" dt="2024-11-24T11:14:21.126" v="9275" actId="20577"/>
          <ac:spMkLst>
            <pc:docMk/>
            <pc:sldMk cId="1176020067" sldId="292"/>
            <ac:spMk id="3" creationId="{7C83E420-0CB6-12C9-626D-667E87BD3AB4}"/>
          </ac:spMkLst>
        </pc:spChg>
      </pc:sldChg>
      <pc:sldChg chg="del">
        <pc:chgData name="Marcus Schilling" userId="9cd9156a-e353-4ca9-9c57-951439005815" providerId="ADAL" clId="{0D3A332A-D660-444E-9E7F-0CF69F898B55}" dt="2024-11-23T20:48:21.534" v="30" actId="47"/>
        <pc:sldMkLst>
          <pc:docMk/>
          <pc:sldMk cId="1228081422" sldId="292"/>
        </pc:sldMkLst>
      </pc:sldChg>
      <pc:sldChg chg="del">
        <pc:chgData name="Marcus Schilling" userId="9cd9156a-e353-4ca9-9c57-951439005815" providerId="ADAL" clId="{0D3A332A-D660-444E-9E7F-0CF69F898B55}" dt="2024-11-23T20:48:23.447" v="31" actId="47"/>
        <pc:sldMkLst>
          <pc:docMk/>
          <pc:sldMk cId="3326630466" sldId="293"/>
        </pc:sldMkLst>
      </pc:sldChg>
      <pc:sldChg chg="modSp add mod">
        <pc:chgData name="Marcus Schilling" userId="9cd9156a-e353-4ca9-9c57-951439005815" providerId="ADAL" clId="{0D3A332A-D660-444E-9E7F-0CF69F898B55}" dt="2024-11-24T10:48:33.837" v="8396" actId="20577"/>
        <pc:sldMkLst>
          <pc:docMk/>
          <pc:sldMk cId="4257775655" sldId="293"/>
        </pc:sldMkLst>
        <pc:spChg chg="mod">
          <ac:chgData name="Marcus Schilling" userId="9cd9156a-e353-4ca9-9c57-951439005815" providerId="ADAL" clId="{0D3A332A-D660-444E-9E7F-0CF69F898B55}" dt="2024-11-24T10:48:33.837" v="8396" actId="20577"/>
          <ac:spMkLst>
            <pc:docMk/>
            <pc:sldMk cId="4257775655" sldId="293"/>
            <ac:spMk id="2" creationId="{94159FCD-162A-14F4-2206-6FA37010D013}"/>
          </ac:spMkLst>
        </pc:spChg>
        <pc:spChg chg="mod">
          <ac:chgData name="Marcus Schilling" userId="9cd9156a-e353-4ca9-9c57-951439005815" providerId="ADAL" clId="{0D3A332A-D660-444E-9E7F-0CF69F898B55}" dt="2024-11-24T10:35:59.877" v="7974" actId="20577"/>
          <ac:spMkLst>
            <pc:docMk/>
            <pc:sldMk cId="4257775655" sldId="293"/>
            <ac:spMk id="3" creationId="{7C83E420-0CB6-12C9-626D-667E87BD3AB4}"/>
          </ac:spMkLst>
        </pc:spChg>
      </pc:sldChg>
      <pc:sldChg chg="del">
        <pc:chgData name="Marcus Schilling" userId="9cd9156a-e353-4ca9-9c57-951439005815" providerId="ADAL" clId="{0D3A332A-D660-444E-9E7F-0CF69F898B55}" dt="2024-11-23T20:48:23.863" v="32" actId="47"/>
        <pc:sldMkLst>
          <pc:docMk/>
          <pc:sldMk cId="487681182" sldId="294"/>
        </pc:sldMkLst>
      </pc:sldChg>
      <pc:sldChg chg="modSp add mod">
        <pc:chgData name="Marcus Schilling" userId="9cd9156a-e353-4ca9-9c57-951439005815" providerId="ADAL" clId="{0D3A332A-D660-444E-9E7F-0CF69F898B55}" dt="2024-11-24T10:48:41.594" v="8401" actId="20577"/>
        <pc:sldMkLst>
          <pc:docMk/>
          <pc:sldMk cId="1499273391" sldId="294"/>
        </pc:sldMkLst>
        <pc:spChg chg="mod">
          <ac:chgData name="Marcus Schilling" userId="9cd9156a-e353-4ca9-9c57-951439005815" providerId="ADAL" clId="{0D3A332A-D660-444E-9E7F-0CF69F898B55}" dt="2024-11-24T10:48:41.594" v="8401" actId="20577"/>
          <ac:spMkLst>
            <pc:docMk/>
            <pc:sldMk cId="1499273391" sldId="294"/>
            <ac:spMk id="2" creationId="{94159FCD-162A-14F4-2206-6FA37010D013}"/>
          </ac:spMkLst>
        </pc:spChg>
        <pc:spChg chg="mod">
          <ac:chgData name="Marcus Schilling" userId="9cd9156a-e353-4ca9-9c57-951439005815" providerId="ADAL" clId="{0D3A332A-D660-444E-9E7F-0CF69F898B55}" dt="2024-11-24T10:41:16.171" v="7987" actId="6549"/>
          <ac:spMkLst>
            <pc:docMk/>
            <pc:sldMk cId="1499273391" sldId="294"/>
            <ac:spMk id="3" creationId="{7C83E420-0CB6-12C9-626D-667E87BD3AB4}"/>
          </ac:spMkLst>
        </pc:spChg>
      </pc:sldChg>
      <pc:sldChg chg="del">
        <pc:chgData name="Marcus Schilling" userId="9cd9156a-e353-4ca9-9c57-951439005815" providerId="ADAL" clId="{0D3A332A-D660-444E-9E7F-0CF69F898B55}" dt="2024-11-23T20:48:32.976" v="33" actId="47"/>
        <pc:sldMkLst>
          <pc:docMk/>
          <pc:sldMk cId="1020810647" sldId="295"/>
        </pc:sldMkLst>
      </pc:sldChg>
      <pc:sldChg chg="modSp add mod">
        <pc:chgData name="Marcus Schilling" userId="9cd9156a-e353-4ca9-9c57-951439005815" providerId="ADAL" clId="{0D3A332A-D660-444E-9E7F-0CF69F898B55}" dt="2024-11-24T11:37:34.541" v="9541" actId="20577"/>
        <pc:sldMkLst>
          <pc:docMk/>
          <pc:sldMk cId="1050881589" sldId="295"/>
        </pc:sldMkLst>
        <pc:spChg chg="mod">
          <ac:chgData name="Marcus Schilling" userId="9cd9156a-e353-4ca9-9c57-951439005815" providerId="ADAL" clId="{0D3A332A-D660-444E-9E7F-0CF69F898B55}" dt="2024-11-23T23:02:48.934" v="6383" actId="20577"/>
          <ac:spMkLst>
            <pc:docMk/>
            <pc:sldMk cId="1050881589" sldId="295"/>
            <ac:spMk id="2" creationId="{94159FCD-162A-14F4-2206-6FA37010D013}"/>
          </ac:spMkLst>
        </pc:spChg>
        <pc:spChg chg="mod">
          <ac:chgData name="Marcus Schilling" userId="9cd9156a-e353-4ca9-9c57-951439005815" providerId="ADAL" clId="{0D3A332A-D660-444E-9E7F-0CF69F898B55}" dt="2024-11-24T11:37:34.541" v="9541" actId="20577"/>
          <ac:spMkLst>
            <pc:docMk/>
            <pc:sldMk cId="1050881589" sldId="295"/>
            <ac:spMk id="3" creationId="{7C83E420-0CB6-12C9-626D-667E87BD3AB4}"/>
          </ac:spMkLst>
        </pc:spChg>
      </pc:sldChg>
      <pc:sldChg chg="modSp add mod">
        <pc:chgData name="Marcus Schilling" userId="9cd9156a-e353-4ca9-9c57-951439005815" providerId="ADAL" clId="{0D3A332A-D660-444E-9E7F-0CF69F898B55}" dt="2024-11-24T10:06:35.897" v="7726" actId="6549"/>
        <pc:sldMkLst>
          <pc:docMk/>
          <pc:sldMk cId="2320715613" sldId="296"/>
        </pc:sldMkLst>
        <pc:spChg chg="mod">
          <ac:chgData name="Marcus Schilling" userId="9cd9156a-e353-4ca9-9c57-951439005815" providerId="ADAL" clId="{0D3A332A-D660-444E-9E7F-0CF69F898B55}" dt="2024-11-23T22:49:43.560" v="5525" actId="20577"/>
          <ac:spMkLst>
            <pc:docMk/>
            <pc:sldMk cId="2320715613" sldId="296"/>
            <ac:spMk id="2" creationId="{94159FCD-162A-14F4-2206-6FA37010D013}"/>
          </ac:spMkLst>
        </pc:spChg>
        <pc:spChg chg="mod">
          <ac:chgData name="Marcus Schilling" userId="9cd9156a-e353-4ca9-9c57-951439005815" providerId="ADAL" clId="{0D3A332A-D660-444E-9E7F-0CF69F898B55}" dt="2024-11-24T10:06:35.897" v="7726" actId="6549"/>
          <ac:spMkLst>
            <pc:docMk/>
            <pc:sldMk cId="2320715613" sldId="296"/>
            <ac:spMk id="3" creationId="{7C83E420-0CB6-12C9-626D-667E87BD3AB4}"/>
          </ac:spMkLst>
        </pc:spChg>
      </pc:sldChg>
      <pc:sldChg chg="del">
        <pc:chgData name="Marcus Schilling" userId="9cd9156a-e353-4ca9-9c57-951439005815" providerId="ADAL" clId="{0D3A332A-D660-444E-9E7F-0CF69F898B55}" dt="2024-11-23T20:48:34.089" v="34" actId="47"/>
        <pc:sldMkLst>
          <pc:docMk/>
          <pc:sldMk cId="3072608814" sldId="296"/>
        </pc:sldMkLst>
      </pc:sldChg>
      <pc:sldChg chg="addSp delSp modSp add mod">
        <pc:chgData name="Marcus Schilling" userId="9cd9156a-e353-4ca9-9c57-951439005815" providerId="ADAL" clId="{0D3A332A-D660-444E-9E7F-0CF69F898B55}" dt="2024-11-24T11:35:03.043" v="9509" actId="6549"/>
        <pc:sldMkLst>
          <pc:docMk/>
          <pc:sldMk cId="2659066745" sldId="297"/>
        </pc:sldMkLst>
        <pc:spChg chg="mod">
          <ac:chgData name="Marcus Schilling" userId="9cd9156a-e353-4ca9-9c57-951439005815" providerId="ADAL" clId="{0D3A332A-D660-444E-9E7F-0CF69F898B55}" dt="2024-11-24T11:32:08.284" v="9395" actId="20577"/>
          <ac:spMkLst>
            <pc:docMk/>
            <pc:sldMk cId="2659066745" sldId="297"/>
            <ac:spMk id="2" creationId="{94159FCD-162A-14F4-2206-6FA37010D013}"/>
          </ac:spMkLst>
        </pc:spChg>
        <pc:spChg chg="mod">
          <ac:chgData name="Marcus Schilling" userId="9cd9156a-e353-4ca9-9c57-951439005815" providerId="ADAL" clId="{0D3A332A-D660-444E-9E7F-0CF69F898B55}" dt="2024-11-24T11:35:03.043" v="9509" actId="6549"/>
          <ac:spMkLst>
            <pc:docMk/>
            <pc:sldMk cId="2659066745" sldId="297"/>
            <ac:spMk id="3" creationId="{7C83E420-0CB6-12C9-626D-667E87BD3AB4}"/>
          </ac:spMkLst>
        </pc:spChg>
        <pc:spChg chg="add del mod">
          <ac:chgData name="Marcus Schilling" userId="9cd9156a-e353-4ca9-9c57-951439005815" providerId="ADAL" clId="{0D3A332A-D660-444E-9E7F-0CF69F898B55}" dt="2024-11-24T11:27:17.191" v="9320" actId="21"/>
          <ac:spMkLst>
            <pc:docMk/>
            <pc:sldMk cId="2659066745" sldId="297"/>
            <ac:spMk id="11" creationId="{FE2F32E2-EF53-FE05-87E4-32349B8A802D}"/>
          </ac:spMkLst>
        </pc:spChg>
        <pc:spChg chg="add del mod">
          <ac:chgData name="Marcus Schilling" userId="9cd9156a-e353-4ca9-9c57-951439005815" providerId="ADAL" clId="{0D3A332A-D660-444E-9E7F-0CF69F898B55}" dt="2024-11-24T11:27:17.191" v="9320" actId="21"/>
          <ac:spMkLst>
            <pc:docMk/>
            <pc:sldMk cId="2659066745" sldId="297"/>
            <ac:spMk id="12" creationId="{88542CF4-1B1B-CA18-C43A-129E4569560C}"/>
          </ac:spMkLst>
        </pc:spChg>
        <pc:graphicFrameChg chg="add del">
          <ac:chgData name="Marcus Schilling" userId="9cd9156a-e353-4ca9-9c57-951439005815" providerId="ADAL" clId="{0D3A332A-D660-444E-9E7F-0CF69F898B55}" dt="2024-11-24T11:08:54.596" v="9139" actId="3680"/>
          <ac:graphicFrameMkLst>
            <pc:docMk/>
            <pc:sldMk cId="2659066745" sldId="297"/>
            <ac:graphicFrameMk id="5" creationId="{E49F214A-BC26-0C56-6D0C-FBD00B9536AB}"/>
          </ac:graphicFrameMkLst>
        </pc:graphicFrameChg>
        <pc:picChg chg="add del mod">
          <ac:chgData name="Marcus Schilling" userId="9cd9156a-e353-4ca9-9c57-951439005815" providerId="ADAL" clId="{0D3A332A-D660-444E-9E7F-0CF69F898B55}" dt="2024-11-24T11:27:17.191" v="9320" actId="21"/>
          <ac:picMkLst>
            <pc:docMk/>
            <pc:sldMk cId="2659066745" sldId="297"/>
            <ac:picMk id="8" creationId="{DFC3E937-6A4D-2A5A-8B13-A2A4D5B513E9}"/>
          </ac:picMkLst>
        </pc:picChg>
        <pc:picChg chg="add del mod">
          <ac:chgData name="Marcus Schilling" userId="9cd9156a-e353-4ca9-9c57-951439005815" providerId="ADAL" clId="{0D3A332A-D660-444E-9E7F-0CF69F898B55}" dt="2024-11-24T11:27:17.191" v="9320" actId="21"/>
          <ac:picMkLst>
            <pc:docMk/>
            <pc:sldMk cId="2659066745" sldId="297"/>
            <ac:picMk id="10" creationId="{B39B2400-5D0F-C12D-6B47-0C8C19FA70E9}"/>
          </ac:picMkLst>
        </pc:picChg>
      </pc:sldChg>
      <pc:sldChg chg="del">
        <pc:chgData name="Marcus Schilling" userId="9cd9156a-e353-4ca9-9c57-951439005815" providerId="ADAL" clId="{0D3A332A-D660-444E-9E7F-0CF69F898B55}" dt="2024-11-23T20:48:38.076" v="35" actId="47"/>
        <pc:sldMkLst>
          <pc:docMk/>
          <pc:sldMk cId="3667705704" sldId="297"/>
        </pc:sldMkLst>
      </pc:sldChg>
      <pc:sldChg chg="addSp delSp modSp add mod">
        <pc:chgData name="Marcus Schilling" userId="9cd9156a-e353-4ca9-9c57-951439005815" providerId="ADAL" clId="{0D3A332A-D660-444E-9E7F-0CF69F898B55}" dt="2024-11-24T11:32:14.234" v="9401" actId="20577"/>
        <pc:sldMkLst>
          <pc:docMk/>
          <pc:sldMk cId="3487554956" sldId="298"/>
        </pc:sldMkLst>
        <pc:spChg chg="mod">
          <ac:chgData name="Marcus Schilling" userId="9cd9156a-e353-4ca9-9c57-951439005815" providerId="ADAL" clId="{0D3A332A-D660-444E-9E7F-0CF69F898B55}" dt="2024-11-24T11:32:14.234" v="9401" actId="20577"/>
          <ac:spMkLst>
            <pc:docMk/>
            <pc:sldMk cId="3487554956" sldId="298"/>
            <ac:spMk id="2" creationId="{94159FCD-162A-14F4-2206-6FA37010D013}"/>
          </ac:spMkLst>
        </pc:spChg>
        <pc:spChg chg="mod">
          <ac:chgData name="Marcus Schilling" userId="9cd9156a-e353-4ca9-9c57-951439005815" providerId="ADAL" clId="{0D3A332A-D660-444E-9E7F-0CF69F898B55}" dt="2024-11-24T11:30:15.910" v="9378" actId="20577"/>
          <ac:spMkLst>
            <pc:docMk/>
            <pc:sldMk cId="3487554956" sldId="298"/>
            <ac:spMk id="3" creationId="{7C83E420-0CB6-12C9-626D-667E87BD3AB4}"/>
          </ac:spMkLst>
        </pc:spChg>
        <pc:spChg chg="add mod">
          <ac:chgData name="Marcus Schilling" userId="9cd9156a-e353-4ca9-9c57-951439005815" providerId="ADAL" clId="{0D3A332A-D660-444E-9E7F-0CF69F898B55}" dt="2024-11-24T11:31:31.112" v="9383" actId="1076"/>
          <ac:spMkLst>
            <pc:docMk/>
            <pc:sldMk cId="3487554956" sldId="298"/>
            <ac:spMk id="11" creationId="{FE2F32E2-EF53-FE05-87E4-32349B8A802D}"/>
          </ac:spMkLst>
        </pc:spChg>
        <pc:spChg chg="add mod">
          <ac:chgData name="Marcus Schilling" userId="9cd9156a-e353-4ca9-9c57-951439005815" providerId="ADAL" clId="{0D3A332A-D660-444E-9E7F-0CF69F898B55}" dt="2024-11-24T11:29:25.831" v="9356" actId="1076"/>
          <ac:spMkLst>
            <pc:docMk/>
            <pc:sldMk cId="3487554956" sldId="298"/>
            <ac:spMk id="12" creationId="{88542CF4-1B1B-CA18-C43A-129E4569560C}"/>
          </ac:spMkLst>
        </pc:spChg>
        <pc:picChg chg="add del">
          <ac:chgData name="Marcus Schilling" userId="9cd9156a-e353-4ca9-9c57-951439005815" providerId="ADAL" clId="{0D3A332A-D660-444E-9E7F-0CF69F898B55}" dt="2024-11-24T11:19:14.486" v="9319" actId="22"/>
          <ac:picMkLst>
            <pc:docMk/>
            <pc:sldMk cId="3487554956" sldId="298"/>
            <ac:picMk id="7" creationId="{E6320A4A-3E8E-26CA-BE86-6FD13FFF1D2C}"/>
          </ac:picMkLst>
        </pc:picChg>
        <pc:picChg chg="add mod">
          <ac:chgData name="Marcus Schilling" userId="9cd9156a-e353-4ca9-9c57-951439005815" providerId="ADAL" clId="{0D3A332A-D660-444E-9E7F-0CF69F898B55}" dt="2024-11-24T11:29:22.430" v="9355" actId="1076"/>
          <ac:picMkLst>
            <pc:docMk/>
            <pc:sldMk cId="3487554956" sldId="298"/>
            <ac:picMk id="8" creationId="{DFC3E937-6A4D-2A5A-8B13-A2A4D5B513E9}"/>
          </ac:picMkLst>
        </pc:picChg>
        <pc:picChg chg="add mod">
          <ac:chgData name="Marcus Schilling" userId="9cd9156a-e353-4ca9-9c57-951439005815" providerId="ADAL" clId="{0D3A332A-D660-444E-9E7F-0CF69F898B55}" dt="2024-11-24T11:31:26.321" v="9382" actId="1076"/>
          <ac:picMkLst>
            <pc:docMk/>
            <pc:sldMk cId="3487554956" sldId="298"/>
            <ac:picMk id="10" creationId="{B39B2400-5D0F-C12D-6B47-0C8C19FA70E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23.11.2024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8566E0C-FA6E-54A2-225D-2AF65AECB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CII Telemetry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Marcus Schilling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Marcus Schilling, November 25th - 28th, Instrument Control Systems 2024</a:t>
            </a:r>
            <a:endParaRPr lang="de-CH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CII Telemetry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1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Characteristics: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Located “behind the OLDB”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Monitors OLDB datapoints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Records periodically or on-change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Records metadata of points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Applications can actively push points or series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335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1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We are still iterating on CII Telemetry; it is not a </a:t>
            </a:r>
            <a:r>
              <a:rPr lang="en-GB" dirty="0"/>
              <a:t>finalised</a:t>
            </a:r>
            <a:r>
              <a:rPr lang="en-US" dirty="0"/>
              <a:t> product.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This talk gives an overview over status and plans.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Where we are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What we provide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What we are working 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What we will provide</a:t>
            </a:r>
          </a:p>
          <a:p>
            <a:pPr>
              <a:spcBef>
                <a:spcPts val="600"/>
              </a:spcBef>
            </a:pPr>
            <a:endParaRPr lang="en-GB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we are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1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ELT uses InfluxDB v2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Available as open-source: InfluxDB OSS v2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The “time to awesome” (Influx jargon) is short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Recording time series in InfluxDB 2 is straightforward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Comes with built-in Web UI, REST API, Client Libraries, etc.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Comes with built-in data collectors for OPC UA and system (CPU, etc.)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GB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2526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we are – Usages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1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OLDB Capturing: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dirty="0"/>
              <a:t>Via ELT tool (monitor OLDB -&gt; send LP via UDP -&gt; Telegraf -&gt; InfluxDB)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dirty="0"/>
              <a:t>Used in PDS (Phasing and Diagnostic Station)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dirty="0"/>
              <a:t>Used on MELT (Miniscule ELT)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dirty="0"/>
              <a:t>MELT additionally captures:</a:t>
            </a:r>
          </a:p>
          <a:p>
            <a:pPr marL="800550" lvl="2" indent="-285750">
              <a:spcBef>
                <a:spcPts val="600"/>
              </a:spcBef>
            </a:pPr>
            <a:r>
              <a:rPr lang="en-GB" dirty="0"/>
              <a:t>DDS (via ELT tool)</a:t>
            </a:r>
          </a:p>
          <a:p>
            <a:pPr marL="800550" lvl="2" indent="-285750">
              <a:spcBef>
                <a:spcPts val="600"/>
              </a:spcBef>
            </a:pPr>
            <a:r>
              <a:rPr lang="en-GB" dirty="0"/>
              <a:t>OPC UA (via built-in, configuration needed)</a:t>
            </a:r>
          </a:p>
          <a:p>
            <a:pPr marL="800550" lvl="2" indent="-285750">
              <a:spcBef>
                <a:spcPts val="600"/>
              </a:spcBef>
            </a:pPr>
            <a:r>
              <a:rPr lang="en-GB" dirty="0"/>
              <a:t>system (via built-in, zero-conf)</a:t>
            </a:r>
          </a:p>
          <a:p>
            <a:pPr>
              <a:spcBef>
                <a:spcPts val="600"/>
              </a:spcBef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020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we are – Usages 2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1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Custom time-series (non-OLDB)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dirty="0"/>
              <a:t>Used for performance trending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dirty="0"/>
              <a:t>Using own custom data models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dirty="0"/>
              <a:t>Used In TRS (Time Reference System)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dirty="0"/>
              <a:t>Used in M1 Mirror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dirty="0"/>
              <a:t>Used in CII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9066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we are – Usages 3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1"/>
          <a:lstStyle/>
          <a:p>
            <a:pPr>
              <a:spcBef>
                <a:spcPts val="600"/>
              </a:spcBef>
            </a:pPr>
            <a:r>
              <a:rPr lang="en-GB" dirty="0"/>
              <a:t>Queries/Visualisation</a:t>
            </a:r>
            <a:r>
              <a:rPr lang="en-US" dirty="0"/>
              <a:t>:</a:t>
            </a:r>
          </a:p>
          <a:p>
            <a:pPr marL="458550" lvl="1" indent="-285750">
              <a:spcBef>
                <a:spcPts val="600"/>
              </a:spcBef>
            </a:pPr>
            <a:r>
              <a:rPr lang="en-US" dirty="0"/>
              <a:t>One project uses InfluxDB UI (zero-conf, small footprint)</a:t>
            </a:r>
          </a:p>
          <a:p>
            <a:pPr marL="458550" lvl="1" indent="-285750">
              <a:spcBef>
                <a:spcPts val="600"/>
              </a:spcBef>
            </a:pPr>
            <a:r>
              <a:rPr lang="en-US" dirty="0"/>
              <a:t>One project uses API + Pyplot (static, report generation)</a:t>
            </a:r>
          </a:p>
          <a:p>
            <a:pPr marL="458550" lvl="1" indent="-285750">
              <a:spcBef>
                <a:spcPts val="600"/>
              </a:spcBef>
            </a:pPr>
            <a:r>
              <a:rPr lang="en-US" dirty="0"/>
              <a:t>All others use Grafana (powerful, good-looking)</a:t>
            </a:r>
          </a:p>
          <a:p>
            <a:pPr marL="458550" lvl="1" indent="-285750">
              <a:spcBef>
                <a:spcPts val="600"/>
              </a:spcBef>
            </a:pPr>
            <a:endParaRPr lang="en-US" dirty="0"/>
          </a:p>
          <a:p>
            <a:pPr lvl="1" indent="0">
              <a:spcBef>
                <a:spcPts val="600"/>
              </a:spcBef>
              <a:buNone/>
            </a:pPr>
            <a:r>
              <a:rPr lang="en-US" dirty="0"/>
              <a:t>  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C3E937-6A4D-2A5A-8B13-A2A4D5B51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90" y="3804600"/>
            <a:ext cx="4532022" cy="2269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9B2400-5D0F-C12D-6B47-0C8C19FA7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113" y="2750733"/>
            <a:ext cx="4297306" cy="33234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2F32E2-EF53-FE05-87E4-32349B8A802D}"/>
              </a:ext>
            </a:extLst>
          </p:cNvPr>
          <p:cNvSpPr txBox="1"/>
          <p:nvPr/>
        </p:nvSpPr>
        <p:spPr>
          <a:xfrm>
            <a:off x="9218188" y="2381401"/>
            <a:ext cx="1740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M1 (Grafana)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542CF4-1B1B-CA18-C43A-129E4569560C}"/>
              </a:ext>
            </a:extLst>
          </p:cNvPr>
          <p:cNvSpPr txBox="1"/>
          <p:nvPr/>
        </p:nvSpPr>
        <p:spPr>
          <a:xfrm>
            <a:off x="4142798" y="3429000"/>
            <a:ext cx="1740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TRS (Grafana)</a:t>
            </a:r>
          </a:p>
        </p:txBody>
      </p:sp>
    </p:spTree>
    <p:extLst>
      <p:ext uri="{BB962C8B-B14F-4D97-AF65-F5344CB8AC3E}">
        <p14:creationId xmlns:p14="http://schemas.microsoft.com/office/powerpoint/2010/main" val="3487554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provide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1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We have available: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installation tooling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 ansible scripts for installing InfluxDB, Telegraf, Grafana, and setting them up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docker-compose (resp. podman) file</a:t>
            </a:r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data collection tooling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OLDB monitoring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DDS monitoring</a:t>
            </a:r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dirty="0"/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/>
              <a:t>We are working on better documentation for the above</a:t>
            </a:r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GB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0143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are working on – 1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1"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Recording metadata – what was that time series about?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Info: origin, type, unit, device SN, description, etc.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Often stored in supplementary DB, usually an RDB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But we’d prefer a single DB for ease of administration (cf. TimescaleDB)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Continuity – keep track across renaming/</a:t>
            </a:r>
            <a:r>
              <a:rPr lang="en-GB" dirty="0"/>
              <a:t>refactoring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Often solved by keeping an external journal, or by export + re-import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Journal is the way to go, but we’d prefer it collocated with the time series</a:t>
            </a:r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Vectors/Matrices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Not natively supported by InfluxDB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Do better than </a:t>
            </a:r>
            <a:r>
              <a:rPr lang="en-GB" dirty="0"/>
              <a:t>string-serialization</a:t>
            </a:r>
            <a:r>
              <a:rPr lang="en-US" dirty="0"/>
              <a:t>? Row-/Column-major? Support slicing?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GB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7775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are working on – 2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1"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Re-sampling – save on storage space and query time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Down-sampling tasks require Flux (for its “continuous-query” feature)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Future of Flux is uncertain, InfluxDB 3 </a:t>
            </a:r>
            <a:r>
              <a:rPr lang="en-GB" dirty="0"/>
              <a:t>emphasises</a:t>
            </a:r>
            <a:r>
              <a:rPr lang="en-US" dirty="0"/>
              <a:t> InfluxQL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In InfluxDB 3, continuous-queries might be back as InfluxQL + JS/Py VM</a:t>
            </a:r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Traceability– when was that data inserted, and by whom?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Low priority, until you need it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Transfer to/from long-term storage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Implement export + re-import tooling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Record the location of data in a look-up table</a:t>
            </a:r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GB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9273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will provide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1"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More and better documentation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How-To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Guidelines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Data import tool/library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For injecting points and series into the DB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Reduces spread of DB-dependencies in the control software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Planning to ship 1st version with Platform:2025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/>
              <a:t>A request from the author: If you need to use the InfluxDB API directly, please stick to the same principle: keep it confined to one place, at least as few as possible.</a:t>
            </a:r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GB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0881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else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1"/>
          <a:lstStyle/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/>
              <a:t>Pending for integration at Armazones: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licensing (higher performance than OSS version)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administration (availability, back-up, replication)</a:t>
            </a:r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dirty="0"/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/>
              <a:t>Activities outside ELT:</a:t>
            </a:r>
          </a:p>
          <a:p>
            <a:pPr marL="458550" lvl="1" indent="-285750" fontAlgn="ctr">
              <a:spcBef>
                <a:spcPts val="0"/>
              </a:spcBef>
            </a:pPr>
            <a:r>
              <a:rPr lang="en-GB" dirty="0"/>
              <a:t>ESO Chile is redesigning its Technical Archive (Data Lake, IOP project)</a:t>
            </a:r>
          </a:p>
          <a:p>
            <a:pPr marL="458550" lvl="1" indent="-285750" fontAlgn="ctr">
              <a:spcBef>
                <a:spcPts val="0"/>
              </a:spcBef>
            </a:pPr>
            <a:r>
              <a:rPr lang="en-GB" dirty="0"/>
              <a:t>ESO IT is working on a TSDB standard for ESO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Both outcomes will probably influence the ELT (for training of DBAs, etc.)</a:t>
            </a:r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GB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0715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/>
              <a:t>european-southern-observatory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Marcus Schilling – mschilli@eso.org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7995</TotalTime>
  <Words>923</Words>
  <Application>Microsoft Office PowerPoint</Application>
  <PresentationFormat>Widescreen</PresentationFormat>
  <Paragraphs>167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Office</vt:lpstr>
      <vt:lpstr>think-cell Folie</vt:lpstr>
      <vt:lpstr>CII Telemetry</vt:lpstr>
      <vt:lpstr>CII Telemetry</vt:lpstr>
      <vt:lpstr>Content</vt:lpstr>
      <vt:lpstr>Where we are</vt:lpstr>
      <vt:lpstr>Where we are – Usages</vt:lpstr>
      <vt:lpstr>Where we are – Usages 2</vt:lpstr>
      <vt:lpstr>Where we are – Usages 3</vt:lpstr>
      <vt:lpstr>What we provide</vt:lpstr>
      <vt:lpstr>What we are working on – 1</vt:lpstr>
      <vt:lpstr>What we are working on – 2</vt:lpstr>
      <vt:lpstr>What we will provide</vt:lpstr>
      <vt:lpstr>What else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Marcus Schilling</cp:lastModifiedBy>
  <cp:revision>99</cp:revision>
  <dcterms:created xsi:type="dcterms:W3CDTF">2023-10-25T15:44:01Z</dcterms:created>
  <dcterms:modified xsi:type="dcterms:W3CDTF">2024-11-24T11:41:18Z</dcterms:modified>
</cp:coreProperties>
</file>