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88" r:id="rId3"/>
    <p:sldId id="297" r:id="rId4"/>
    <p:sldId id="289" r:id="rId5"/>
    <p:sldId id="291" r:id="rId6"/>
    <p:sldId id="290" r:id="rId7"/>
    <p:sldId id="296" r:id="rId8"/>
    <p:sldId id="295" r:id="rId9"/>
    <p:sldId id="298" r:id="rId10"/>
    <p:sldId id="299" r:id="rId11"/>
    <p:sldId id="294" r:id="rId12"/>
    <p:sldId id="293" r:id="rId13"/>
    <p:sldId id="300" r:id="rId14"/>
    <p:sldId id="292" r:id="rId15"/>
    <p:sldId id="285" r:id="rId16"/>
  </p:sldIdLst>
  <p:sldSz cx="12192000" cy="6858000"/>
  <p:notesSz cx="6858000" cy="9144000"/>
  <p:custDataLst>
    <p:tags r:id="rId18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ADCB"/>
    <a:srgbClr val="BFAD8B"/>
    <a:srgbClr val="EDE294"/>
    <a:srgbClr val="0000CB"/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663FF2-D817-4745-9858-5B66A0B56BAD}" v="11" dt="2024-11-23T09:35:55.0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18" autoAdjust="0"/>
  </p:normalViewPr>
  <p:slideViewPr>
    <p:cSldViewPr snapToGrid="0">
      <p:cViewPr varScale="1">
        <p:scale>
          <a:sx n="112" d="100"/>
          <a:sy n="112" d="100"/>
        </p:scale>
        <p:origin x="82" y="9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udio Reinero" userId="f6a95cdd-635d-4d11-aa52-a6d8e07b4988" providerId="ADAL" clId="{FE663FF2-D817-4745-9858-5B66A0B56BAD}"/>
    <pc:docChg chg="undo redo custSel addSld modSld">
      <pc:chgData name="Claudio Reinero" userId="f6a95cdd-635d-4d11-aa52-a6d8e07b4988" providerId="ADAL" clId="{FE663FF2-D817-4745-9858-5B66A0B56BAD}" dt="2024-11-23T09:52:28.610" v="1907" actId="207"/>
      <pc:docMkLst>
        <pc:docMk/>
      </pc:docMkLst>
      <pc:sldChg chg="modSp mod">
        <pc:chgData name="Claudio Reinero" userId="f6a95cdd-635d-4d11-aa52-a6d8e07b4988" providerId="ADAL" clId="{FE663FF2-D817-4745-9858-5B66A0B56BAD}" dt="2024-11-23T07:37:25.094" v="39" actId="20577"/>
        <pc:sldMkLst>
          <pc:docMk/>
          <pc:sldMk cId="613112661" sldId="256"/>
        </pc:sldMkLst>
        <pc:spChg chg="mod">
          <ac:chgData name="Claudio Reinero" userId="f6a95cdd-635d-4d11-aa52-a6d8e07b4988" providerId="ADAL" clId="{FE663FF2-D817-4745-9858-5B66A0B56BAD}" dt="2024-11-23T07:37:25.094" v="39" actId="20577"/>
          <ac:spMkLst>
            <pc:docMk/>
            <pc:sldMk cId="613112661" sldId="256"/>
            <ac:spMk id="4" creationId="{099AAC83-6D97-6BEC-F0E9-9B61E26881F6}"/>
          </ac:spMkLst>
        </pc:spChg>
      </pc:sldChg>
      <pc:sldChg chg="modSp mod">
        <pc:chgData name="Claudio Reinero" userId="f6a95cdd-635d-4d11-aa52-a6d8e07b4988" providerId="ADAL" clId="{FE663FF2-D817-4745-9858-5B66A0B56BAD}" dt="2024-11-23T07:45:37.469" v="146" actId="20577"/>
        <pc:sldMkLst>
          <pc:docMk/>
          <pc:sldMk cId="3383609205" sldId="285"/>
        </pc:sldMkLst>
        <pc:spChg chg="mod">
          <ac:chgData name="Claudio Reinero" userId="f6a95cdd-635d-4d11-aa52-a6d8e07b4988" providerId="ADAL" clId="{FE663FF2-D817-4745-9858-5B66A0B56BAD}" dt="2024-11-23T07:45:16.801" v="94" actId="20577"/>
          <ac:spMkLst>
            <pc:docMk/>
            <pc:sldMk cId="3383609205" sldId="285"/>
            <ac:spMk id="3" creationId="{B757F375-482C-9B68-1D5B-084D32A35925}"/>
          </ac:spMkLst>
        </pc:spChg>
        <pc:spChg chg="mod">
          <ac:chgData name="Claudio Reinero" userId="f6a95cdd-635d-4d11-aa52-a6d8e07b4988" providerId="ADAL" clId="{FE663FF2-D817-4745-9858-5B66A0B56BAD}" dt="2024-11-23T07:45:37.469" v="146" actId="20577"/>
          <ac:spMkLst>
            <pc:docMk/>
            <pc:sldMk cId="3383609205" sldId="285"/>
            <ac:spMk id="5" creationId="{037EA70F-5E7A-BC43-B7EC-85091096E661}"/>
          </ac:spMkLst>
        </pc:spChg>
      </pc:sldChg>
      <pc:sldChg chg="modSp mod">
        <pc:chgData name="Claudio Reinero" userId="f6a95cdd-635d-4d11-aa52-a6d8e07b4988" providerId="ADAL" clId="{FE663FF2-D817-4745-9858-5B66A0B56BAD}" dt="2024-11-23T08:24:04.344" v="737" actId="20577"/>
        <pc:sldMkLst>
          <pc:docMk/>
          <pc:sldMk cId="2217712137" sldId="288"/>
        </pc:sldMkLst>
        <pc:spChg chg="mod">
          <ac:chgData name="Claudio Reinero" userId="f6a95cdd-635d-4d11-aa52-a6d8e07b4988" providerId="ADAL" clId="{FE663FF2-D817-4745-9858-5B66A0B56BAD}" dt="2024-11-23T07:37:38.045" v="53" actId="20577"/>
          <ac:spMkLst>
            <pc:docMk/>
            <pc:sldMk cId="2217712137" sldId="288"/>
            <ac:spMk id="2" creationId="{94159FCD-162A-14F4-2206-6FA37010D013}"/>
          </ac:spMkLst>
        </pc:spChg>
        <pc:spChg chg="mod">
          <ac:chgData name="Claudio Reinero" userId="f6a95cdd-635d-4d11-aa52-a6d8e07b4988" providerId="ADAL" clId="{FE663FF2-D817-4745-9858-5B66A0B56BAD}" dt="2024-11-23T08:24:04.344" v="737" actId="20577"/>
          <ac:spMkLst>
            <pc:docMk/>
            <pc:sldMk cId="2217712137" sldId="288"/>
            <ac:spMk id="3" creationId="{7C83E420-0CB6-12C9-626D-667E87BD3AB4}"/>
          </ac:spMkLst>
        </pc:spChg>
        <pc:spChg chg="mod">
          <ac:chgData name="Claudio Reinero" userId="f6a95cdd-635d-4d11-aa52-a6d8e07b4988" providerId="ADAL" clId="{FE663FF2-D817-4745-9858-5B66A0B56BAD}" dt="2024-11-23T07:44:57.097" v="79" actId="20577"/>
          <ac:spMkLst>
            <pc:docMk/>
            <pc:sldMk cId="2217712137" sldId="288"/>
            <ac:spMk id="4" creationId="{B2192BD0-5241-2075-560C-695034247A53}"/>
          </ac:spMkLst>
        </pc:spChg>
      </pc:sldChg>
      <pc:sldChg chg="modSp add mod">
        <pc:chgData name="Claudio Reinero" userId="f6a95cdd-635d-4d11-aa52-a6d8e07b4988" providerId="ADAL" clId="{FE663FF2-D817-4745-9858-5B66A0B56BAD}" dt="2024-11-23T08:32:32.523" v="814" actId="20577"/>
        <pc:sldMkLst>
          <pc:docMk/>
          <pc:sldMk cId="1355665047" sldId="289"/>
        </pc:sldMkLst>
        <pc:spChg chg="mod">
          <ac:chgData name="Claudio Reinero" userId="f6a95cdd-635d-4d11-aa52-a6d8e07b4988" providerId="ADAL" clId="{FE663FF2-D817-4745-9858-5B66A0B56BAD}" dt="2024-11-23T08:26:00.332" v="760" actId="20577"/>
          <ac:spMkLst>
            <pc:docMk/>
            <pc:sldMk cId="1355665047" sldId="289"/>
            <ac:spMk id="2" creationId="{94159FCD-162A-14F4-2206-6FA37010D013}"/>
          </ac:spMkLst>
        </pc:spChg>
        <pc:spChg chg="mod">
          <ac:chgData name="Claudio Reinero" userId="f6a95cdd-635d-4d11-aa52-a6d8e07b4988" providerId="ADAL" clId="{FE663FF2-D817-4745-9858-5B66A0B56BAD}" dt="2024-11-23T08:32:32.523" v="814" actId="20577"/>
          <ac:spMkLst>
            <pc:docMk/>
            <pc:sldMk cId="1355665047" sldId="289"/>
            <ac:spMk id="3" creationId="{7C83E420-0CB6-12C9-626D-667E87BD3AB4}"/>
          </ac:spMkLst>
        </pc:spChg>
      </pc:sldChg>
      <pc:sldChg chg="addSp delSp modSp add mod modAnim">
        <pc:chgData name="Claudio Reinero" userId="f6a95cdd-635d-4d11-aa52-a6d8e07b4988" providerId="ADAL" clId="{FE663FF2-D817-4745-9858-5B66A0B56BAD}" dt="2024-11-23T09:06:32.015" v="1214"/>
        <pc:sldMkLst>
          <pc:docMk/>
          <pc:sldMk cId="2833957901" sldId="290"/>
        </pc:sldMkLst>
        <pc:spChg chg="mod">
          <ac:chgData name="Claudio Reinero" userId="f6a95cdd-635d-4d11-aa52-a6d8e07b4988" providerId="ADAL" clId="{FE663FF2-D817-4745-9858-5B66A0B56BAD}" dt="2024-11-23T08:59:16.771" v="1172" actId="20577"/>
          <ac:spMkLst>
            <pc:docMk/>
            <pc:sldMk cId="2833957901" sldId="290"/>
            <ac:spMk id="2" creationId="{94159FCD-162A-14F4-2206-6FA37010D013}"/>
          </ac:spMkLst>
        </pc:spChg>
        <pc:spChg chg="del mod">
          <ac:chgData name="Claudio Reinero" userId="f6a95cdd-635d-4d11-aa52-a6d8e07b4988" providerId="ADAL" clId="{FE663FF2-D817-4745-9858-5B66A0B56BAD}" dt="2024-11-23T08:59:33.250" v="1175" actId="478"/>
          <ac:spMkLst>
            <pc:docMk/>
            <pc:sldMk cId="2833957901" sldId="290"/>
            <ac:spMk id="3" creationId="{7C83E420-0CB6-12C9-626D-667E87BD3AB4}"/>
          </ac:spMkLst>
        </pc:spChg>
        <pc:spChg chg="add del mod">
          <ac:chgData name="Claudio Reinero" userId="f6a95cdd-635d-4d11-aa52-a6d8e07b4988" providerId="ADAL" clId="{FE663FF2-D817-4745-9858-5B66A0B56BAD}" dt="2024-11-23T08:59:35.233" v="1176" actId="478"/>
          <ac:spMkLst>
            <pc:docMk/>
            <pc:sldMk cId="2833957901" sldId="290"/>
            <ac:spMk id="8" creationId="{1C799753-8869-AC2C-9C91-AFF62D22DD00}"/>
          </ac:spMkLst>
        </pc:spChg>
        <pc:spChg chg="add del mod">
          <ac:chgData name="Claudio Reinero" userId="f6a95cdd-635d-4d11-aa52-a6d8e07b4988" providerId="ADAL" clId="{FE663FF2-D817-4745-9858-5B66A0B56BAD}" dt="2024-11-23T09:03:54.173" v="1193" actId="478"/>
          <ac:spMkLst>
            <pc:docMk/>
            <pc:sldMk cId="2833957901" sldId="290"/>
            <ac:spMk id="9" creationId="{36F5C38B-B051-02A5-9F60-E533B0A37597}"/>
          </ac:spMkLst>
        </pc:spChg>
        <pc:spChg chg="add mod">
          <ac:chgData name="Claudio Reinero" userId="f6a95cdd-635d-4d11-aa52-a6d8e07b4988" providerId="ADAL" clId="{FE663FF2-D817-4745-9858-5B66A0B56BAD}" dt="2024-11-23T09:06:32.015" v="1214"/>
          <ac:spMkLst>
            <pc:docMk/>
            <pc:sldMk cId="2833957901" sldId="290"/>
            <ac:spMk id="10" creationId="{21E55B5F-00C0-596A-5944-89ABFC7B33BF}"/>
          </ac:spMkLst>
        </pc:spChg>
        <pc:picChg chg="add mod">
          <ac:chgData name="Claudio Reinero" userId="f6a95cdd-635d-4d11-aa52-a6d8e07b4988" providerId="ADAL" clId="{FE663FF2-D817-4745-9858-5B66A0B56BAD}" dt="2024-11-23T09:02:39.134" v="1186" actId="1076"/>
          <ac:picMkLst>
            <pc:docMk/>
            <pc:sldMk cId="2833957901" sldId="290"/>
            <ac:picMk id="5" creationId="{0E009054-713E-9D28-E9D6-A7BDDB33311A}"/>
          </ac:picMkLst>
        </pc:picChg>
      </pc:sldChg>
      <pc:sldChg chg="addSp delSp modSp add mod">
        <pc:chgData name="Claudio Reinero" userId="f6a95cdd-635d-4d11-aa52-a6d8e07b4988" providerId="ADAL" clId="{FE663FF2-D817-4745-9858-5B66A0B56BAD}" dt="2024-11-23T08:41:47.427" v="837" actId="1076"/>
        <pc:sldMkLst>
          <pc:docMk/>
          <pc:sldMk cId="4286281503" sldId="291"/>
        </pc:sldMkLst>
        <pc:spChg chg="mod">
          <ac:chgData name="Claudio Reinero" userId="f6a95cdd-635d-4d11-aa52-a6d8e07b4988" providerId="ADAL" clId="{FE663FF2-D817-4745-9858-5B66A0B56BAD}" dt="2024-11-23T08:40:48.335" v="827" actId="20577"/>
          <ac:spMkLst>
            <pc:docMk/>
            <pc:sldMk cId="4286281503" sldId="291"/>
            <ac:spMk id="2" creationId="{94159FCD-162A-14F4-2206-6FA37010D013}"/>
          </ac:spMkLst>
        </pc:spChg>
        <pc:spChg chg="add del mod">
          <ac:chgData name="Claudio Reinero" userId="f6a95cdd-635d-4d11-aa52-a6d8e07b4988" providerId="ADAL" clId="{FE663FF2-D817-4745-9858-5B66A0B56BAD}" dt="2024-11-23T08:41:31.725" v="832" actId="478"/>
          <ac:spMkLst>
            <pc:docMk/>
            <pc:sldMk cId="4286281503" sldId="291"/>
            <ac:spMk id="3" creationId="{7C83E420-0CB6-12C9-626D-667E87BD3AB4}"/>
          </ac:spMkLst>
        </pc:spChg>
        <pc:spChg chg="add mod">
          <ac:chgData name="Claudio Reinero" userId="f6a95cdd-635d-4d11-aa52-a6d8e07b4988" providerId="ADAL" clId="{FE663FF2-D817-4745-9858-5B66A0B56BAD}" dt="2024-11-23T08:41:23.458" v="829" actId="478"/>
          <ac:spMkLst>
            <pc:docMk/>
            <pc:sldMk cId="4286281503" sldId="291"/>
            <ac:spMk id="5" creationId="{315BBFAF-4913-3410-3AD5-FB7DCF6E4AA8}"/>
          </ac:spMkLst>
        </pc:spChg>
        <pc:spChg chg="add del mod">
          <ac:chgData name="Claudio Reinero" userId="f6a95cdd-635d-4d11-aa52-a6d8e07b4988" providerId="ADAL" clId="{FE663FF2-D817-4745-9858-5B66A0B56BAD}" dt="2024-11-23T08:41:34.315" v="833" actId="478"/>
          <ac:spMkLst>
            <pc:docMk/>
            <pc:sldMk cId="4286281503" sldId="291"/>
            <ac:spMk id="8" creationId="{6E6FFD7A-A1FA-3211-685D-D14D9EC5BEB7}"/>
          </ac:spMkLst>
        </pc:spChg>
        <pc:picChg chg="add del mod">
          <ac:chgData name="Claudio Reinero" userId="f6a95cdd-635d-4d11-aa52-a6d8e07b4988" providerId="ADAL" clId="{FE663FF2-D817-4745-9858-5B66A0B56BAD}" dt="2024-11-23T08:41:47.427" v="837" actId="1076"/>
          <ac:picMkLst>
            <pc:docMk/>
            <pc:sldMk cId="4286281503" sldId="291"/>
            <ac:picMk id="1026" creationId="{96F3500E-0D14-B285-BA33-77FB3B20D0E9}"/>
          </ac:picMkLst>
        </pc:picChg>
      </pc:sldChg>
      <pc:sldChg chg="addSp modSp add mod">
        <pc:chgData name="Claudio Reinero" userId="f6a95cdd-635d-4d11-aa52-a6d8e07b4988" providerId="ADAL" clId="{FE663FF2-D817-4745-9858-5B66A0B56BAD}" dt="2024-11-23T09:49:12.466" v="1892" actId="1076"/>
        <pc:sldMkLst>
          <pc:docMk/>
          <pc:sldMk cId="3614864994" sldId="292"/>
        </pc:sldMkLst>
        <pc:spChg chg="mod">
          <ac:chgData name="Claudio Reinero" userId="f6a95cdd-635d-4d11-aa52-a6d8e07b4988" providerId="ADAL" clId="{FE663FF2-D817-4745-9858-5B66A0B56BAD}" dt="2024-11-23T09:17:44.237" v="1465" actId="20577"/>
          <ac:spMkLst>
            <pc:docMk/>
            <pc:sldMk cId="3614864994" sldId="292"/>
            <ac:spMk id="2" creationId="{94159FCD-162A-14F4-2206-6FA37010D013}"/>
          </ac:spMkLst>
        </pc:spChg>
        <pc:spChg chg="mod">
          <ac:chgData name="Claudio Reinero" userId="f6a95cdd-635d-4d11-aa52-a6d8e07b4988" providerId="ADAL" clId="{FE663FF2-D817-4745-9858-5B66A0B56BAD}" dt="2024-11-23T09:48:28.311" v="1884" actId="14100"/>
          <ac:spMkLst>
            <pc:docMk/>
            <pc:sldMk cId="3614864994" sldId="292"/>
            <ac:spMk id="3" creationId="{7C83E420-0CB6-12C9-626D-667E87BD3AB4}"/>
          </ac:spMkLst>
        </pc:spChg>
        <pc:picChg chg="add mod">
          <ac:chgData name="Claudio Reinero" userId="f6a95cdd-635d-4d11-aa52-a6d8e07b4988" providerId="ADAL" clId="{FE663FF2-D817-4745-9858-5B66A0B56BAD}" dt="2024-11-23T09:48:37.167" v="1888" actId="1076"/>
          <ac:picMkLst>
            <pc:docMk/>
            <pc:sldMk cId="3614864994" sldId="292"/>
            <ac:picMk id="7" creationId="{695F7B4B-F836-FEBA-4995-ED4C4FA15B50}"/>
          </ac:picMkLst>
        </pc:picChg>
        <pc:picChg chg="add mod">
          <ac:chgData name="Claudio Reinero" userId="f6a95cdd-635d-4d11-aa52-a6d8e07b4988" providerId="ADAL" clId="{FE663FF2-D817-4745-9858-5B66A0B56BAD}" dt="2024-11-23T09:49:12.466" v="1892" actId="1076"/>
          <ac:picMkLst>
            <pc:docMk/>
            <pc:sldMk cId="3614864994" sldId="292"/>
            <ac:picMk id="9" creationId="{2157BE19-78DD-6DE8-FF00-1D3D7311B5D8}"/>
          </ac:picMkLst>
        </pc:picChg>
      </pc:sldChg>
      <pc:sldChg chg="addSp modSp add mod">
        <pc:chgData name="Claudio Reinero" userId="f6a95cdd-635d-4d11-aa52-a6d8e07b4988" providerId="ADAL" clId="{FE663FF2-D817-4745-9858-5B66A0B56BAD}" dt="2024-11-23T09:42:55.891" v="1753" actId="20577"/>
        <pc:sldMkLst>
          <pc:docMk/>
          <pc:sldMk cId="19456246" sldId="293"/>
        </pc:sldMkLst>
        <pc:spChg chg="mod">
          <ac:chgData name="Claudio Reinero" userId="f6a95cdd-635d-4d11-aa52-a6d8e07b4988" providerId="ADAL" clId="{FE663FF2-D817-4745-9858-5B66A0B56BAD}" dt="2024-11-23T09:17:38.022" v="1459" actId="20577"/>
          <ac:spMkLst>
            <pc:docMk/>
            <pc:sldMk cId="19456246" sldId="293"/>
            <ac:spMk id="2" creationId="{94159FCD-162A-14F4-2206-6FA37010D013}"/>
          </ac:spMkLst>
        </pc:spChg>
        <pc:spChg chg="mod">
          <ac:chgData name="Claudio Reinero" userId="f6a95cdd-635d-4d11-aa52-a6d8e07b4988" providerId="ADAL" clId="{FE663FF2-D817-4745-9858-5B66A0B56BAD}" dt="2024-11-23T09:40:33.179" v="1716" actId="14100"/>
          <ac:spMkLst>
            <pc:docMk/>
            <pc:sldMk cId="19456246" sldId="293"/>
            <ac:spMk id="3" creationId="{7C83E420-0CB6-12C9-626D-667E87BD3AB4}"/>
          </ac:spMkLst>
        </pc:spChg>
        <pc:spChg chg="add mod">
          <ac:chgData name="Claudio Reinero" userId="f6a95cdd-635d-4d11-aa52-a6d8e07b4988" providerId="ADAL" clId="{FE663FF2-D817-4745-9858-5B66A0B56BAD}" dt="2024-11-23T09:42:55.891" v="1753" actId="20577"/>
          <ac:spMkLst>
            <pc:docMk/>
            <pc:sldMk cId="19456246" sldId="293"/>
            <ac:spMk id="7" creationId="{2CEB5667-CEDC-A0BB-2083-B698413289CE}"/>
          </ac:spMkLst>
        </pc:spChg>
      </pc:sldChg>
      <pc:sldChg chg="addSp modSp add mod">
        <pc:chgData name="Claudio Reinero" userId="f6a95cdd-635d-4d11-aa52-a6d8e07b4988" providerId="ADAL" clId="{FE663FF2-D817-4745-9858-5B66A0B56BAD}" dt="2024-11-23T09:35:55.007" v="1604"/>
        <pc:sldMkLst>
          <pc:docMk/>
          <pc:sldMk cId="2394097853" sldId="294"/>
        </pc:sldMkLst>
        <pc:spChg chg="mod">
          <ac:chgData name="Claudio Reinero" userId="f6a95cdd-635d-4d11-aa52-a6d8e07b4988" providerId="ADAL" clId="{FE663FF2-D817-4745-9858-5B66A0B56BAD}" dt="2024-11-23T09:17:32.291" v="1452" actId="20577"/>
          <ac:spMkLst>
            <pc:docMk/>
            <pc:sldMk cId="2394097853" sldId="294"/>
            <ac:spMk id="2" creationId="{94159FCD-162A-14F4-2206-6FA37010D013}"/>
          </ac:spMkLst>
        </pc:spChg>
        <pc:spChg chg="mod">
          <ac:chgData name="Claudio Reinero" userId="f6a95cdd-635d-4d11-aa52-a6d8e07b4988" providerId="ADAL" clId="{FE663FF2-D817-4745-9858-5B66A0B56BAD}" dt="2024-11-23T09:35:52.490" v="1603" actId="20577"/>
          <ac:spMkLst>
            <pc:docMk/>
            <pc:sldMk cId="2394097853" sldId="294"/>
            <ac:spMk id="3" creationId="{7C83E420-0CB6-12C9-626D-667E87BD3AB4}"/>
          </ac:spMkLst>
        </pc:spChg>
        <pc:picChg chg="add">
          <ac:chgData name="Claudio Reinero" userId="f6a95cdd-635d-4d11-aa52-a6d8e07b4988" providerId="ADAL" clId="{FE663FF2-D817-4745-9858-5B66A0B56BAD}" dt="2024-11-23T09:35:55.007" v="1604"/>
          <ac:picMkLst>
            <pc:docMk/>
            <pc:sldMk cId="2394097853" sldId="294"/>
            <ac:picMk id="2050" creationId="{9453C256-0EE4-38FA-BCD5-D7B9124C1A25}"/>
          </ac:picMkLst>
        </pc:picChg>
      </pc:sldChg>
      <pc:sldChg chg="addSp modSp add mod">
        <pc:chgData name="Claudio Reinero" userId="f6a95cdd-635d-4d11-aa52-a6d8e07b4988" providerId="ADAL" clId="{FE663FF2-D817-4745-9858-5B66A0B56BAD}" dt="2024-11-23T09:28:59.500" v="1520" actId="1076"/>
        <pc:sldMkLst>
          <pc:docMk/>
          <pc:sldMk cId="2823543643" sldId="295"/>
        </pc:sldMkLst>
        <pc:spChg chg="mod">
          <ac:chgData name="Claudio Reinero" userId="f6a95cdd-635d-4d11-aa52-a6d8e07b4988" providerId="ADAL" clId="{FE663FF2-D817-4745-9858-5B66A0B56BAD}" dt="2024-11-23T09:17:24.253" v="1449" actId="20577"/>
          <ac:spMkLst>
            <pc:docMk/>
            <pc:sldMk cId="2823543643" sldId="295"/>
            <ac:spMk id="2" creationId="{94159FCD-162A-14F4-2206-6FA37010D013}"/>
          </ac:spMkLst>
        </pc:spChg>
        <pc:spChg chg="mod">
          <ac:chgData name="Claudio Reinero" userId="f6a95cdd-635d-4d11-aa52-a6d8e07b4988" providerId="ADAL" clId="{FE663FF2-D817-4745-9858-5B66A0B56BAD}" dt="2024-11-23T09:28:06.683" v="1518" actId="14100"/>
          <ac:spMkLst>
            <pc:docMk/>
            <pc:sldMk cId="2823543643" sldId="295"/>
            <ac:spMk id="3" creationId="{7C83E420-0CB6-12C9-626D-667E87BD3AB4}"/>
          </ac:spMkLst>
        </pc:spChg>
        <pc:picChg chg="add mod">
          <ac:chgData name="Claudio Reinero" userId="f6a95cdd-635d-4d11-aa52-a6d8e07b4988" providerId="ADAL" clId="{FE663FF2-D817-4745-9858-5B66A0B56BAD}" dt="2024-11-23T09:28:59.500" v="1520" actId="1076"/>
          <ac:picMkLst>
            <pc:docMk/>
            <pc:sldMk cId="2823543643" sldId="295"/>
            <ac:picMk id="7" creationId="{77291EFD-9C05-B819-C569-6CA8A9448761}"/>
          </ac:picMkLst>
        </pc:picChg>
      </pc:sldChg>
      <pc:sldChg chg="addSp delSp modSp add mod">
        <pc:chgData name="Claudio Reinero" userId="f6a95cdd-635d-4d11-aa52-a6d8e07b4988" providerId="ADAL" clId="{FE663FF2-D817-4745-9858-5B66A0B56BAD}" dt="2024-11-23T09:14:52.517" v="1440" actId="20577"/>
        <pc:sldMkLst>
          <pc:docMk/>
          <pc:sldMk cId="3447019690" sldId="296"/>
        </pc:sldMkLst>
        <pc:spChg chg="mod">
          <ac:chgData name="Claudio Reinero" userId="f6a95cdd-635d-4d11-aa52-a6d8e07b4988" providerId="ADAL" clId="{FE663FF2-D817-4745-9858-5B66A0B56BAD}" dt="2024-11-23T09:07:02.006" v="1225" actId="20577"/>
          <ac:spMkLst>
            <pc:docMk/>
            <pc:sldMk cId="3447019690" sldId="296"/>
            <ac:spMk id="2" creationId="{94159FCD-162A-14F4-2206-6FA37010D013}"/>
          </ac:spMkLst>
        </pc:spChg>
        <pc:spChg chg="mod">
          <ac:chgData name="Claudio Reinero" userId="f6a95cdd-635d-4d11-aa52-a6d8e07b4988" providerId="ADAL" clId="{FE663FF2-D817-4745-9858-5B66A0B56BAD}" dt="2024-11-23T09:14:52.517" v="1440" actId="20577"/>
          <ac:spMkLst>
            <pc:docMk/>
            <pc:sldMk cId="3447019690" sldId="296"/>
            <ac:spMk id="3" creationId="{7C83E420-0CB6-12C9-626D-667E87BD3AB4}"/>
          </ac:spMkLst>
        </pc:spChg>
        <pc:spChg chg="add mod">
          <ac:chgData name="Claudio Reinero" userId="f6a95cdd-635d-4d11-aa52-a6d8e07b4988" providerId="ADAL" clId="{FE663FF2-D817-4745-9858-5B66A0B56BAD}" dt="2024-11-23T09:11:53.045" v="1265" actId="207"/>
          <ac:spMkLst>
            <pc:docMk/>
            <pc:sldMk cId="3447019690" sldId="296"/>
            <ac:spMk id="7" creationId="{D081E287-4862-DFBD-8A20-697D3C9BAD7C}"/>
          </ac:spMkLst>
        </pc:spChg>
        <pc:picChg chg="add del">
          <ac:chgData name="Claudio Reinero" userId="f6a95cdd-635d-4d11-aa52-a6d8e07b4988" providerId="ADAL" clId="{FE663FF2-D817-4745-9858-5B66A0B56BAD}" dt="2024-11-23T09:12:00.192" v="1266" actId="478"/>
          <ac:picMkLst>
            <pc:docMk/>
            <pc:sldMk cId="3447019690" sldId="296"/>
            <ac:picMk id="9" creationId="{B996183B-DF98-42A7-FCFF-F4C788244F0D}"/>
          </ac:picMkLst>
        </pc:picChg>
      </pc:sldChg>
      <pc:sldChg chg="modSp add mod">
        <pc:chgData name="Claudio Reinero" userId="f6a95cdd-635d-4d11-aa52-a6d8e07b4988" providerId="ADAL" clId="{FE663FF2-D817-4745-9858-5B66A0B56BAD}" dt="2024-11-23T09:52:28.610" v="1907" actId="207"/>
        <pc:sldMkLst>
          <pc:docMk/>
          <pc:sldMk cId="2044513012" sldId="297"/>
        </pc:sldMkLst>
        <pc:spChg chg="mod">
          <ac:chgData name="Claudio Reinero" userId="f6a95cdd-635d-4d11-aa52-a6d8e07b4988" providerId="ADAL" clId="{FE663FF2-D817-4745-9858-5B66A0B56BAD}" dt="2024-11-23T09:52:28.610" v="1907" actId="207"/>
          <ac:spMkLst>
            <pc:docMk/>
            <pc:sldMk cId="2044513012" sldId="297"/>
            <ac:spMk id="3" creationId="{7C83E420-0CB6-12C9-626D-667E87BD3AB4}"/>
          </ac:spMkLst>
        </pc:spChg>
      </pc:sldChg>
      <pc:sldChg chg="addSp delSp modSp add mod">
        <pc:chgData name="Claudio Reinero" userId="f6a95cdd-635d-4d11-aa52-a6d8e07b4988" providerId="ADAL" clId="{FE663FF2-D817-4745-9858-5B66A0B56BAD}" dt="2024-11-23T09:31:34.278" v="1550" actId="1076"/>
        <pc:sldMkLst>
          <pc:docMk/>
          <pc:sldMk cId="3690173379" sldId="298"/>
        </pc:sldMkLst>
        <pc:spChg chg="mod">
          <ac:chgData name="Claudio Reinero" userId="f6a95cdd-635d-4d11-aa52-a6d8e07b4988" providerId="ADAL" clId="{FE663FF2-D817-4745-9858-5B66A0B56BAD}" dt="2024-11-23T09:30:00.502" v="1544" actId="20577"/>
          <ac:spMkLst>
            <pc:docMk/>
            <pc:sldMk cId="3690173379" sldId="298"/>
            <ac:spMk id="3" creationId="{7C83E420-0CB6-12C9-626D-667E87BD3AB4}"/>
          </ac:spMkLst>
        </pc:spChg>
        <pc:picChg chg="del">
          <ac:chgData name="Claudio Reinero" userId="f6a95cdd-635d-4d11-aa52-a6d8e07b4988" providerId="ADAL" clId="{FE663FF2-D817-4745-9858-5B66A0B56BAD}" dt="2024-11-23T09:31:25.287" v="1545" actId="478"/>
          <ac:picMkLst>
            <pc:docMk/>
            <pc:sldMk cId="3690173379" sldId="298"/>
            <ac:picMk id="7" creationId="{77291EFD-9C05-B819-C569-6CA8A9448761}"/>
          </ac:picMkLst>
        </pc:picChg>
        <pc:picChg chg="add mod">
          <ac:chgData name="Claudio Reinero" userId="f6a95cdd-635d-4d11-aa52-a6d8e07b4988" providerId="ADAL" clId="{FE663FF2-D817-4745-9858-5B66A0B56BAD}" dt="2024-11-23T09:31:34.278" v="1550" actId="1076"/>
          <ac:picMkLst>
            <pc:docMk/>
            <pc:sldMk cId="3690173379" sldId="298"/>
            <ac:picMk id="8" creationId="{03945C86-F506-EBCA-4346-521A90CC5528}"/>
          </ac:picMkLst>
        </pc:picChg>
      </pc:sldChg>
      <pc:sldChg chg="addSp delSp modSp add mod">
        <pc:chgData name="Claudio Reinero" userId="f6a95cdd-635d-4d11-aa52-a6d8e07b4988" providerId="ADAL" clId="{FE663FF2-D817-4745-9858-5B66A0B56BAD}" dt="2024-11-23T09:32:36.591" v="1578" actId="14100"/>
        <pc:sldMkLst>
          <pc:docMk/>
          <pc:sldMk cId="2335290231" sldId="299"/>
        </pc:sldMkLst>
        <pc:spChg chg="mod">
          <ac:chgData name="Claudio Reinero" userId="f6a95cdd-635d-4d11-aa52-a6d8e07b4988" providerId="ADAL" clId="{FE663FF2-D817-4745-9858-5B66A0B56BAD}" dt="2024-11-23T09:31:54.199" v="1574" actId="20577"/>
          <ac:spMkLst>
            <pc:docMk/>
            <pc:sldMk cId="2335290231" sldId="299"/>
            <ac:spMk id="3" creationId="{7C83E420-0CB6-12C9-626D-667E87BD3AB4}"/>
          </ac:spMkLst>
        </pc:spChg>
        <pc:picChg chg="add mod">
          <ac:chgData name="Claudio Reinero" userId="f6a95cdd-635d-4d11-aa52-a6d8e07b4988" providerId="ADAL" clId="{FE663FF2-D817-4745-9858-5B66A0B56BAD}" dt="2024-11-23T09:32:36.591" v="1578" actId="14100"/>
          <ac:picMkLst>
            <pc:docMk/>
            <pc:sldMk cId="2335290231" sldId="299"/>
            <ac:picMk id="7" creationId="{4E9BFA3D-2D84-051A-FA63-2F4075636261}"/>
          </ac:picMkLst>
        </pc:picChg>
        <pc:picChg chg="del">
          <ac:chgData name="Claudio Reinero" userId="f6a95cdd-635d-4d11-aa52-a6d8e07b4988" providerId="ADAL" clId="{FE663FF2-D817-4745-9858-5B66A0B56BAD}" dt="2024-11-23T09:31:56.498" v="1575" actId="478"/>
          <ac:picMkLst>
            <pc:docMk/>
            <pc:sldMk cId="2335290231" sldId="299"/>
            <ac:picMk id="8" creationId="{03945C86-F506-EBCA-4346-521A90CC5528}"/>
          </ac:picMkLst>
        </pc:picChg>
      </pc:sldChg>
      <pc:sldChg chg="addSp delSp modSp add mod">
        <pc:chgData name="Claudio Reinero" userId="f6a95cdd-635d-4d11-aa52-a6d8e07b4988" providerId="ADAL" clId="{FE663FF2-D817-4745-9858-5B66A0B56BAD}" dt="2024-11-23T09:44:00.966" v="1758" actId="478"/>
        <pc:sldMkLst>
          <pc:docMk/>
          <pc:sldMk cId="3900035532" sldId="300"/>
        </pc:sldMkLst>
        <pc:spChg chg="del">
          <ac:chgData name="Claudio Reinero" userId="f6a95cdd-635d-4d11-aa52-a6d8e07b4988" providerId="ADAL" clId="{FE663FF2-D817-4745-9858-5B66A0B56BAD}" dt="2024-11-23T09:43:54.670" v="1756" actId="478"/>
          <ac:spMkLst>
            <pc:docMk/>
            <pc:sldMk cId="3900035532" sldId="300"/>
            <ac:spMk id="3" creationId="{7C83E420-0CB6-12C9-626D-667E87BD3AB4}"/>
          </ac:spMkLst>
        </pc:spChg>
        <pc:spChg chg="del">
          <ac:chgData name="Claudio Reinero" userId="f6a95cdd-635d-4d11-aa52-a6d8e07b4988" providerId="ADAL" clId="{FE663FF2-D817-4745-9858-5B66A0B56BAD}" dt="2024-11-23T09:43:51.234" v="1755" actId="478"/>
          <ac:spMkLst>
            <pc:docMk/>
            <pc:sldMk cId="3900035532" sldId="300"/>
            <ac:spMk id="7" creationId="{2CEB5667-CEDC-A0BB-2083-B698413289CE}"/>
          </ac:spMkLst>
        </pc:spChg>
        <pc:spChg chg="add del mod">
          <ac:chgData name="Claudio Reinero" userId="f6a95cdd-635d-4d11-aa52-a6d8e07b4988" providerId="ADAL" clId="{FE663FF2-D817-4745-9858-5B66A0B56BAD}" dt="2024-11-23T09:44:00.966" v="1758" actId="478"/>
          <ac:spMkLst>
            <pc:docMk/>
            <pc:sldMk cId="3900035532" sldId="300"/>
            <ac:spMk id="8" creationId="{00FAB799-6283-B073-2060-2F430F518F4B}"/>
          </ac:spMkLst>
        </pc:spChg>
        <pc:picChg chg="add">
          <ac:chgData name="Claudio Reinero" userId="f6a95cdd-635d-4d11-aa52-a6d8e07b4988" providerId="ADAL" clId="{FE663FF2-D817-4745-9858-5B66A0B56BAD}" dt="2024-11-23T09:43:56.948" v="1757" actId="22"/>
          <ac:picMkLst>
            <pc:docMk/>
            <pc:sldMk cId="3900035532" sldId="300"/>
            <ac:picMk id="10" creationId="{8A1CF58B-E84D-706C-F02B-D52AA0F37BD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23.11.2024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903B410E-C319-D1E1-C0AC-8ACB67A99E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69D95539-5CB2-37ED-D38B-E8BD00FC89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7AF73511-5300-CCC6-5C11-A8FDAEBF7B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D2C10E57-699A-8121-DD38-6408EA13F2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A74991E2-D260-5369-FE3C-050962E974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0803D47-E512-EF06-12E2-B7C74415E8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9EC3DABE-D4E5-D351-963E-34FD93396B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91A3CC9D-C8AC-9800-39AE-668220846C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D6331505-9ECA-3956-1067-E87CC20DB7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so.org/projects/elt/develop/ifw/IFW-24/ifw-fcf-6.0.0/sphinx/html/docs/start.html" TargetMode="Externa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58566E0C-FA6E-54A2-225D-2AF65AECB4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7064" y="4847124"/>
            <a:ext cx="10316307" cy="1028701"/>
          </a:xfrm>
          <a:noFill/>
        </p:spPr>
        <p:txBody>
          <a:bodyPr/>
          <a:lstStyle/>
          <a:p>
            <a:pPr algn="r"/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Cabinet Cooling Controller (CCC)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Claudio Reinero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Claudio Reinero, November 25th - 28th, Instrument Control Systems 2024</a:t>
            </a:r>
            <a:endParaRPr lang="de-CH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Cabinet Cooling Control library operates on a Beckhoff PLC, specifically designed to manage temperature regulation within an electronic cabinet.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Its primary function is to regulate the temperature within an electronic cabinet while keeping the door securely closed, thereby minimizing any potential convective airflow that could disrupt observations.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library implements a control loop, utilizing temperature sensors to monitor conditions, and regulates a valve that manages the coolant flow through the heat exchanger.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Inspired by: ESO-288386 </a:t>
            </a:r>
          </a:p>
          <a:p>
            <a:r>
              <a:rPr lang="en-GB" dirty="0"/>
              <a:t>	“</a:t>
            </a:r>
            <a:r>
              <a:rPr lang="en-US" dirty="0"/>
              <a:t>Electronic Cabinet Thermal Control Unit</a:t>
            </a:r>
            <a:r>
              <a:rPr lang="en-GB" dirty="0"/>
              <a:t>”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Development state </a:t>
            </a:r>
          </a:p>
          <a:p>
            <a:pPr marL="458550" lvl="1" indent="-285750"/>
            <a:r>
              <a:rPr lang="en-US" b="0" i="0" dirty="0">
                <a:effectLst/>
              </a:rPr>
              <a:t>This device is a newer addition to our suite of PLC libraries.</a:t>
            </a:r>
          </a:p>
          <a:p>
            <a:pPr marL="458550" lvl="1" indent="-285750"/>
            <a:r>
              <a:rPr lang="en-US" dirty="0"/>
              <a:t>As such, it is less mature and may evolve over time. We encourage you to test and provide feedback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4513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Documentation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ESO-320177: </a:t>
            </a:r>
          </a:p>
          <a:p>
            <a:r>
              <a:rPr lang="en-GB" dirty="0"/>
              <a:t>	</a:t>
            </a:r>
            <a:r>
              <a:rPr lang="en-GB" i="1" dirty="0"/>
              <a:t>“</a:t>
            </a:r>
            <a:r>
              <a:rPr lang="en-US" i="1" dirty="0"/>
              <a:t>ELT ICS Framework - Function Control Framework - User Manual”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2"/>
              </a:rPr>
              <a:t>https://www.eso.org/projects/elt/develop/ifw/IFW-24/ifw-fcf-6.0.0/sphinx/html/docs/start.html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5665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State machine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6F3500E-0D14-B285-BA33-77FB3B20D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250" y="1136073"/>
            <a:ext cx="7400068" cy="529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6281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Inputs and Outputs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009054-713E-9D28-E9D6-A7BDDB333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838906"/>
            <a:ext cx="5754685" cy="5240618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1E55B5F-00C0-596A-5944-89ABFC7B33BF}"/>
              </a:ext>
            </a:extLst>
          </p:cNvPr>
          <p:cNvSpPr/>
          <p:nvPr/>
        </p:nvSpPr>
        <p:spPr>
          <a:xfrm>
            <a:off x="5665142" y="5066272"/>
            <a:ext cx="4039029" cy="642550"/>
          </a:xfrm>
          <a:prstGeom prst="roundRect">
            <a:avLst/>
          </a:prstGeom>
          <a:noFill/>
          <a:ln w="34925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039029"/>
                      <a:gd name="connsiteY0" fmla="*/ 107094 h 642550"/>
                      <a:gd name="connsiteX1" fmla="*/ 107094 w 4039029"/>
                      <a:gd name="connsiteY1" fmla="*/ 0 h 642550"/>
                      <a:gd name="connsiteX2" fmla="*/ 3931935 w 4039029"/>
                      <a:gd name="connsiteY2" fmla="*/ 0 h 642550"/>
                      <a:gd name="connsiteX3" fmla="*/ 4039029 w 4039029"/>
                      <a:gd name="connsiteY3" fmla="*/ 107094 h 642550"/>
                      <a:gd name="connsiteX4" fmla="*/ 4039029 w 4039029"/>
                      <a:gd name="connsiteY4" fmla="*/ 535456 h 642550"/>
                      <a:gd name="connsiteX5" fmla="*/ 3931935 w 4039029"/>
                      <a:gd name="connsiteY5" fmla="*/ 642550 h 642550"/>
                      <a:gd name="connsiteX6" fmla="*/ 107094 w 4039029"/>
                      <a:gd name="connsiteY6" fmla="*/ 642550 h 642550"/>
                      <a:gd name="connsiteX7" fmla="*/ 0 w 4039029"/>
                      <a:gd name="connsiteY7" fmla="*/ 535456 h 642550"/>
                      <a:gd name="connsiteX8" fmla="*/ 0 w 4039029"/>
                      <a:gd name="connsiteY8" fmla="*/ 107094 h 6425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039029" h="642550" extrusionOk="0">
                        <a:moveTo>
                          <a:pt x="0" y="107094"/>
                        </a:moveTo>
                        <a:cubicBezTo>
                          <a:pt x="-9567" y="42047"/>
                          <a:pt x="45272" y="1004"/>
                          <a:pt x="107094" y="0"/>
                        </a:cubicBezTo>
                        <a:cubicBezTo>
                          <a:pt x="682197" y="132882"/>
                          <a:pt x="2254017" y="-84951"/>
                          <a:pt x="3931935" y="0"/>
                        </a:cubicBezTo>
                        <a:cubicBezTo>
                          <a:pt x="3990331" y="732"/>
                          <a:pt x="4037826" y="54598"/>
                          <a:pt x="4039029" y="107094"/>
                        </a:cubicBezTo>
                        <a:cubicBezTo>
                          <a:pt x="4028281" y="297819"/>
                          <a:pt x="4035011" y="406384"/>
                          <a:pt x="4039029" y="535456"/>
                        </a:cubicBezTo>
                        <a:cubicBezTo>
                          <a:pt x="4045816" y="595407"/>
                          <a:pt x="3991535" y="641615"/>
                          <a:pt x="3931935" y="642550"/>
                        </a:cubicBezTo>
                        <a:cubicBezTo>
                          <a:pt x="2635641" y="730189"/>
                          <a:pt x="1258047" y="569871"/>
                          <a:pt x="107094" y="642550"/>
                        </a:cubicBezTo>
                        <a:cubicBezTo>
                          <a:pt x="46719" y="630829"/>
                          <a:pt x="-6235" y="603267"/>
                          <a:pt x="0" y="535456"/>
                        </a:cubicBezTo>
                        <a:cubicBezTo>
                          <a:pt x="-16928" y="490976"/>
                          <a:pt x="-13563" y="270683"/>
                          <a:pt x="0" y="10709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95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Valve types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27617" y="1954427"/>
            <a:ext cx="9022922" cy="160431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CCC can be configured, via </a:t>
            </a:r>
            <a:r>
              <a:rPr lang="en-GB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T_COOLING_CFG,</a:t>
            </a:r>
            <a:r>
              <a:rPr lang="en-GB" dirty="0"/>
              <a:t> to use one of two types of valves</a:t>
            </a:r>
          </a:p>
          <a:p>
            <a:pPr marL="458550" lvl="1" indent="-285750"/>
            <a:r>
              <a:rPr lang="en-GB" dirty="0"/>
              <a:t>Open/Close valve</a:t>
            </a:r>
          </a:p>
          <a:p>
            <a:pPr marL="458550" lvl="1" indent="-285750"/>
            <a:r>
              <a:rPr lang="en-GB" dirty="0"/>
              <a:t>Multistep valve (</a:t>
            </a:r>
            <a:r>
              <a:rPr lang="en-GB" dirty="0" err="1"/>
              <a:t>analog</a:t>
            </a:r>
            <a:r>
              <a:rPr lang="en-GB" dirty="0"/>
              <a:t>) for PI control</a:t>
            </a:r>
          </a:p>
          <a:p>
            <a:pPr marL="458550" lvl="1" indent="-285750"/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81E287-4862-DFBD-8A20-697D3C9BAD7C}"/>
              </a:ext>
            </a:extLst>
          </p:cNvPr>
          <p:cNvSpPr txBox="1"/>
          <p:nvPr/>
        </p:nvSpPr>
        <p:spPr>
          <a:xfrm>
            <a:off x="154674" y="4070373"/>
            <a:ext cx="120373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nValveControlType</a:t>
            </a:r>
            <a:r>
              <a:rPr lang="en-GB" sz="1600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:	</a:t>
            </a:r>
            <a:r>
              <a:rPr lang="en-GB" sz="1600" dirty="0">
                <a:solidFill>
                  <a:srgbClr val="0000CB"/>
                </a:solidFill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INT</a:t>
            </a:r>
            <a:r>
              <a:rPr lang="en-GB" sz="1600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	</a:t>
            </a:r>
            <a:r>
              <a:rPr lang="en-GB" sz="1600" dirty="0">
                <a:solidFill>
                  <a:srgbClr val="0000CB"/>
                </a:solidFill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:=</a:t>
            </a:r>
            <a:r>
              <a:rPr lang="en-GB" sz="1600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 </a:t>
            </a:r>
            <a:r>
              <a:rPr lang="en-GB" sz="1600" dirty="0">
                <a:solidFill>
                  <a:srgbClr val="EDE294"/>
                </a:solidFill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0</a:t>
            </a:r>
            <a:r>
              <a:rPr lang="en-GB" sz="1600" dirty="0">
                <a:solidFill>
                  <a:srgbClr val="0000CB"/>
                </a:solidFill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;</a:t>
            </a:r>
            <a:r>
              <a:rPr lang="en-GB" sz="1600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			</a:t>
            </a:r>
          </a:p>
          <a:p>
            <a:r>
              <a:rPr lang="en-GB" sz="1600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			</a:t>
            </a:r>
            <a:r>
              <a:rPr lang="en-GB" sz="1600" dirty="0">
                <a:solidFill>
                  <a:srgbClr val="53ADCB"/>
                </a:solidFill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(* Type of valve to be used: 0 = Open/Close, 1 = </a:t>
            </a:r>
            <a:r>
              <a:rPr lang="en-GB" sz="1600" dirty="0" err="1">
                <a:solidFill>
                  <a:srgbClr val="53ADCB"/>
                </a:solidFill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analog</a:t>
            </a:r>
            <a:r>
              <a:rPr lang="en-GB" sz="1600" dirty="0">
                <a:solidFill>
                  <a:srgbClr val="53ADCB"/>
                </a:solidFill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 PI controlled *)</a:t>
            </a:r>
          </a:p>
        </p:txBody>
      </p:sp>
    </p:spTree>
    <p:extLst>
      <p:ext uri="{BB962C8B-B14F-4D97-AF65-F5344CB8AC3E}">
        <p14:creationId xmlns:p14="http://schemas.microsoft.com/office/powerpoint/2010/main" val="3447019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Simulator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50619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 simple simulator is available for the PLC device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291EFD-9C05-B819-C569-6CA8A9448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133" y="1975279"/>
            <a:ext cx="6905625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543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Simulator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302577"/>
            <a:ext cx="9022922" cy="50619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Links 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945C86-F506-EBCA-4346-521A90CC5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4871" y="2057401"/>
            <a:ext cx="5943967" cy="304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173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Simulator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302577"/>
            <a:ext cx="9022922" cy="50619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RPC calls available 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9BFA3D-2D84-051A-FA63-2F4075636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0312" y="1579840"/>
            <a:ext cx="5790035" cy="449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90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GUI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347316"/>
            <a:ext cx="9022922" cy="44029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453C256-0EE4-38FA-BCD5-D7B9124C1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88" y="1095375"/>
            <a:ext cx="6143625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097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Logging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257300"/>
            <a:ext cx="9022922" cy="94681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CCC makes use of the Event System from Beckhoff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It checks a number of rules to produce an error every </a:t>
            </a:r>
            <a:r>
              <a:rPr lang="en-GB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cfg.nFaults_WaitTime</a:t>
            </a:r>
            <a:endParaRPr lang="en-GB" dirty="0">
              <a:latin typeface="0xProto Nerd Font Mono" panose="02000009000000000000" pitchFamily="49" charset="0"/>
              <a:cs typeface="0xProto Nerd Font Mono" panose="02000009000000000000" pitchFamily="49" charset="0"/>
            </a:endParaRP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EB5667-CEDC-A0BB-2083-B698413289CE}"/>
              </a:ext>
            </a:extLst>
          </p:cNvPr>
          <p:cNvSpPr txBox="1"/>
          <p:nvPr/>
        </p:nvSpPr>
        <p:spPr>
          <a:xfrm>
            <a:off x="102358" y="2261694"/>
            <a:ext cx="1177801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- </a:t>
            </a:r>
            <a:r>
              <a:rPr lang="en-GB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stat.lrTemp_Cabinet</a:t>
            </a:r>
            <a:r>
              <a:rPr lang="en-GB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 &gt; </a:t>
            </a:r>
            <a:r>
              <a:rPr lang="en-GB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cfg.lrTemp_Cabinet_Max</a:t>
            </a:r>
            <a:endParaRPr lang="en-GB" dirty="0">
              <a:latin typeface="0xProto Nerd Font Mono" panose="02000009000000000000" pitchFamily="49" charset="0"/>
              <a:cs typeface="0xProto Nerd Font Mono" panose="02000009000000000000" pitchFamily="49" charset="0"/>
            </a:endParaRPr>
          </a:p>
          <a:p>
            <a:r>
              <a:rPr lang="en-GB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- </a:t>
            </a:r>
            <a:r>
              <a:rPr lang="en-GB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stat.lrTemp_Cabinet</a:t>
            </a:r>
            <a:r>
              <a:rPr lang="en-GB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 &lt; </a:t>
            </a:r>
            <a:r>
              <a:rPr lang="en-GB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cfg.lrTemp_Cabinet_Min</a:t>
            </a:r>
            <a:endParaRPr lang="en-GB" dirty="0">
              <a:latin typeface="0xProto Nerd Font Mono" panose="02000009000000000000" pitchFamily="49" charset="0"/>
              <a:cs typeface="0xProto Nerd Font Mono" panose="02000009000000000000" pitchFamily="49" charset="0"/>
            </a:endParaRPr>
          </a:p>
          <a:p>
            <a:r>
              <a:rPr lang="en-GB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- </a:t>
            </a:r>
            <a:r>
              <a:rPr lang="en-GB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stat.lrTemp_WaterOutlet</a:t>
            </a:r>
            <a:r>
              <a:rPr lang="en-GB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 - </a:t>
            </a:r>
            <a:r>
              <a:rPr lang="en-GB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stat.lrTemp_WaterInlet</a:t>
            </a:r>
            <a:r>
              <a:rPr lang="en-GB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 &gt; </a:t>
            </a:r>
            <a:r>
              <a:rPr lang="en-GB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cfg.lrTemp_Diff_OutIn_Max</a:t>
            </a:r>
            <a:endParaRPr lang="en-GB" dirty="0">
              <a:latin typeface="0xProto Nerd Font Mono" panose="02000009000000000000" pitchFamily="49" charset="0"/>
              <a:cs typeface="0xProto Nerd Font Mono" panose="02000009000000000000" pitchFamily="49" charset="0"/>
            </a:endParaRPr>
          </a:p>
          <a:p>
            <a:r>
              <a:rPr lang="en-GB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- </a:t>
            </a:r>
            <a:r>
              <a:rPr lang="en-GB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stat.lrTemp_Cabinet</a:t>
            </a:r>
            <a:r>
              <a:rPr lang="en-GB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 - </a:t>
            </a:r>
            <a:r>
              <a:rPr lang="en-GB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stat.lrTemp_AmbientAir</a:t>
            </a:r>
            <a:r>
              <a:rPr lang="en-GB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 &gt; </a:t>
            </a:r>
            <a:r>
              <a:rPr lang="en-GB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cfg.lrTemp_Diff_CabAmb_Max</a:t>
            </a:r>
            <a:endParaRPr lang="en-GB" dirty="0">
              <a:latin typeface="0xProto Nerd Font Mono" panose="02000009000000000000" pitchFamily="49" charset="0"/>
              <a:cs typeface="0xProto Nerd Font Mono" panose="02000009000000000000" pitchFamily="49" charset="0"/>
            </a:endParaRPr>
          </a:p>
          <a:p>
            <a:r>
              <a:rPr lang="en-GB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- </a:t>
            </a:r>
            <a:r>
              <a:rPr lang="en-GB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stat.lrTemp_Cabinet</a:t>
            </a:r>
            <a:r>
              <a:rPr lang="en-GB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 - </a:t>
            </a:r>
            <a:r>
              <a:rPr lang="en-GB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stat.lrTemp_WaterInlet</a:t>
            </a:r>
            <a:r>
              <a:rPr lang="en-GB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 &gt; </a:t>
            </a:r>
            <a:r>
              <a:rPr lang="en-GB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cfg.lrTemp_Diff_CabIn_Max</a:t>
            </a:r>
            <a:endParaRPr lang="en-GB" dirty="0">
              <a:latin typeface="0xProto Nerd Font Mono" panose="02000009000000000000" pitchFamily="49" charset="0"/>
              <a:cs typeface="0xProto Nerd Font Mono" panose="02000009000000000000" pitchFamily="49" charset="0"/>
            </a:endParaRPr>
          </a:p>
          <a:p>
            <a:r>
              <a:rPr lang="en-GB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- </a:t>
            </a:r>
            <a:r>
              <a:rPr lang="en-GB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stat.lrTemp_WaterOutlet</a:t>
            </a:r>
            <a:r>
              <a:rPr lang="en-GB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 - </a:t>
            </a:r>
            <a:r>
              <a:rPr lang="en-GB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stat.lrTemp_WaterInlet</a:t>
            </a:r>
            <a:r>
              <a:rPr lang="en-GB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 &lt; </a:t>
            </a:r>
            <a:r>
              <a:rPr lang="en-GB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cfg.lrTemp_Diff_OutIn_Min</a:t>
            </a:r>
            <a:endParaRPr lang="en-GB" dirty="0">
              <a:latin typeface="0xProto Nerd Font Mono" panose="02000009000000000000" pitchFamily="49" charset="0"/>
              <a:cs typeface="0xProto Nerd Font Mono" panose="02000009000000000000" pitchFamily="49" charset="0"/>
            </a:endParaRPr>
          </a:p>
          <a:p>
            <a:r>
              <a:rPr lang="nl-NL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- </a:t>
            </a:r>
            <a:r>
              <a:rPr lang="nl-NL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stat.lrTemp_WaterInlet</a:t>
            </a:r>
            <a:r>
              <a:rPr lang="nl-NL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 &gt; </a:t>
            </a:r>
            <a:r>
              <a:rPr lang="nl-NL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stat.lrTemp_AmbientAir</a:t>
            </a:r>
            <a:endParaRPr lang="en-GB" dirty="0">
              <a:latin typeface="0xProto Nerd Font Mono" panose="02000009000000000000" pitchFamily="49" charset="0"/>
              <a:cs typeface="0xProto Nerd Font Mono" panose="02000009000000000000" pitchFamily="49" charset="0"/>
            </a:endParaRPr>
          </a:p>
          <a:p>
            <a:r>
              <a:rPr lang="en-GB" dirty="0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- </a:t>
            </a:r>
            <a:r>
              <a:rPr lang="en-GB" dirty="0" err="1">
                <a:latin typeface="0xProto Nerd Font Mono" panose="02000009000000000000" pitchFamily="49" charset="0"/>
                <a:cs typeface="0xProto Nerd Font Mono" panose="02000009000000000000" pitchFamily="49" charset="0"/>
              </a:rPr>
              <a:t>stat.bDoorOpen</a:t>
            </a:r>
            <a:endParaRPr lang="en-GB" dirty="0">
              <a:latin typeface="0xProto Nerd Font Mono" panose="02000009000000000000" pitchFamily="49" charset="0"/>
              <a:cs typeface="0xProto Nerd Font Mono" panose="020000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6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Logging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1CF58B-E84D-706C-F02B-D52AA0F37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5532"/>
            <a:ext cx="12192000" cy="358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035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Alarms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62976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For the time being there is only one electronic alarm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5F7B4B-F836-FEBA-4995-ED4C4FA15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845" y="2207741"/>
            <a:ext cx="9849473" cy="5206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57BE19-78DD-6DE8-FF00-1D3D7311B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676" y="3358184"/>
            <a:ext cx="9367365" cy="69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864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Claudio Reinero, November 25th - 28th, Instrument Control Systems 2024</a:t>
            </a:r>
            <a:endParaRPr lang="de-CH" i="1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 dirty="0"/>
              <a:t>Claudio Reinero </a:t>
            </a:r>
          </a:p>
          <a:p>
            <a:pPr algn="l"/>
            <a:r>
              <a:rPr lang="en-GB" dirty="0"/>
              <a:t>– creinero@eso.org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1163</TotalTime>
  <Words>716</Words>
  <Application>Microsoft Office PowerPoint</Application>
  <PresentationFormat>Widescreen</PresentationFormat>
  <Paragraphs>85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0xProto Nerd Font Mono</vt:lpstr>
      <vt:lpstr>Arial</vt:lpstr>
      <vt:lpstr>Calibri</vt:lpstr>
      <vt:lpstr>Georgia</vt:lpstr>
      <vt:lpstr>Office</vt:lpstr>
      <vt:lpstr>think-cell Folie</vt:lpstr>
      <vt:lpstr>Cabinet Cooling Controller (CCC)</vt:lpstr>
      <vt:lpstr>Introduction</vt:lpstr>
      <vt:lpstr>Introduction</vt:lpstr>
      <vt:lpstr>Documentation</vt:lpstr>
      <vt:lpstr>State machine</vt:lpstr>
      <vt:lpstr>Inputs and Outputs</vt:lpstr>
      <vt:lpstr>Valve types</vt:lpstr>
      <vt:lpstr>Simulator</vt:lpstr>
      <vt:lpstr>Simulator</vt:lpstr>
      <vt:lpstr>Simulator</vt:lpstr>
      <vt:lpstr>GUI</vt:lpstr>
      <vt:lpstr>Logging</vt:lpstr>
      <vt:lpstr>Logging</vt:lpstr>
      <vt:lpstr>Alarms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Claudio Reinero</cp:lastModifiedBy>
  <cp:revision>100</cp:revision>
  <dcterms:created xsi:type="dcterms:W3CDTF">2023-10-25T15:44:01Z</dcterms:created>
  <dcterms:modified xsi:type="dcterms:W3CDTF">2024-11-23T09:52:37Z</dcterms:modified>
</cp:coreProperties>
</file>