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88" r:id="rId3"/>
    <p:sldId id="289" r:id="rId4"/>
    <p:sldId id="293" r:id="rId5"/>
    <p:sldId id="292" r:id="rId6"/>
    <p:sldId id="291" r:id="rId7"/>
    <p:sldId id="294" r:id="rId8"/>
    <p:sldId id="295" r:id="rId9"/>
    <p:sldId id="296" r:id="rId10"/>
    <p:sldId id="290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7" r:id="rId20"/>
    <p:sldId id="305" r:id="rId21"/>
    <p:sldId id="306" r:id="rId22"/>
    <p:sldId id="308" r:id="rId23"/>
    <p:sldId id="310" r:id="rId24"/>
    <p:sldId id="309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319" r:id="rId34"/>
    <p:sldId id="320" r:id="rId35"/>
    <p:sldId id="321" r:id="rId36"/>
    <p:sldId id="322" r:id="rId37"/>
    <p:sldId id="323" r:id="rId38"/>
    <p:sldId id="285" r:id="rId39"/>
  </p:sldIdLst>
  <p:sldSz cx="12192000" cy="6858000"/>
  <p:notesSz cx="6858000" cy="9144000"/>
  <p:custDataLst>
    <p:tags r:id="rId41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F02B11-BEE0-41D5-8A39-0E5CB4218C24}" v="85" dt="2024-11-24T16:26:39.1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140" d="100"/>
          <a:sy n="140" d="100"/>
        </p:scale>
        <p:origin x="86" y="86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udio Reinero" userId="f6a95cdd-635d-4d11-aa52-a6d8e07b4988" providerId="ADAL" clId="{2BF02B11-BEE0-41D5-8A39-0E5CB4218C24}"/>
    <pc:docChg chg="undo redo custSel addSld delSld modSld sldOrd">
      <pc:chgData name="Claudio Reinero" userId="f6a95cdd-635d-4d11-aa52-a6d8e07b4988" providerId="ADAL" clId="{2BF02B11-BEE0-41D5-8A39-0E5CB4218C24}" dt="2024-11-24T16:26:39.134" v="6231" actId="1076"/>
      <pc:docMkLst>
        <pc:docMk/>
      </pc:docMkLst>
      <pc:sldChg chg="modSp mod">
        <pc:chgData name="Claudio Reinero" userId="f6a95cdd-635d-4d11-aa52-a6d8e07b4988" providerId="ADAL" clId="{2BF02B11-BEE0-41D5-8A39-0E5CB4218C24}" dt="2024-11-23T09:58:34.967" v="5" actId="20577"/>
        <pc:sldMkLst>
          <pc:docMk/>
          <pc:sldMk cId="613112661" sldId="256"/>
        </pc:sldMkLst>
        <pc:spChg chg="mod">
          <ac:chgData name="Claudio Reinero" userId="f6a95cdd-635d-4d11-aa52-a6d8e07b4988" providerId="ADAL" clId="{2BF02B11-BEE0-41D5-8A39-0E5CB4218C24}" dt="2024-11-23T09:58:34.967" v="5" actId="20577"/>
          <ac:spMkLst>
            <pc:docMk/>
            <pc:sldMk cId="613112661" sldId="256"/>
            <ac:spMk id="4" creationId="{099AAC83-6D97-6BEC-F0E9-9B61E26881F6}"/>
          </ac:spMkLst>
        </pc:spChg>
      </pc:sldChg>
      <pc:sldChg chg="modSp mod">
        <pc:chgData name="Claudio Reinero" userId="f6a95cdd-635d-4d11-aa52-a6d8e07b4988" providerId="ADAL" clId="{2BF02B11-BEE0-41D5-8A39-0E5CB4218C24}" dt="2024-11-23T10:41:54.103" v="120" actId="20577"/>
        <pc:sldMkLst>
          <pc:docMk/>
          <pc:sldMk cId="3383609205" sldId="285"/>
        </pc:sldMkLst>
        <pc:spChg chg="mod">
          <ac:chgData name="Claudio Reinero" userId="f6a95cdd-635d-4d11-aa52-a6d8e07b4988" providerId="ADAL" clId="{2BF02B11-BEE0-41D5-8A39-0E5CB4218C24}" dt="2024-11-23T10:41:54.103" v="120" actId="20577"/>
          <ac:spMkLst>
            <pc:docMk/>
            <pc:sldMk cId="3383609205" sldId="285"/>
            <ac:spMk id="3" creationId="{B757F375-482C-9B68-1D5B-084D32A35925}"/>
          </ac:spMkLst>
        </pc:spChg>
        <pc:spChg chg="mod">
          <ac:chgData name="Claudio Reinero" userId="f6a95cdd-635d-4d11-aa52-a6d8e07b4988" providerId="ADAL" clId="{2BF02B11-BEE0-41D5-8A39-0E5CB4218C24}" dt="2024-11-23T10:41:41.988" v="94" actId="20577"/>
          <ac:spMkLst>
            <pc:docMk/>
            <pc:sldMk cId="3383609205" sldId="285"/>
            <ac:spMk id="5" creationId="{037EA70F-5E7A-BC43-B7EC-85091096E661}"/>
          </ac:spMkLst>
        </pc:spChg>
      </pc:sldChg>
      <pc:sldChg chg="modSp mod">
        <pc:chgData name="Claudio Reinero" userId="f6a95cdd-635d-4d11-aa52-a6d8e07b4988" providerId="ADAL" clId="{2BF02B11-BEE0-41D5-8A39-0E5CB4218C24}" dt="2024-11-23T10:50:05.827" v="506" actId="20577"/>
        <pc:sldMkLst>
          <pc:docMk/>
          <pc:sldMk cId="2217712137" sldId="288"/>
        </pc:sldMkLst>
        <pc:spChg chg="mod">
          <ac:chgData name="Claudio Reinero" userId="f6a95cdd-635d-4d11-aa52-a6d8e07b4988" providerId="ADAL" clId="{2BF02B11-BEE0-41D5-8A39-0E5CB4218C24}" dt="2024-11-23T10:45:36.564" v="342" actId="20577"/>
          <ac:spMkLst>
            <pc:docMk/>
            <pc:sldMk cId="2217712137" sldId="288"/>
            <ac:spMk id="2" creationId="{94159FCD-162A-14F4-2206-6FA37010D013}"/>
          </ac:spMkLst>
        </pc:spChg>
        <pc:spChg chg="mod">
          <ac:chgData name="Claudio Reinero" userId="f6a95cdd-635d-4d11-aa52-a6d8e07b4988" providerId="ADAL" clId="{2BF02B11-BEE0-41D5-8A39-0E5CB4218C24}" dt="2024-11-23T10:50:05.827" v="506" actId="20577"/>
          <ac:spMkLst>
            <pc:docMk/>
            <pc:sldMk cId="2217712137" sldId="288"/>
            <ac:spMk id="3" creationId="{7C83E420-0CB6-12C9-626D-667E87BD3AB4}"/>
          </ac:spMkLst>
        </pc:spChg>
        <pc:spChg chg="mod">
          <ac:chgData name="Claudio Reinero" userId="f6a95cdd-635d-4d11-aa52-a6d8e07b4988" providerId="ADAL" clId="{2BF02B11-BEE0-41D5-8A39-0E5CB4218C24}" dt="2024-11-23T10:38:21.789" v="20" actId="20577"/>
          <ac:spMkLst>
            <pc:docMk/>
            <pc:sldMk cId="2217712137" sldId="288"/>
            <ac:spMk id="4" creationId="{B2192BD0-5241-2075-560C-695034247A53}"/>
          </ac:spMkLst>
        </pc:spChg>
      </pc:sldChg>
      <pc:sldChg chg="addSp modSp add mod">
        <pc:chgData name="Claudio Reinero" userId="f6a95cdd-635d-4d11-aa52-a6d8e07b4988" providerId="ADAL" clId="{2BF02B11-BEE0-41D5-8A39-0E5CB4218C24}" dt="2024-11-23T10:55:25.970" v="580" actId="207"/>
        <pc:sldMkLst>
          <pc:docMk/>
          <pc:sldMk cId="1418242598" sldId="289"/>
        </pc:sldMkLst>
        <pc:spChg chg="mod">
          <ac:chgData name="Claudio Reinero" userId="f6a95cdd-635d-4d11-aa52-a6d8e07b4988" providerId="ADAL" clId="{2BF02B11-BEE0-41D5-8A39-0E5CB4218C24}" dt="2024-11-23T10:50:32.069" v="534" actId="20577"/>
          <ac:spMkLst>
            <pc:docMk/>
            <pc:sldMk cId="1418242598" sldId="289"/>
            <ac:spMk id="2" creationId="{94159FCD-162A-14F4-2206-6FA37010D013}"/>
          </ac:spMkLst>
        </pc:spChg>
        <pc:spChg chg="mod">
          <ac:chgData name="Claudio Reinero" userId="f6a95cdd-635d-4d11-aa52-a6d8e07b4988" providerId="ADAL" clId="{2BF02B11-BEE0-41D5-8A39-0E5CB4218C24}" dt="2024-11-23T10:51:59.473" v="537" actId="14100"/>
          <ac:spMkLst>
            <pc:docMk/>
            <pc:sldMk cId="1418242598" sldId="289"/>
            <ac:spMk id="3" creationId="{7C83E420-0CB6-12C9-626D-667E87BD3AB4}"/>
          </ac:spMkLst>
        </pc:spChg>
        <pc:spChg chg="add mod">
          <ac:chgData name="Claudio Reinero" userId="f6a95cdd-635d-4d11-aa52-a6d8e07b4988" providerId="ADAL" clId="{2BF02B11-BEE0-41D5-8A39-0E5CB4218C24}" dt="2024-11-23T10:55:25.970" v="580" actId="207"/>
          <ac:spMkLst>
            <pc:docMk/>
            <pc:sldMk cId="1418242598" sldId="289"/>
            <ac:spMk id="5" creationId="{0F45C74D-9589-6FB2-1ABA-EB64EECA8D08}"/>
          </ac:spMkLst>
        </pc:spChg>
      </pc:sldChg>
      <pc:sldChg chg="addSp delSp modSp add mod">
        <pc:chgData name="Claudio Reinero" userId="f6a95cdd-635d-4d11-aa52-a6d8e07b4988" providerId="ADAL" clId="{2BF02B11-BEE0-41D5-8A39-0E5CB4218C24}" dt="2024-11-24T09:22:37.379" v="2447" actId="14100"/>
        <pc:sldMkLst>
          <pc:docMk/>
          <pc:sldMk cId="3566109659" sldId="290"/>
        </pc:sldMkLst>
        <pc:spChg chg="mod">
          <ac:chgData name="Claudio Reinero" userId="f6a95cdd-635d-4d11-aa52-a6d8e07b4988" providerId="ADAL" clId="{2BF02B11-BEE0-41D5-8A39-0E5CB4218C24}" dt="2024-11-24T09:20:20.181" v="2426" actId="20577"/>
          <ac:spMkLst>
            <pc:docMk/>
            <pc:sldMk cId="3566109659" sldId="290"/>
            <ac:spMk id="2" creationId="{94159FCD-162A-14F4-2206-6FA37010D013}"/>
          </ac:spMkLst>
        </pc:spChg>
        <pc:spChg chg="mod">
          <ac:chgData name="Claudio Reinero" userId="f6a95cdd-635d-4d11-aa52-a6d8e07b4988" providerId="ADAL" clId="{2BF02B11-BEE0-41D5-8A39-0E5CB4218C24}" dt="2024-11-24T09:20:40.480" v="2439" actId="14100"/>
          <ac:spMkLst>
            <pc:docMk/>
            <pc:sldMk cId="3566109659" sldId="290"/>
            <ac:spMk id="3" creationId="{7C83E420-0CB6-12C9-626D-667E87BD3AB4}"/>
          </ac:spMkLst>
        </pc:spChg>
        <pc:spChg chg="add del">
          <ac:chgData name="Claudio Reinero" userId="f6a95cdd-635d-4d11-aa52-a6d8e07b4988" providerId="ADAL" clId="{2BF02B11-BEE0-41D5-8A39-0E5CB4218C24}" dt="2024-11-24T09:21:44.589" v="2441" actId="22"/>
          <ac:spMkLst>
            <pc:docMk/>
            <pc:sldMk cId="3566109659" sldId="290"/>
            <ac:spMk id="7" creationId="{50C24884-C98B-6702-DDF8-3058759E0E5B}"/>
          </ac:spMkLst>
        </pc:spChg>
        <pc:picChg chg="add mod">
          <ac:chgData name="Claudio Reinero" userId="f6a95cdd-635d-4d11-aa52-a6d8e07b4988" providerId="ADAL" clId="{2BF02B11-BEE0-41D5-8A39-0E5CB4218C24}" dt="2024-11-24T09:22:37.379" v="2447" actId="14100"/>
          <ac:picMkLst>
            <pc:docMk/>
            <pc:sldMk cId="3566109659" sldId="290"/>
            <ac:picMk id="9" creationId="{5071D9F8-CA83-DDEB-4D80-7AB2F32C6203}"/>
          </ac:picMkLst>
        </pc:picChg>
      </pc:sldChg>
      <pc:sldChg chg="addSp modSp add mod">
        <pc:chgData name="Claudio Reinero" userId="f6a95cdd-635d-4d11-aa52-a6d8e07b4988" providerId="ADAL" clId="{2BF02B11-BEE0-41D5-8A39-0E5CB4218C24}" dt="2024-11-23T11:23:40.374" v="1318"/>
        <pc:sldMkLst>
          <pc:docMk/>
          <pc:sldMk cId="1043057368" sldId="291"/>
        </pc:sldMkLst>
        <pc:spChg chg="mod">
          <ac:chgData name="Claudio Reinero" userId="f6a95cdd-635d-4d11-aa52-a6d8e07b4988" providerId="ADAL" clId="{2BF02B11-BEE0-41D5-8A39-0E5CB4218C24}" dt="2024-11-23T11:20:34.911" v="1260" actId="20577"/>
          <ac:spMkLst>
            <pc:docMk/>
            <pc:sldMk cId="1043057368" sldId="291"/>
            <ac:spMk id="2" creationId="{94159FCD-162A-14F4-2206-6FA37010D013}"/>
          </ac:spMkLst>
        </pc:spChg>
        <pc:spChg chg="mod">
          <ac:chgData name="Claudio Reinero" userId="f6a95cdd-635d-4d11-aa52-a6d8e07b4988" providerId="ADAL" clId="{2BF02B11-BEE0-41D5-8A39-0E5CB4218C24}" dt="2024-11-23T11:23:40.374" v="1318"/>
          <ac:spMkLst>
            <pc:docMk/>
            <pc:sldMk cId="1043057368" sldId="291"/>
            <ac:spMk id="3" creationId="{7C83E420-0CB6-12C9-626D-667E87BD3AB4}"/>
          </ac:spMkLst>
        </pc:spChg>
        <pc:picChg chg="add mod">
          <ac:chgData name="Claudio Reinero" userId="f6a95cdd-635d-4d11-aa52-a6d8e07b4988" providerId="ADAL" clId="{2BF02B11-BEE0-41D5-8A39-0E5CB4218C24}" dt="2024-11-23T11:23:10.625" v="1316" actId="14100"/>
          <ac:picMkLst>
            <pc:docMk/>
            <pc:sldMk cId="1043057368" sldId="291"/>
            <ac:picMk id="7" creationId="{28EE49B6-0B8C-628E-95F7-F7381C126D27}"/>
          </ac:picMkLst>
        </pc:picChg>
      </pc:sldChg>
      <pc:sldChg chg="modSp add mod">
        <pc:chgData name="Claudio Reinero" userId="f6a95cdd-635d-4d11-aa52-a6d8e07b4988" providerId="ADAL" clId="{2BF02B11-BEE0-41D5-8A39-0E5CB4218C24}" dt="2024-11-23T11:20:23.682" v="1251" actId="20577"/>
        <pc:sldMkLst>
          <pc:docMk/>
          <pc:sldMk cId="3604431444" sldId="292"/>
        </pc:sldMkLst>
        <pc:spChg chg="mod">
          <ac:chgData name="Claudio Reinero" userId="f6a95cdd-635d-4d11-aa52-a6d8e07b4988" providerId="ADAL" clId="{2BF02B11-BEE0-41D5-8A39-0E5CB4218C24}" dt="2024-11-23T11:02:32.205" v="905" actId="20577"/>
          <ac:spMkLst>
            <pc:docMk/>
            <pc:sldMk cId="3604431444" sldId="292"/>
            <ac:spMk id="2" creationId="{94159FCD-162A-14F4-2206-6FA37010D013}"/>
          </ac:spMkLst>
        </pc:spChg>
        <pc:spChg chg="mod">
          <ac:chgData name="Claudio Reinero" userId="f6a95cdd-635d-4d11-aa52-a6d8e07b4988" providerId="ADAL" clId="{2BF02B11-BEE0-41D5-8A39-0E5CB4218C24}" dt="2024-11-23T11:20:23.682" v="1251" actId="20577"/>
          <ac:spMkLst>
            <pc:docMk/>
            <pc:sldMk cId="3604431444" sldId="292"/>
            <ac:spMk id="3" creationId="{7C83E420-0CB6-12C9-626D-667E87BD3AB4}"/>
          </ac:spMkLst>
        </pc:spChg>
      </pc:sldChg>
      <pc:sldChg chg="modSp new del mod">
        <pc:chgData name="Claudio Reinero" userId="f6a95cdd-635d-4d11-aa52-a6d8e07b4988" providerId="ADAL" clId="{2BF02B11-BEE0-41D5-8A39-0E5CB4218C24}" dt="2024-11-23T10:55:55.707" v="581" actId="47"/>
        <pc:sldMkLst>
          <pc:docMk/>
          <pc:sldMk cId="436477734" sldId="293"/>
        </pc:sldMkLst>
        <pc:spChg chg="mod">
          <ac:chgData name="Claudio Reinero" userId="f6a95cdd-635d-4d11-aa52-a6d8e07b4988" providerId="ADAL" clId="{2BF02B11-BEE0-41D5-8A39-0E5CB4218C24}" dt="2024-11-23T10:53:21.678" v="548" actId="20577"/>
          <ac:spMkLst>
            <pc:docMk/>
            <pc:sldMk cId="436477734" sldId="293"/>
            <ac:spMk id="2" creationId="{74F77D45-43CA-EB61-7DD0-845DE3DAE77C}"/>
          </ac:spMkLst>
        </pc:spChg>
      </pc:sldChg>
      <pc:sldChg chg="addSp delSp modSp add mod">
        <pc:chgData name="Claudio Reinero" userId="f6a95cdd-635d-4d11-aa52-a6d8e07b4988" providerId="ADAL" clId="{2BF02B11-BEE0-41D5-8A39-0E5CB4218C24}" dt="2024-11-23T11:00:30.956" v="866"/>
        <pc:sldMkLst>
          <pc:docMk/>
          <pc:sldMk cId="533149219" sldId="293"/>
        </pc:sldMkLst>
        <pc:spChg chg="mod">
          <ac:chgData name="Claudio Reinero" userId="f6a95cdd-635d-4d11-aa52-a6d8e07b4988" providerId="ADAL" clId="{2BF02B11-BEE0-41D5-8A39-0E5CB4218C24}" dt="2024-11-23T10:59:34.752" v="861" actId="20577"/>
          <ac:spMkLst>
            <pc:docMk/>
            <pc:sldMk cId="533149219" sldId="293"/>
            <ac:spMk id="3" creationId="{7C83E420-0CB6-12C9-626D-667E87BD3AB4}"/>
          </ac:spMkLst>
        </pc:spChg>
        <pc:spChg chg="del">
          <ac:chgData name="Claudio Reinero" userId="f6a95cdd-635d-4d11-aa52-a6d8e07b4988" providerId="ADAL" clId="{2BF02B11-BEE0-41D5-8A39-0E5CB4218C24}" dt="2024-11-23T10:57:58.245" v="733" actId="478"/>
          <ac:spMkLst>
            <pc:docMk/>
            <pc:sldMk cId="533149219" sldId="293"/>
            <ac:spMk id="5" creationId="{0F45C74D-9589-6FB2-1ABA-EB64EECA8D08}"/>
          </ac:spMkLst>
        </pc:spChg>
        <pc:spChg chg="add mod">
          <ac:chgData name="Claudio Reinero" userId="f6a95cdd-635d-4d11-aa52-a6d8e07b4988" providerId="ADAL" clId="{2BF02B11-BEE0-41D5-8A39-0E5CB4218C24}" dt="2024-11-23T11:00:30.956" v="866"/>
          <ac:spMkLst>
            <pc:docMk/>
            <pc:sldMk cId="533149219" sldId="293"/>
            <ac:spMk id="7" creationId="{8AB25CED-0E30-497B-C4B5-444A3792DC68}"/>
          </ac:spMkLst>
        </pc:spChg>
        <pc:picChg chg="add mod">
          <ac:chgData name="Claudio Reinero" userId="f6a95cdd-635d-4d11-aa52-a6d8e07b4988" providerId="ADAL" clId="{2BF02B11-BEE0-41D5-8A39-0E5CB4218C24}" dt="2024-11-23T11:00:10.308" v="863" actId="1076"/>
          <ac:picMkLst>
            <pc:docMk/>
            <pc:sldMk cId="533149219" sldId="293"/>
            <ac:picMk id="1026" creationId="{9E8A6F6E-C90D-BD07-E5EF-04CA85586D38}"/>
          </ac:picMkLst>
        </pc:picChg>
      </pc:sldChg>
      <pc:sldChg chg="new del">
        <pc:chgData name="Claudio Reinero" userId="f6a95cdd-635d-4d11-aa52-a6d8e07b4988" providerId="ADAL" clId="{2BF02B11-BEE0-41D5-8A39-0E5CB4218C24}" dt="2024-11-23T10:52:24.483" v="539" actId="47"/>
        <pc:sldMkLst>
          <pc:docMk/>
          <pc:sldMk cId="2635686322" sldId="293"/>
        </pc:sldMkLst>
      </pc:sldChg>
      <pc:sldChg chg="new del">
        <pc:chgData name="Claudio Reinero" userId="f6a95cdd-635d-4d11-aa52-a6d8e07b4988" providerId="ADAL" clId="{2BF02B11-BEE0-41D5-8A39-0E5CB4218C24}" dt="2024-11-23T10:52:37.393" v="541" actId="47"/>
        <pc:sldMkLst>
          <pc:docMk/>
          <pc:sldMk cId="3176067020" sldId="293"/>
        </pc:sldMkLst>
      </pc:sldChg>
      <pc:sldChg chg="delSp modSp add mod">
        <pc:chgData name="Claudio Reinero" userId="f6a95cdd-635d-4d11-aa52-a6d8e07b4988" providerId="ADAL" clId="{2BF02B11-BEE0-41D5-8A39-0E5CB4218C24}" dt="2024-11-24T09:10:48.869" v="1803" actId="20577"/>
        <pc:sldMkLst>
          <pc:docMk/>
          <pc:sldMk cId="2650726451" sldId="294"/>
        </pc:sldMkLst>
        <pc:spChg chg="mod">
          <ac:chgData name="Claudio Reinero" userId="f6a95cdd-635d-4d11-aa52-a6d8e07b4988" providerId="ADAL" clId="{2BF02B11-BEE0-41D5-8A39-0E5CB4218C24}" dt="2024-11-24T09:10:48.869" v="1803" actId="20577"/>
          <ac:spMkLst>
            <pc:docMk/>
            <pc:sldMk cId="2650726451" sldId="294"/>
            <ac:spMk id="3" creationId="{7C83E420-0CB6-12C9-626D-667E87BD3AB4}"/>
          </ac:spMkLst>
        </pc:spChg>
        <pc:picChg chg="del">
          <ac:chgData name="Claudio Reinero" userId="f6a95cdd-635d-4d11-aa52-a6d8e07b4988" providerId="ADAL" clId="{2BF02B11-BEE0-41D5-8A39-0E5CB4218C24}" dt="2024-11-23T11:25:11.146" v="1320" actId="478"/>
          <ac:picMkLst>
            <pc:docMk/>
            <pc:sldMk cId="2650726451" sldId="294"/>
            <ac:picMk id="7" creationId="{28EE49B6-0B8C-628E-95F7-F7381C126D27}"/>
          </ac:picMkLst>
        </pc:picChg>
      </pc:sldChg>
      <pc:sldChg chg="addSp modSp add mod">
        <pc:chgData name="Claudio Reinero" userId="f6a95cdd-635d-4d11-aa52-a6d8e07b4988" providerId="ADAL" clId="{2BF02B11-BEE0-41D5-8A39-0E5CB4218C24}" dt="2024-11-24T09:13:38.878" v="1920" actId="20577"/>
        <pc:sldMkLst>
          <pc:docMk/>
          <pc:sldMk cId="914589667" sldId="295"/>
        </pc:sldMkLst>
        <pc:spChg chg="mod">
          <ac:chgData name="Claudio Reinero" userId="f6a95cdd-635d-4d11-aa52-a6d8e07b4988" providerId="ADAL" clId="{2BF02B11-BEE0-41D5-8A39-0E5CB4218C24}" dt="2024-11-24T09:13:38.878" v="1920" actId="20577"/>
          <ac:spMkLst>
            <pc:docMk/>
            <pc:sldMk cId="914589667" sldId="295"/>
            <ac:spMk id="3" creationId="{7C83E420-0CB6-12C9-626D-667E87BD3AB4}"/>
          </ac:spMkLst>
        </pc:spChg>
        <pc:picChg chg="add mod">
          <ac:chgData name="Claudio Reinero" userId="f6a95cdd-635d-4d11-aa52-a6d8e07b4988" providerId="ADAL" clId="{2BF02B11-BEE0-41D5-8A39-0E5CB4218C24}" dt="2024-11-24T09:11:43.275" v="1812" actId="1076"/>
          <ac:picMkLst>
            <pc:docMk/>
            <pc:sldMk cId="914589667" sldId="295"/>
            <ac:picMk id="2050" creationId="{AA127264-D602-6E4F-73DA-0906CDE64124}"/>
          </ac:picMkLst>
        </pc:picChg>
      </pc:sldChg>
      <pc:sldChg chg="delSp modSp add mod">
        <pc:chgData name="Claudio Reinero" userId="f6a95cdd-635d-4d11-aa52-a6d8e07b4988" providerId="ADAL" clId="{2BF02B11-BEE0-41D5-8A39-0E5CB4218C24}" dt="2024-11-24T09:19:38.605" v="2386" actId="2711"/>
        <pc:sldMkLst>
          <pc:docMk/>
          <pc:sldMk cId="2380601079" sldId="296"/>
        </pc:sldMkLst>
        <pc:spChg chg="mod">
          <ac:chgData name="Claudio Reinero" userId="f6a95cdd-635d-4d11-aa52-a6d8e07b4988" providerId="ADAL" clId="{2BF02B11-BEE0-41D5-8A39-0E5CB4218C24}" dt="2024-11-24T09:14:58.679" v="2086" actId="20577"/>
          <ac:spMkLst>
            <pc:docMk/>
            <pc:sldMk cId="2380601079" sldId="296"/>
            <ac:spMk id="2" creationId="{94159FCD-162A-14F4-2206-6FA37010D013}"/>
          </ac:spMkLst>
        </pc:spChg>
        <pc:spChg chg="mod">
          <ac:chgData name="Claudio Reinero" userId="f6a95cdd-635d-4d11-aa52-a6d8e07b4988" providerId="ADAL" clId="{2BF02B11-BEE0-41D5-8A39-0E5CB4218C24}" dt="2024-11-24T09:19:38.605" v="2386" actId="2711"/>
          <ac:spMkLst>
            <pc:docMk/>
            <pc:sldMk cId="2380601079" sldId="296"/>
            <ac:spMk id="3" creationId="{7C83E420-0CB6-12C9-626D-667E87BD3AB4}"/>
          </ac:spMkLst>
        </pc:spChg>
        <pc:picChg chg="del">
          <ac:chgData name="Claudio Reinero" userId="f6a95cdd-635d-4d11-aa52-a6d8e07b4988" providerId="ADAL" clId="{2BF02B11-BEE0-41D5-8A39-0E5CB4218C24}" dt="2024-11-24T09:12:52.053" v="1814" actId="478"/>
          <ac:picMkLst>
            <pc:docMk/>
            <pc:sldMk cId="2380601079" sldId="296"/>
            <ac:picMk id="2050" creationId="{AA127264-D602-6E4F-73DA-0906CDE64124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09:24:46.652" v="2460" actId="1076"/>
        <pc:sldMkLst>
          <pc:docMk/>
          <pc:sldMk cId="2854439655" sldId="297"/>
        </pc:sldMkLst>
        <pc:spChg chg="mod">
          <ac:chgData name="Claudio Reinero" userId="f6a95cdd-635d-4d11-aa52-a6d8e07b4988" providerId="ADAL" clId="{2BF02B11-BEE0-41D5-8A39-0E5CB4218C24}" dt="2024-11-24T09:24:27.871" v="2451" actId="20577"/>
          <ac:spMkLst>
            <pc:docMk/>
            <pc:sldMk cId="2854439655" sldId="297"/>
            <ac:spMk id="3" creationId="{7C83E420-0CB6-12C9-626D-667E87BD3AB4}"/>
          </ac:spMkLst>
        </pc:spChg>
        <pc:picChg chg="add mod">
          <ac:chgData name="Claudio Reinero" userId="f6a95cdd-635d-4d11-aa52-a6d8e07b4988" providerId="ADAL" clId="{2BF02B11-BEE0-41D5-8A39-0E5CB4218C24}" dt="2024-11-24T09:24:46.652" v="2460" actId="1076"/>
          <ac:picMkLst>
            <pc:docMk/>
            <pc:sldMk cId="2854439655" sldId="297"/>
            <ac:picMk id="7" creationId="{E96CD690-D4F1-7303-F722-4831F2BFF335}"/>
          </ac:picMkLst>
        </pc:picChg>
        <pc:picChg chg="del">
          <ac:chgData name="Claudio Reinero" userId="f6a95cdd-635d-4d11-aa52-a6d8e07b4988" providerId="ADAL" clId="{2BF02B11-BEE0-41D5-8A39-0E5CB4218C24}" dt="2024-11-24T09:24:30.146" v="2452" actId="478"/>
          <ac:picMkLst>
            <pc:docMk/>
            <pc:sldMk cId="2854439655" sldId="297"/>
            <ac:picMk id="9" creationId="{5071D9F8-CA83-DDEB-4D80-7AB2F32C6203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09:25:16.744" v="2469" actId="1076"/>
        <pc:sldMkLst>
          <pc:docMk/>
          <pc:sldMk cId="1261821385" sldId="298"/>
        </pc:sldMkLst>
        <pc:picChg chg="del">
          <ac:chgData name="Claudio Reinero" userId="f6a95cdd-635d-4d11-aa52-a6d8e07b4988" providerId="ADAL" clId="{2BF02B11-BEE0-41D5-8A39-0E5CB4218C24}" dt="2024-11-24T09:25:03.190" v="2462" actId="478"/>
          <ac:picMkLst>
            <pc:docMk/>
            <pc:sldMk cId="1261821385" sldId="298"/>
            <ac:picMk id="7" creationId="{E96CD690-D4F1-7303-F722-4831F2BFF335}"/>
          </ac:picMkLst>
        </pc:picChg>
        <pc:picChg chg="add mod">
          <ac:chgData name="Claudio Reinero" userId="f6a95cdd-635d-4d11-aa52-a6d8e07b4988" providerId="ADAL" clId="{2BF02B11-BEE0-41D5-8A39-0E5CB4218C24}" dt="2024-11-24T09:25:16.744" v="2469" actId="1076"/>
          <ac:picMkLst>
            <pc:docMk/>
            <pc:sldMk cId="1261821385" sldId="298"/>
            <ac:picMk id="8" creationId="{3AA0B1D3-5221-B685-D03C-E50F5D198FEF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09:25:44.944" v="2476" actId="1076"/>
        <pc:sldMkLst>
          <pc:docMk/>
          <pc:sldMk cId="4091789269" sldId="299"/>
        </pc:sldMkLst>
        <pc:picChg chg="add mod">
          <ac:chgData name="Claudio Reinero" userId="f6a95cdd-635d-4d11-aa52-a6d8e07b4988" providerId="ADAL" clId="{2BF02B11-BEE0-41D5-8A39-0E5CB4218C24}" dt="2024-11-24T09:25:44.944" v="2476" actId="1076"/>
          <ac:picMkLst>
            <pc:docMk/>
            <pc:sldMk cId="4091789269" sldId="299"/>
            <ac:picMk id="7" creationId="{77572483-A5BF-CFE1-631C-2EA02BB9A5CE}"/>
          </ac:picMkLst>
        </pc:picChg>
        <pc:picChg chg="del">
          <ac:chgData name="Claudio Reinero" userId="f6a95cdd-635d-4d11-aa52-a6d8e07b4988" providerId="ADAL" clId="{2BF02B11-BEE0-41D5-8A39-0E5CB4218C24}" dt="2024-11-24T09:25:36.707" v="2471" actId="478"/>
          <ac:picMkLst>
            <pc:docMk/>
            <pc:sldMk cId="4091789269" sldId="299"/>
            <ac:picMk id="8" creationId="{3AA0B1D3-5221-B685-D03C-E50F5D198FEF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09:26:33.951" v="2485" actId="1076"/>
        <pc:sldMkLst>
          <pc:docMk/>
          <pc:sldMk cId="574289844" sldId="300"/>
        </pc:sldMkLst>
        <pc:picChg chg="del">
          <ac:chgData name="Claudio Reinero" userId="f6a95cdd-635d-4d11-aa52-a6d8e07b4988" providerId="ADAL" clId="{2BF02B11-BEE0-41D5-8A39-0E5CB4218C24}" dt="2024-11-24T09:26:13.747" v="2478" actId="478"/>
          <ac:picMkLst>
            <pc:docMk/>
            <pc:sldMk cId="574289844" sldId="300"/>
            <ac:picMk id="7" creationId="{77572483-A5BF-CFE1-631C-2EA02BB9A5CE}"/>
          </ac:picMkLst>
        </pc:picChg>
        <pc:picChg chg="add mod">
          <ac:chgData name="Claudio Reinero" userId="f6a95cdd-635d-4d11-aa52-a6d8e07b4988" providerId="ADAL" clId="{2BF02B11-BEE0-41D5-8A39-0E5CB4218C24}" dt="2024-11-24T09:26:33.951" v="2485" actId="1076"/>
          <ac:picMkLst>
            <pc:docMk/>
            <pc:sldMk cId="574289844" sldId="300"/>
            <ac:picMk id="8" creationId="{1EC20D5B-75D7-8176-4883-75967F78790E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09:37:42.610" v="2830" actId="1076"/>
        <pc:sldMkLst>
          <pc:docMk/>
          <pc:sldMk cId="826502412" sldId="301"/>
        </pc:sldMkLst>
        <pc:spChg chg="mod">
          <ac:chgData name="Claudio Reinero" userId="f6a95cdd-635d-4d11-aa52-a6d8e07b4988" providerId="ADAL" clId="{2BF02B11-BEE0-41D5-8A39-0E5CB4218C24}" dt="2024-11-24T09:36:30.860" v="2821" actId="20577"/>
          <ac:spMkLst>
            <pc:docMk/>
            <pc:sldMk cId="826502412" sldId="301"/>
            <ac:spMk id="3" creationId="{7C83E420-0CB6-12C9-626D-667E87BD3AB4}"/>
          </ac:spMkLst>
        </pc:spChg>
        <pc:picChg chg="add mod modCrop">
          <ac:chgData name="Claudio Reinero" userId="f6a95cdd-635d-4d11-aa52-a6d8e07b4988" providerId="ADAL" clId="{2BF02B11-BEE0-41D5-8A39-0E5CB4218C24}" dt="2024-11-24T09:37:42.610" v="2830" actId="1076"/>
          <ac:picMkLst>
            <pc:docMk/>
            <pc:sldMk cId="826502412" sldId="301"/>
            <ac:picMk id="7" creationId="{05185346-3A19-1053-64C8-075D2F88EF50}"/>
          </ac:picMkLst>
        </pc:picChg>
        <pc:picChg chg="del">
          <ac:chgData name="Claudio Reinero" userId="f6a95cdd-635d-4d11-aa52-a6d8e07b4988" providerId="ADAL" clId="{2BF02B11-BEE0-41D5-8A39-0E5CB4218C24}" dt="2024-11-24T09:27:51.172" v="2489" actId="478"/>
          <ac:picMkLst>
            <pc:docMk/>
            <pc:sldMk cId="826502412" sldId="301"/>
            <ac:picMk id="8" creationId="{1EC20D5B-75D7-8176-4883-75967F78790E}"/>
          </ac:picMkLst>
        </pc:picChg>
      </pc:sldChg>
      <pc:sldChg chg="new del">
        <pc:chgData name="Claudio Reinero" userId="f6a95cdd-635d-4d11-aa52-a6d8e07b4988" providerId="ADAL" clId="{2BF02B11-BEE0-41D5-8A39-0E5CB4218C24}" dt="2024-11-24T09:27:45.916" v="2487" actId="47"/>
        <pc:sldMkLst>
          <pc:docMk/>
          <pc:sldMk cId="2538918078" sldId="301"/>
        </pc:sldMkLst>
      </pc:sldChg>
      <pc:sldChg chg="addSp delSp modSp add mod">
        <pc:chgData name="Claudio Reinero" userId="f6a95cdd-635d-4d11-aa52-a6d8e07b4988" providerId="ADAL" clId="{2BF02B11-BEE0-41D5-8A39-0E5CB4218C24}" dt="2024-11-24T09:41:49.088" v="2949" actId="1076"/>
        <pc:sldMkLst>
          <pc:docMk/>
          <pc:sldMk cId="503864104" sldId="302"/>
        </pc:sldMkLst>
        <pc:spChg chg="mod">
          <ac:chgData name="Claudio Reinero" userId="f6a95cdd-635d-4d11-aa52-a6d8e07b4988" providerId="ADAL" clId="{2BF02B11-BEE0-41D5-8A39-0E5CB4218C24}" dt="2024-11-24T09:40:29.605" v="2942" actId="2711"/>
          <ac:spMkLst>
            <pc:docMk/>
            <pc:sldMk cId="503864104" sldId="302"/>
            <ac:spMk id="3" creationId="{7C83E420-0CB6-12C9-626D-667E87BD3AB4}"/>
          </ac:spMkLst>
        </pc:spChg>
        <pc:picChg chg="del">
          <ac:chgData name="Claudio Reinero" userId="f6a95cdd-635d-4d11-aa52-a6d8e07b4988" providerId="ADAL" clId="{2BF02B11-BEE0-41D5-8A39-0E5CB4218C24}" dt="2024-11-24T09:41:14.491" v="2943" actId="478"/>
          <ac:picMkLst>
            <pc:docMk/>
            <pc:sldMk cId="503864104" sldId="302"/>
            <ac:picMk id="7" creationId="{05185346-3A19-1053-64C8-075D2F88EF50}"/>
          </ac:picMkLst>
        </pc:picChg>
        <pc:picChg chg="add mod modCrop">
          <ac:chgData name="Claudio Reinero" userId="f6a95cdd-635d-4d11-aa52-a6d8e07b4988" providerId="ADAL" clId="{2BF02B11-BEE0-41D5-8A39-0E5CB4218C24}" dt="2024-11-24T09:41:49.088" v="2949" actId="1076"/>
          <ac:picMkLst>
            <pc:docMk/>
            <pc:sldMk cId="503864104" sldId="302"/>
            <ac:picMk id="8" creationId="{B6E4A5A5-3A58-052B-AAEE-F48BD4F143B7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09:52:43.514" v="3329" actId="20577"/>
        <pc:sldMkLst>
          <pc:docMk/>
          <pc:sldMk cId="2563636678" sldId="303"/>
        </pc:sldMkLst>
        <pc:spChg chg="mod">
          <ac:chgData name="Claudio Reinero" userId="f6a95cdd-635d-4d11-aa52-a6d8e07b4988" providerId="ADAL" clId="{2BF02B11-BEE0-41D5-8A39-0E5CB4218C24}" dt="2024-11-24T09:52:43.514" v="3329" actId="20577"/>
          <ac:spMkLst>
            <pc:docMk/>
            <pc:sldMk cId="2563636678" sldId="303"/>
            <ac:spMk id="3" creationId="{7C83E420-0CB6-12C9-626D-667E87BD3AB4}"/>
          </ac:spMkLst>
        </pc:spChg>
        <pc:picChg chg="add mod modCrop">
          <ac:chgData name="Claudio Reinero" userId="f6a95cdd-635d-4d11-aa52-a6d8e07b4988" providerId="ADAL" clId="{2BF02B11-BEE0-41D5-8A39-0E5CB4218C24}" dt="2024-11-24T09:49:41.691" v="3295" actId="1076"/>
          <ac:picMkLst>
            <pc:docMk/>
            <pc:sldMk cId="2563636678" sldId="303"/>
            <ac:picMk id="7" creationId="{71DBC1D8-E3A9-5FB4-2AB2-E272DA786467}"/>
          </ac:picMkLst>
        </pc:picChg>
        <pc:picChg chg="del">
          <ac:chgData name="Claudio Reinero" userId="f6a95cdd-635d-4d11-aa52-a6d8e07b4988" providerId="ADAL" clId="{2BF02B11-BEE0-41D5-8A39-0E5CB4218C24}" dt="2024-11-24T09:49:17.101" v="3290" actId="478"/>
          <ac:picMkLst>
            <pc:docMk/>
            <pc:sldMk cId="2563636678" sldId="303"/>
            <ac:picMk id="8" creationId="{B6E4A5A5-3A58-052B-AAEE-F48BD4F143B7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09:55:54.646" v="3405" actId="732"/>
        <pc:sldMkLst>
          <pc:docMk/>
          <pc:sldMk cId="1561351175" sldId="304"/>
        </pc:sldMkLst>
        <pc:spChg chg="mod">
          <ac:chgData name="Claudio Reinero" userId="f6a95cdd-635d-4d11-aa52-a6d8e07b4988" providerId="ADAL" clId="{2BF02B11-BEE0-41D5-8A39-0E5CB4218C24}" dt="2024-11-24T09:55:04.031" v="3397" actId="20577"/>
          <ac:spMkLst>
            <pc:docMk/>
            <pc:sldMk cId="1561351175" sldId="304"/>
            <ac:spMk id="3" creationId="{7C83E420-0CB6-12C9-626D-667E87BD3AB4}"/>
          </ac:spMkLst>
        </pc:spChg>
        <pc:picChg chg="del">
          <ac:chgData name="Claudio Reinero" userId="f6a95cdd-635d-4d11-aa52-a6d8e07b4988" providerId="ADAL" clId="{2BF02B11-BEE0-41D5-8A39-0E5CB4218C24}" dt="2024-11-24T09:55:26.525" v="3398" actId="478"/>
          <ac:picMkLst>
            <pc:docMk/>
            <pc:sldMk cId="1561351175" sldId="304"/>
            <ac:picMk id="7" creationId="{71DBC1D8-E3A9-5FB4-2AB2-E272DA786467}"/>
          </ac:picMkLst>
        </pc:picChg>
        <pc:picChg chg="add mod modCrop">
          <ac:chgData name="Claudio Reinero" userId="f6a95cdd-635d-4d11-aa52-a6d8e07b4988" providerId="ADAL" clId="{2BF02B11-BEE0-41D5-8A39-0E5CB4218C24}" dt="2024-11-24T09:55:54.646" v="3405" actId="732"/>
          <ac:picMkLst>
            <pc:docMk/>
            <pc:sldMk cId="1561351175" sldId="304"/>
            <ac:picMk id="8" creationId="{2423CB24-4E50-1A9A-13DD-46195E9EBA60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09:57:15.012" v="3430" actId="732"/>
        <pc:sldMkLst>
          <pc:docMk/>
          <pc:sldMk cId="1833252724" sldId="305"/>
        </pc:sldMkLst>
        <pc:spChg chg="mod">
          <ac:chgData name="Claudio Reinero" userId="f6a95cdd-635d-4d11-aa52-a6d8e07b4988" providerId="ADAL" clId="{2BF02B11-BEE0-41D5-8A39-0E5CB4218C24}" dt="2024-11-24T09:56:28.209" v="3426" actId="20577"/>
          <ac:spMkLst>
            <pc:docMk/>
            <pc:sldMk cId="1833252724" sldId="305"/>
            <ac:spMk id="3" creationId="{7C83E420-0CB6-12C9-626D-667E87BD3AB4}"/>
          </ac:spMkLst>
        </pc:spChg>
        <pc:picChg chg="add mod modCrop">
          <ac:chgData name="Claudio Reinero" userId="f6a95cdd-635d-4d11-aa52-a6d8e07b4988" providerId="ADAL" clId="{2BF02B11-BEE0-41D5-8A39-0E5CB4218C24}" dt="2024-11-24T09:57:15.012" v="3430" actId="732"/>
          <ac:picMkLst>
            <pc:docMk/>
            <pc:sldMk cId="1833252724" sldId="305"/>
            <ac:picMk id="7" creationId="{C8A783BD-0E46-9F18-C0B8-D70AE5686D1B}"/>
          </ac:picMkLst>
        </pc:picChg>
        <pc:picChg chg="del">
          <ac:chgData name="Claudio Reinero" userId="f6a95cdd-635d-4d11-aa52-a6d8e07b4988" providerId="ADAL" clId="{2BF02B11-BEE0-41D5-8A39-0E5CB4218C24}" dt="2024-11-24T09:56:59.853" v="3427" actId="478"/>
          <ac:picMkLst>
            <pc:docMk/>
            <pc:sldMk cId="1833252724" sldId="305"/>
            <ac:picMk id="8" creationId="{2423CB24-4E50-1A9A-13DD-46195E9EBA60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10:03:27.816" v="3549" actId="33524"/>
        <pc:sldMkLst>
          <pc:docMk/>
          <pc:sldMk cId="2328200863" sldId="306"/>
        </pc:sldMkLst>
        <pc:spChg chg="mod">
          <ac:chgData name="Claudio Reinero" userId="f6a95cdd-635d-4d11-aa52-a6d8e07b4988" providerId="ADAL" clId="{2BF02B11-BEE0-41D5-8A39-0E5CB4218C24}" dt="2024-11-24T10:03:27.816" v="3549" actId="33524"/>
          <ac:spMkLst>
            <pc:docMk/>
            <pc:sldMk cId="2328200863" sldId="306"/>
            <ac:spMk id="3" creationId="{7C83E420-0CB6-12C9-626D-667E87BD3AB4}"/>
          </ac:spMkLst>
        </pc:spChg>
        <pc:picChg chg="del">
          <ac:chgData name="Claudio Reinero" userId="f6a95cdd-635d-4d11-aa52-a6d8e07b4988" providerId="ADAL" clId="{2BF02B11-BEE0-41D5-8A39-0E5CB4218C24}" dt="2024-11-24T10:02:27.896" v="3484" actId="478"/>
          <ac:picMkLst>
            <pc:docMk/>
            <pc:sldMk cId="2328200863" sldId="306"/>
            <ac:picMk id="7" creationId="{C8A783BD-0E46-9F18-C0B8-D70AE5686D1B}"/>
          </ac:picMkLst>
        </pc:picChg>
        <pc:picChg chg="add mod">
          <ac:chgData name="Claudio Reinero" userId="f6a95cdd-635d-4d11-aa52-a6d8e07b4988" providerId="ADAL" clId="{2BF02B11-BEE0-41D5-8A39-0E5CB4218C24}" dt="2024-11-24T10:02:49.590" v="3491" actId="1076"/>
          <ac:picMkLst>
            <pc:docMk/>
            <pc:sldMk cId="2328200863" sldId="306"/>
            <ac:picMk id="8" creationId="{72FB6379-4255-C7D2-A460-B0BB2046C5A7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10:01:24.442" v="3483" actId="732"/>
        <pc:sldMkLst>
          <pc:docMk/>
          <pc:sldMk cId="1654327263" sldId="307"/>
        </pc:sldMkLst>
        <pc:spChg chg="mod">
          <ac:chgData name="Claudio Reinero" userId="f6a95cdd-635d-4d11-aa52-a6d8e07b4988" providerId="ADAL" clId="{2BF02B11-BEE0-41D5-8A39-0E5CB4218C24}" dt="2024-11-24T10:00:48.492" v="3479" actId="20577"/>
          <ac:spMkLst>
            <pc:docMk/>
            <pc:sldMk cId="1654327263" sldId="307"/>
            <ac:spMk id="3" creationId="{7C83E420-0CB6-12C9-626D-667E87BD3AB4}"/>
          </ac:spMkLst>
        </pc:spChg>
        <pc:picChg chg="add mod modCrop">
          <ac:chgData name="Claudio Reinero" userId="f6a95cdd-635d-4d11-aa52-a6d8e07b4988" providerId="ADAL" clId="{2BF02B11-BEE0-41D5-8A39-0E5CB4218C24}" dt="2024-11-24T10:01:24.442" v="3483" actId="732"/>
          <ac:picMkLst>
            <pc:docMk/>
            <pc:sldMk cId="1654327263" sldId="307"/>
            <ac:picMk id="7" creationId="{B4C21615-76E0-7F22-2950-F1F0AA0A2912}"/>
          </ac:picMkLst>
        </pc:picChg>
        <pc:picChg chg="del">
          <ac:chgData name="Claudio Reinero" userId="f6a95cdd-635d-4d11-aa52-a6d8e07b4988" providerId="ADAL" clId="{2BF02B11-BEE0-41D5-8A39-0E5CB4218C24}" dt="2024-11-24T10:01:15.131" v="3480" actId="478"/>
          <ac:picMkLst>
            <pc:docMk/>
            <pc:sldMk cId="1654327263" sldId="307"/>
            <ac:picMk id="8" creationId="{2423CB24-4E50-1A9A-13DD-46195E9EBA60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10:04:36.622" v="3556" actId="1076"/>
        <pc:sldMkLst>
          <pc:docMk/>
          <pc:sldMk cId="3108347437" sldId="308"/>
        </pc:sldMkLst>
        <pc:picChg chg="add mod">
          <ac:chgData name="Claudio Reinero" userId="f6a95cdd-635d-4d11-aa52-a6d8e07b4988" providerId="ADAL" clId="{2BF02B11-BEE0-41D5-8A39-0E5CB4218C24}" dt="2024-11-24T10:04:36.622" v="3556" actId="1076"/>
          <ac:picMkLst>
            <pc:docMk/>
            <pc:sldMk cId="3108347437" sldId="308"/>
            <ac:picMk id="7" creationId="{C6D81B62-F5B3-A7C5-A4CA-8221D9E8073F}"/>
          </ac:picMkLst>
        </pc:picChg>
        <pc:picChg chg="del mod">
          <ac:chgData name="Claudio Reinero" userId="f6a95cdd-635d-4d11-aa52-a6d8e07b4988" providerId="ADAL" clId="{2BF02B11-BEE0-41D5-8A39-0E5CB4218C24}" dt="2024-11-24T10:04:28.897" v="3554" actId="478"/>
          <ac:picMkLst>
            <pc:docMk/>
            <pc:sldMk cId="3108347437" sldId="308"/>
            <ac:picMk id="8" creationId="{72FB6379-4255-C7D2-A460-B0BB2046C5A7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15:18:33.707" v="3881" actId="20577"/>
        <pc:sldMkLst>
          <pc:docMk/>
          <pc:sldMk cId="3119650846" sldId="309"/>
        </pc:sldMkLst>
        <pc:spChg chg="mod">
          <ac:chgData name="Claudio Reinero" userId="f6a95cdd-635d-4d11-aa52-a6d8e07b4988" providerId="ADAL" clId="{2BF02B11-BEE0-41D5-8A39-0E5CB4218C24}" dt="2024-11-24T15:18:33.707" v="3881" actId="20577"/>
          <ac:spMkLst>
            <pc:docMk/>
            <pc:sldMk cId="3119650846" sldId="309"/>
            <ac:spMk id="3" creationId="{7C83E420-0CB6-12C9-626D-667E87BD3AB4}"/>
          </ac:spMkLst>
        </pc:spChg>
        <pc:picChg chg="del">
          <ac:chgData name="Claudio Reinero" userId="f6a95cdd-635d-4d11-aa52-a6d8e07b4988" providerId="ADAL" clId="{2BF02B11-BEE0-41D5-8A39-0E5CB4218C24}" dt="2024-11-24T10:09:16.238" v="3671" actId="478"/>
          <ac:picMkLst>
            <pc:docMk/>
            <pc:sldMk cId="3119650846" sldId="309"/>
            <ac:picMk id="7" creationId="{C6D81B62-F5B3-A7C5-A4CA-8221D9E8073F}"/>
          </ac:picMkLst>
        </pc:picChg>
        <pc:picChg chg="add del mod">
          <ac:chgData name="Claudio Reinero" userId="f6a95cdd-635d-4d11-aa52-a6d8e07b4988" providerId="ADAL" clId="{2BF02B11-BEE0-41D5-8A39-0E5CB4218C24}" dt="2024-11-24T10:09:23.497" v="3675" actId="478"/>
          <ac:picMkLst>
            <pc:docMk/>
            <pc:sldMk cId="3119650846" sldId="309"/>
            <ac:picMk id="8" creationId="{4BF83557-250E-08AA-480D-547D65E34ED7}"/>
          </ac:picMkLst>
        </pc:picChg>
        <pc:picChg chg="add del mod">
          <ac:chgData name="Claudio Reinero" userId="f6a95cdd-635d-4d11-aa52-a6d8e07b4988" providerId="ADAL" clId="{2BF02B11-BEE0-41D5-8A39-0E5CB4218C24}" dt="2024-11-24T15:14:56.534" v="3686" actId="478"/>
          <ac:picMkLst>
            <pc:docMk/>
            <pc:sldMk cId="3119650846" sldId="309"/>
            <ac:picMk id="10" creationId="{031AFB55-0CD2-F2A9-EF8C-E4653BA3435B}"/>
          </ac:picMkLst>
        </pc:picChg>
      </pc:sldChg>
      <pc:sldChg chg="add ord">
        <pc:chgData name="Claudio Reinero" userId="f6a95cdd-635d-4d11-aa52-a6d8e07b4988" providerId="ADAL" clId="{2BF02B11-BEE0-41D5-8A39-0E5CB4218C24}" dt="2024-11-24T15:23:49.434" v="4106"/>
        <pc:sldMkLst>
          <pc:docMk/>
          <pc:sldMk cId="4009079814" sldId="310"/>
        </pc:sldMkLst>
      </pc:sldChg>
      <pc:sldChg chg="addSp delSp modSp add mod">
        <pc:chgData name="Claudio Reinero" userId="f6a95cdd-635d-4d11-aa52-a6d8e07b4988" providerId="ADAL" clId="{2BF02B11-BEE0-41D5-8A39-0E5CB4218C24}" dt="2024-11-24T15:22:48.061" v="4104" actId="20577"/>
        <pc:sldMkLst>
          <pc:docMk/>
          <pc:sldMk cId="1838353740" sldId="311"/>
        </pc:sldMkLst>
        <pc:spChg chg="mod">
          <ac:chgData name="Claudio Reinero" userId="f6a95cdd-635d-4d11-aa52-a6d8e07b4988" providerId="ADAL" clId="{2BF02B11-BEE0-41D5-8A39-0E5CB4218C24}" dt="2024-11-24T15:22:33.148" v="4099" actId="1076"/>
          <ac:spMkLst>
            <pc:docMk/>
            <pc:sldMk cId="1838353740" sldId="311"/>
            <ac:spMk id="2" creationId="{94159FCD-162A-14F4-2206-6FA37010D013}"/>
          </ac:spMkLst>
        </pc:spChg>
        <pc:spChg chg="mod">
          <ac:chgData name="Claudio Reinero" userId="f6a95cdd-635d-4d11-aa52-a6d8e07b4988" providerId="ADAL" clId="{2BF02B11-BEE0-41D5-8A39-0E5CB4218C24}" dt="2024-11-24T15:22:48.061" v="4104" actId="20577"/>
          <ac:spMkLst>
            <pc:docMk/>
            <pc:sldMk cId="1838353740" sldId="311"/>
            <ac:spMk id="3" creationId="{7C83E420-0CB6-12C9-626D-667E87BD3AB4}"/>
          </ac:spMkLst>
        </pc:spChg>
        <pc:picChg chg="add del mod">
          <ac:chgData name="Claudio Reinero" userId="f6a95cdd-635d-4d11-aa52-a6d8e07b4988" providerId="ADAL" clId="{2BF02B11-BEE0-41D5-8A39-0E5CB4218C24}" dt="2024-11-24T15:22:33.662" v="4100" actId="22"/>
          <ac:picMkLst>
            <pc:docMk/>
            <pc:sldMk cId="1838353740" sldId="311"/>
            <ac:picMk id="7" creationId="{CAE1285F-5CD9-0C2D-3C93-9EAE31F6F989}"/>
          </ac:picMkLst>
        </pc:picChg>
        <pc:picChg chg="add mod">
          <ac:chgData name="Claudio Reinero" userId="f6a95cdd-635d-4d11-aa52-a6d8e07b4988" providerId="ADAL" clId="{2BF02B11-BEE0-41D5-8A39-0E5CB4218C24}" dt="2024-11-24T15:22:45.358" v="4103" actId="1076"/>
          <ac:picMkLst>
            <pc:docMk/>
            <pc:sldMk cId="1838353740" sldId="311"/>
            <ac:picMk id="9" creationId="{3B831D27-873A-40D4-1D99-1E86407E6644}"/>
          </ac:picMkLst>
        </pc:picChg>
      </pc:sldChg>
      <pc:sldChg chg="addSp modSp add mod ord">
        <pc:chgData name="Claudio Reinero" userId="f6a95cdd-635d-4d11-aa52-a6d8e07b4988" providerId="ADAL" clId="{2BF02B11-BEE0-41D5-8A39-0E5CB4218C24}" dt="2024-11-24T15:27:38.888" v="4149" actId="120"/>
        <pc:sldMkLst>
          <pc:docMk/>
          <pc:sldMk cId="2859306069" sldId="312"/>
        </pc:sldMkLst>
        <pc:spChg chg="mod">
          <ac:chgData name="Claudio Reinero" userId="f6a95cdd-635d-4d11-aa52-a6d8e07b4988" providerId="ADAL" clId="{2BF02B11-BEE0-41D5-8A39-0E5CB4218C24}" dt="2024-11-24T15:25:15.010" v="4136" actId="20577"/>
          <ac:spMkLst>
            <pc:docMk/>
            <pc:sldMk cId="2859306069" sldId="312"/>
            <ac:spMk id="2" creationId="{94159FCD-162A-14F4-2206-6FA37010D013}"/>
          </ac:spMkLst>
        </pc:spChg>
        <pc:spChg chg="mod">
          <ac:chgData name="Claudio Reinero" userId="f6a95cdd-635d-4d11-aa52-a6d8e07b4988" providerId="ADAL" clId="{2BF02B11-BEE0-41D5-8A39-0E5CB4218C24}" dt="2024-11-24T15:26:10.591" v="4138" actId="14100"/>
          <ac:spMkLst>
            <pc:docMk/>
            <pc:sldMk cId="2859306069" sldId="312"/>
            <ac:spMk id="3" creationId="{7C83E420-0CB6-12C9-626D-667E87BD3AB4}"/>
          </ac:spMkLst>
        </pc:spChg>
        <pc:spChg chg="add mod">
          <ac:chgData name="Claudio Reinero" userId="f6a95cdd-635d-4d11-aa52-a6d8e07b4988" providerId="ADAL" clId="{2BF02B11-BEE0-41D5-8A39-0E5CB4218C24}" dt="2024-11-24T15:27:38.888" v="4149" actId="120"/>
          <ac:spMkLst>
            <pc:docMk/>
            <pc:sldMk cId="2859306069" sldId="312"/>
            <ac:spMk id="5" creationId="{16DD60D9-AB19-70A7-1F60-EA487A480061}"/>
          </ac:spMkLst>
        </pc:spChg>
        <pc:picChg chg="add mod">
          <ac:chgData name="Claudio Reinero" userId="f6a95cdd-635d-4d11-aa52-a6d8e07b4988" providerId="ADAL" clId="{2BF02B11-BEE0-41D5-8A39-0E5CB4218C24}" dt="2024-11-24T15:26:40.577" v="4143" actId="1076"/>
          <ac:picMkLst>
            <pc:docMk/>
            <pc:sldMk cId="2859306069" sldId="312"/>
            <ac:picMk id="3074" creationId="{CBD07C3C-EE12-D3BC-233E-F75DE5D694B1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15:47:16.979" v="4405" actId="1076"/>
        <pc:sldMkLst>
          <pc:docMk/>
          <pc:sldMk cId="3263613838" sldId="313"/>
        </pc:sldMkLst>
        <pc:spChg chg="mod">
          <ac:chgData name="Claudio Reinero" userId="f6a95cdd-635d-4d11-aa52-a6d8e07b4988" providerId="ADAL" clId="{2BF02B11-BEE0-41D5-8A39-0E5CB4218C24}" dt="2024-11-24T15:45:39.909" v="4402" actId="20577"/>
          <ac:spMkLst>
            <pc:docMk/>
            <pc:sldMk cId="3263613838" sldId="313"/>
            <ac:spMk id="3" creationId="{7C83E420-0CB6-12C9-626D-667E87BD3AB4}"/>
          </ac:spMkLst>
        </pc:spChg>
        <pc:spChg chg="del">
          <ac:chgData name="Claudio Reinero" userId="f6a95cdd-635d-4d11-aa52-a6d8e07b4988" providerId="ADAL" clId="{2BF02B11-BEE0-41D5-8A39-0E5CB4218C24}" dt="2024-11-24T15:33:38.723" v="4353" actId="478"/>
          <ac:spMkLst>
            <pc:docMk/>
            <pc:sldMk cId="3263613838" sldId="313"/>
            <ac:spMk id="5" creationId="{16DD60D9-AB19-70A7-1F60-EA487A480061}"/>
          </ac:spMkLst>
        </pc:spChg>
        <pc:spChg chg="add mod">
          <ac:chgData name="Claudio Reinero" userId="f6a95cdd-635d-4d11-aa52-a6d8e07b4988" providerId="ADAL" clId="{2BF02B11-BEE0-41D5-8A39-0E5CB4218C24}" dt="2024-11-24T15:38:09.116" v="4367" actId="1076"/>
          <ac:spMkLst>
            <pc:docMk/>
            <pc:sldMk cId="3263613838" sldId="313"/>
            <ac:spMk id="7" creationId="{157E86AF-2D2B-411D-1282-B0D7AAACD284}"/>
          </ac:spMkLst>
        </pc:spChg>
        <pc:spChg chg="add del">
          <ac:chgData name="Claudio Reinero" userId="f6a95cdd-635d-4d11-aa52-a6d8e07b4988" providerId="ADAL" clId="{2BF02B11-BEE0-41D5-8A39-0E5CB4218C24}" dt="2024-11-24T15:40:25.365" v="4369" actId="22"/>
          <ac:spMkLst>
            <pc:docMk/>
            <pc:sldMk cId="3263613838" sldId="313"/>
            <ac:spMk id="9" creationId="{701E4A6C-41FB-FF88-D42C-6ACA593696B7}"/>
          </ac:spMkLst>
        </pc:spChg>
        <pc:spChg chg="add">
          <ac:chgData name="Claudio Reinero" userId="f6a95cdd-635d-4d11-aa52-a6d8e07b4988" providerId="ADAL" clId="{2BF02B11-BEE0-41D5-8A39-0E5CB4218C24}" dt="2024-11-24T15:42:26.096" v="4370"/>
          <ac:spMkLst>
            <pc:docMk/>
            <pc:sldMk cId="3263613838" sldId="313"/>
            <ac:spMk id="10" creationId="{FDA0A5A6-89EC-D61A-7C9C-A0596849A9E3}"/>
          </ac:spMkLst>
        </pc:spChg>
        <pc:spChg chg="add del mod">
          <ac:chgData name="Claudio Reinero" userId="f6a95cdd-635d-4d11-aa52-a6d8e07b4988" providerId="ADAL" clId="{2BF02B11-BEE0-41D5-8A39-0E5CB4218C24}" dt="2024-11-24T15:43:11.759" v="4397" actId="478"/>
          <ac:spMkLst>
            <pc:docMk/>
            <pc:sldMk cId="3263613838" sldId="313"/>
            <ac:spMk id="11" creationId="{68A7C4B0-47AD-535E-09C4-FDBFADB80CF2}"/>
          </ac:spMkLst>
        </pc:spChg>
        <pc:spChg chg="add del mod">
          <ac:chgData name="Claudio Reinero" userId="f6a95cdd-635d-4d11-aa52-a6d8e07b4988" providerId="ADAL" clId="{2BF02B11-BEE0-41D5-8A39-0E5CB4218C24}" dt="2024-11-24T15:43:11.759" v="4397" actId="478"/>
          <ac:spMkLst>
            <pc:docMk/>
            <pc:sldMk cId="3263613838" sldId="313"/>
            <ac:spMk id="12" creationId="{ADDF047A-8F1D-668E-8865-9BE022D40FA2}"/>
          </ac:spMkLst>
        </pc:spChg>
        <pc:spChg chg="add">
          <ac:chgData name="Claudio Reinero" userId="f6a95cdd-635d-4d11-aa52-a6d8e07b4988" providerId="ADAL" clId="{2BF02B11-BEE0-41D5-8A39-0E5CB4218C24}" dt="2024-11-24T15:45:20.853" v="4398"/>
          <ac:spMkLst>
            <pc:docMk/>
            <pc:sldMk cId="3263613838" sldId="313"/>
            <ac:spMk id="13" creationId="{1F705A1B-0C03-304D-5269-DC3679D94573}"/>
          </ac:spMkLst>
        </pc:spChg>
        <pc:spChg chg="add">
          <ac:chgData name="Claudio Reinero" userId="f6a95cdd-635d-4d11-aa52-a6d8e07b4988" providerId="ADAL" clId="{2BF02B11-BEE0-41D5-8A39-0E5CB4218C24}" dt="2024-11-24T15:45:37.449" v="4401"/>
          <ac:spMkLst>
            <pc:docMk/>
            <pc:sldMk cId="3263613838" sldId="313"/>
            <ac:spMk id="14" creationId="{31C77559-6F23-8217-B919-89F26C035B15}"/>
          </ac:spMkLst>
        </pc:spChg>
        <pc:picChg chg="add mod">
          <ac:chgData name="Claudio Reinero" userId="f6a95cdd-635d-4d11-aa52-a6d8e07b4988" providerId="ADAL" clId="{2BF02B11-BEE0-41D5-8A39-0E5CB4218C24}" dt="2024-11-24T15:47:16.979" v="4405" actId="1076"/>
          <ac:picMkLst>
            <pc:docMk/>
            <pc:sldMk cId="3263613838" sldId="313"/>
            <ac:picMk id="16" creationId="{9C128CCB-EFEB-C871-D456-0C6F548E63E9}"/>
          </ac:picMkLst>
        </pc:picChg>
        <pc:picChg chg="del">
          <ac:chgData name="Claudio Reinero" userId="f6a95cdd-635d-4d11-aa52-a6d8e07b4988" providerId="ADAL" clId="{2BF02B11-BEE0-41D5-8A39-0E5CB4218C24}" dt="2024-11-24T15:31:57.123" v="4346" actId="478"/>
          <ac:picMkLst>
            <pc:docMk/>
            <pc:sldMk cId="3263613838" sldId="313"/>
            <ac:picMk id="3074" creationId="{CBD07C3C-EE12-D3BC-233E-F75DE5D694B1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15:48:03.745" v="4412" actId="1076"/>
        <pc:sldMkLst>
          <pc:docMk/>
          <pc:sldMk cId="345527945" sldId="314"/>
        </pc:sldMkLst>
        <pc:spChg chg="del">
          <ac:chgData name="Claudio Reinero" userId="f6a95cdd-635d-4d11-aa52-a6d8e07b4988" providerId="ADAL" clId="{2BF02B11-BEE0-41D5-8A39-0E5CB4218C24}" dt="2024-11-24T15:47:32.132" v="4408" actId="478"/>
          <ac:spMkLst>
            <pc:docMk/>
            <pc:sldMk cId="345527945" sldId="314"/>
            <ac:spMk id="3" creationId="{7C83E420-0CB6-12C9-626D-667E87BD3AB4}"/>
          </ac:spMkLst>
        </pc:spChg>
        <pc:spChg chg="add del mod">
          <ac:chgData name="Claudio Reinero" userId="f6a95cdd-635d-4d11-aa52-a6d8e07b4988" providerId="ADAL" clId="{2BF02B11-BEE0-41D5-8A39-0E5CB4218C24}" dt="2024-11-24T15:47:34.724" v="4409" actId="478"/>
          <ac:spMkLst>
            <pc:docMk/>
            <pc:sldMk cId="345527945" sldId="314"/>
            <ac:spMk id="7" creationId="{090757A9-FF7C-E198-8C66-0FDBE4E72E47}"/>
          </ac:spMkLst>
        </pc:spChg>
        <pc:picChg chg="add mod">
          <ac:chgData name="Claudio Reinero" userId="f6a95cdd-635d-4d11-aa52-a6d8e07b4988" providerId="ADAL" clId="{2BF02B11-BEE0-41D5-8A39-0E5CB4218C24}" dt="2024-11-24T15:48:03.745" v="4412" actId="1076"/>
          <ac:picMkLst>
            <pc:docMk/>
            <pc:sldMk cId="345527945" sldId="314"/>
            <ac:picMk id="9" creationId="{A7DCDE57-B04A-CCE6-C2EE-5A6516251B9B}"/>
          </ac:picMkLst>
        </pc:picChg>
        <pc:picChg chg="del">
          <ac:chgData name="Claudio Reinero" userId="f6a95cdd-635d-4d11-aa52-a6d8e07b4988" providerId="ADAL" clId="{2BF02B11-BEE0-41D5-8A39-0E5CB4218C24}" dt="2024-11-24T15:47:26.127" v="4407" actId="478"/>
          <ac:picMkLst>
            <pc:docMk/>
            <pc:sldMk cId="345527945" sldId="314"/>
            <ac:picMk id="16" creationId="{9C128CCB-EFEB-C871-D456-0C6F548E63E9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15:50:42.592" v="4421" actId="1076"/>
        <pc:sldMkLst>
          <pc:docMk/>
          <pc:sldMk cId="2379651733" sldId="315"/>
        </pc:sldMkLst>
        <pc:picChg chg="add del mod">
          <ac:chgData name="Claudio Reinero" userId="f6a95cdd-635d-4d11-aa52-a6d8e07b4988" providerId="ADAL" clId="{2BF02B11-BEE0-41D5-8A39-0E5CB4218C24}" dt="2024-11-24T15:50:13.850" v="4418" actId="478"/>
          <ac:picMkLst>
            <pc:docMk/>
            <pc:sldMk cId="2379651733" sldId="315"/>
            <ac:picMk id="5" creationId="{B71143FE-7538-F18F-93F0-C403D9941427}"/>
          </ac:picMkLst>
        </pc:picChg>
        <pc:picChg chg="add mod">
          <ac:chgData name="Claudio Reinero" userId="f6a95cdd-635d-4d11-aa52-a6d8e07b4988" providerId="ADAL" clId="{2BF02B11-BEE0-41D5-8A39-0E5CB4218C24}" dt="2024-11-24T15:50:42.592" v="4421" actId="1076"/>
          <ac:picMkLst>
            <pc:docMk/>
            <pc:sldMk cId="2379651733" sldId="315"/>
            <ac:picMk id="8" creationId="{93C2030A-5B1A-668E-4BB5-E02EC2F79FCF}"/>
          </ac:picMkLst>
        </pc:picChg>
        <pc:picChg chg="del">
          <ac:chgData name="Claudio Reinero" userId="f6a95cdd-635d-4d11-aa52-a6d8e07b4988" providerId="ADAL" clId="{2BF02B11-BEE0-41D5-8A39-0E5CB4218C24}" dt="2024-11-24T15:48:29.920" v="4414" actId="478"/>
          <ac:picMkLst>
            <pc:docMk/>
            <pc:sldMk cId="2379651733" sldId="315"/>
            <ac:picMk id="9" creationId="{A7DCDE57-B04A-CCE6-C2EE-5A6516251B9B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15:51:16.318" v="4428" actId="1076"/>
        <pc:sldMkLst>
          <pc:docMk/>
          <pc:sldMk cId="1833217233" sldId="316"/>
        </pc:sldMkLst>
        <pc:picChg chg="add mod">
          <ac:chgData name="Claudio Reinero" userId="f6a95cdd-635d-4d11-aa52-a6d8e07b4988" providerId="ADAL" clId="{2BF02B11-BEE0-41D5-8A39-0E5CB4218C24}" dt="2024-11-24T15:51:16.318" v="4428" actId="1076"/>
          <ac:picMkLst>
            <pc:docMk/>
            <pc:sldMk cId="1833217233" sldId="316"/>
            <ac:picMk id="5" creationId="{A5F2BD7E-07A2-9F71-494C-F6E6453D460A}"/>
          </ac:picMkLst>
        </pc:picChg>
        <pc:picChg chg="del">
          <ac:chgData name="Claudio Reinero" userId="f6a95cdd-635d-4d11-aa52-a6d8e07b4988" providerId="ADAL" clId="{2BF02B11-BEE0-41D5-8A39-0E5CB4218C24}" dt="2024-11-24T15:50:54.220" v="4423" actId="478"/>
          <ac:picMkLst>
            <pc:docMk/>
            <pc:sldMk cId="1833217233" sldId="316"/>
            <ac:picMk id="8" creationId="{93C2030A-5B1A-668E-4BB5-E02EC2F79FCF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15:51:40.712" v="4435" actId="1076"/>
        <pc:sldMkLst>
          <pc:docMk/>
          <pc:sldMk cId="1832067676" sldId="317"/>
        </pc:sldMkLst>
        <pc:picChg chg="del">
          <ac:chgData name="Claudio Reinero" userId="f6a95cdd-635d-4d11-aa52-a6d8e07b4988" providerId="ADAL" clId="{2BF02B11-BEE0-41D5-8A39-0E5CB4218C24}" dt="2024-11-24T15:51:31.719" v="4430" actId="478"/>
          <ac:picMkLst>
            <pc:docMk/>
            <pc:sldMk cId="1832067676" sldId="317"/>
            <ac:picMk id="5" creationId="{A5F2BD7E-07A2-9F71-494C-F6E6453D460A}"/>
          </ac:picMkLst>
        </pc:picChg>
        <pc:picChg chg="add mod">
          <ac:chgData name="Claudio Reinero" userId="f6a95cdd-635d-4d11-aa52-a6d8e07b4988" providerId="ADAL" clId="{2BF02B11-BEE0-41D5-8A39-0E5CB4218C24}" dt="2024-11-24T15:51:40.712" v="4435" actId="1076"/>
          <ac:picMkLst>
            <pc:docMk/>
            <pc:sldMk cId="1832067676" sldId="317"/>
            <ac:picMk id="7" creationId="{F55FD89A-7D3C-775A-D6B4-A02126920E8F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15:56:42.856" v="4659" actId="1076"/>
        <pc:sldMkLst>
          <pc:docMk/>
          <pc:sldMk cId="4278136304" sldId="318"/>
        </pc:sldMkLst>
        <pc:spChg chg="add mod">
          <ac:chgData name="Claudio Reinero" userId="f6a95cdd-635d-4d11-aa52-a6d8e07b4988" providerId="ADAL" clId="{2BF02B11-BEE0-41D5-8A39-0E5CB4218C24}" dt="2024-11-24T15:56:14.659" v="4653" actId="14100"/>
          <ac:spMkLst>
            <pc:docMk/>
            <pc:sldMk cId="4278136304" sldId="318"/>
            <ac:spMk id="3" creationId="{D8B7B871-3545-A82E-3CCA-41E55D3C35BF}"/>
          </ac:spMkLst>
        </pc:spChg>
        <pc:picChg chg="del">
          <ac:chgData name="Claudio Reinero" userId="f6a95cdd-635d-4d11-aa52-a6d8e07b4988" providerId="ADAL" clId="{2BF02B11-BEE0-41D5-8A39-0E5CB4218C24}" dt="2024-11-24T15:53:36.666" v="4437" actId="478"/>
          <ac:picMkLst>
            <pc:docMk/>
            <pc:sldMk cId="4278136304" sldId="318"/>
            <ac:picMk id="7" creationId="{F55FD89A-7D3C-775A-D6B4-A02126920E8F}"/>
          </ac:picMkLst>
        </pc:picChg>
        <pc:picChg chg="add mod">
          <ac:chgData name="Claudio Reinero" userId="f6a95cdd-635d-4d11-aa52-a6d8e07b4988" providerId="ADAL" clId="{2BF02B11-BEE0-41D5-8A39-0E5CB4218C24}" dt="2024-11-24T15:56:42.856" v="4659" actId="1076"/>
          <ac:picMkLst>
            <pc:docMk/>
            <pc:sldMk cId="4278136304" sldId="318"/>
            <ac:picMk id="8" creationId="{7397C6A5-1EE1-332C-31C1-E9209A35BD69}"/>
          </ac:picMkLst>
        </pc:picChg>
        <pc:picChg chg="add mod">
          <ac:chgData name="Claudio Reinero" userId="f6a95cdd-635d-4d11-aa52-a6d8e07b4988" providerId="ADAL" clId="{2BF02B11-BEE0-41D5-8A39-0E5CB4218C24}" dt="2024-11-24T15:56:37.041" v="4658" actId="1076"/>
          <ac:picMkLst>
            <pc:docMk/>
            <pc:sldMk cId="4278136304" sldId="318"/>
            <ac:picMk id="10" creationId="{CF6AD885-45AC-2073-D66E-95F9AE4F8251}"/>
          </ac:picMkLst>
        </pc:picChg>
      </pc:sldChg>
      <pc:sldChg chg="delSp modSp add mod ord">
        <pc:chgData name="Claudio Reinero" userId="f6a95cdd-635d-4d11-aa52-a6d8e07b4988" providerId="ADAL" clId="{2BF02B11-BEE0-41D5-8A39-0E5CB4218C24}" dt="2024-11-24T16:11:13.889" v="5331" actId="21"/>
        <pc:sldMkLst>
          <pc:docMk/>
          <pc:sldMk cId="2320775530" sldId="319"/>
        </pc:sldMkLst>
        <pc:spChg chg="mod">
          <ac:chgData name="Claudio Reinero" userId="f6a95cdd-635d-4d11-aa52-a6d8e07b4988" providerId="ADAL" clId="{2BF02B11-BEE0-41D5-8A39-0E5CB4218C24}" dt="2024-11-24T15:57:53.683" v="4711" actId="20577"/>
          <ac:spMkLst>
            <pc:docMk/>
            <pc:sldMk cId="2320775530" sldId="319"/>
            <ac:spMk id="2" creationId="{94159FCD-162A-14F4-2206-6FA37010D013}"/>
          </ac:spMkLst>
        </pc:spChg>
        <pc:spChg chg="mod">
          <ac:chgData name="Claudio Reinero" userId="f6a95cdd-635d-4d11-aa52-a6d8e07b4988" providerId="ADAL" clId="{2BF02B11-BEE0-41D5-8A39-0E5CB4218C24}" dt="2024-11-24T16:11:13.889" v="5331" actId="21"/>
          <ac:spMkLst>
            <pc:docMk/>
            <pc:sldMk cId="2320775530" sldId="319"/>
            <ac:spMk id="3" creationId="{7C83E420-0CB6-12C9-626D-667E87BD3AB4}"/>
          </ac:spMkLst>
        </pc:spChg>
        <pc:spChg chg="del mod">
          <ac:chgData name="Claudio Reinero" userId="f6a95cdd-635d-4d11-aa52-a6d8e07b4988" providerId="ADAL" clId="{2BF02B11-BEE0-41D5-8A39-0E5CB4218C24}" dt="2024-11-24T15:58:51.088" v="4791" actId="478"/>
          <ac:spMkLst>
            <pc:docMk/>
            <pc:sldMk cId="2320775530" sldId="319"/>
            <ac:spMk id="5" creationId="{16DD60D9-AB19-70A7-1F60-EA487A480061}"/>
          </ac:spMkLst>
        </pc:spChg>
        <pc:picChg chg="del">
          <ac:chgData name="Claudio Reinero" userId="f6a95cdd-635d-4d11-aa52-a6d8e07b4988" providerId="ADAL" clId="{2BF02B11-BEE0-41D5-8A39-0E5CB4218C24}" dt="2024-11-24T15:58:46.581" v="4789" actId="478"/>
          <ac:picMkLst>
            <pc:docMk/>
            <pc:sldMk cId="2320775530" sldId="319"/>
            <ac:picMk id="3074" creationId="{CBD07C3C-EE12-D3BC-233E-F75DE5D694B1}"/>
          </ac:picMkLst>
        </pc:picChg>
      </pc:sldChg>
      <pc:sldChg chg="addSp modSp add mod">
        <pc:chgData name="Claudio Reinero" userId="f6a95cdd-635d-4d11-aa52-a6d8e07b4988" providerId="ADAL" clId="{2BF02B11-BEE0-41D5-8A39-0E5CB4218C24}" dt="2024-11-24T16:13:55.244" v="5586" actId="14100"/>
        <pc:sldMkLst>
          <pc:docMk/>
          <pc:sldMk cId="2544032801" sldId="320"/>
        </pc:sldMkLst>
        <pc:spChg chg="mod">
          <ac:chgData name="Claudio Reinero" userId="f6a95cdd-635d-4d11-aa52-a6d8e07b4988" providerId="ADAL" clId="{2BF02B11-BEE0-41D5-8A39-0E5CB4218C24}" dt="2024-11-24T16:11:21.192" v="5333" actId="14100"/>
          <ac:spMkLst>
            <pc:docMk/>
            <pc:sldMk cId="2544032801" sldId="320"/>
            <ac:spMk id="3" creationId="{7C83E420-0CB6-12C9-626D-667E87BD3AB4}"/>
          </ac:spMkLst>
        </pc:spChg>
        <pc:picChg chg="add mod">
          <ac:chgData name="Claudio Reinero" userId="f6a95cdd-635d-4d11-aa52-a6d8e07b4988" providerId="ADAL" clId="{2BF02B11-BEE0-41D5-8A39-0E5CB4218C24}" dt="2024-11-24T16:13:55.244" v="5586" actId="14100"/>
          <ac:picMkLst>
            <pc:docMk/>
            <pc:sldMk cId="2544032801" sldId="320"/>
            <ac:picMk id="7" creationId="{512EBD31-7A22-9D01-F229-3B65B57A70AE}"/>
          </ac:picMkLst>
        </pc:picChg>
      </pc:sldChg>
      <pc:sldChg chg="delSp modSp add mod">
        <pc:chgData name="Claudio Reinero" userId="f6a95cdd-635d-4d11-aa52-a6d8e07b4988" providerId="ADAL" clId="{2BF02B11-BEE0-41D5-8A39-0E5CB4218C24}" dt="2024-11-24T16:18:42.654" v="6110" actId="20577"/>
        <pc:sldMkLst>
          <pc:docMk/>
          <pc:sldMk cId="370655335" sldId="321"/>
        </pc:sldMkLst>
        <pc:spChg chg="mod">
          <ac:chgData name="Claudio Reinero" userId="f6a95cdd-635d-4d11-aa52-a6d8e07b4988" providerId="ADAL" clId="{2BF02B11-BEE0-41D5-8A39-0E5CB4218C24}" dt="2024-11-24T16:18:42.654" v="6110" actId="20577"/>
          <ac:spMkLst>
            <pc:docMk/>
            <pc:sldMk cId="370655335" sldId="321"/>
            <ac:spMk id="3" creationId="{7C83E420-0CB6-12C9-626D-667E87BD3AB4}"/>
          </ac:spMkLst>
        </pc:spChg>
        <pc:picChg chg="del">
          <ac:chgData name="Claudio Reinero" userId="f6a95cdd-635d-4d11-aa52-a6d8e07b4988" providerId="ADAL" clId="{2BF02B11-BEE0-41D5-8A39-0E5CB4218C24}" dt="2024-11-24T16:12:11.372" v="5335" actId="478"/>
          <ac:picMkLst>
            <pc:docMk/>
            <pc:sldMk cId="370655335" sldId="321"/>
            <ac:picMk id="7" creationId="{512EBD31-7A22-9D01-F229-3B65B57A70AE}"/>
          </ac:picMkLst>
        </pc:picChg>
      </pc:sldChg>
      <pc:sldChg chg="addSp modSp add mod">
        <pc:chgData name="Claudio Reinero" userId="f6a95cdd-635d-4d11-aa52-a6d8e07b4988" providerId="ADAL" clId="{2BF02B11-BEE0-41D5-8A39-0E5CB4218C24}" dt="2024-11-24T16:24:22.567" v="6213"/>
        <pc:sldMkLst>
          <pc:docMk/>
          <pc:sldMk cId="1045671773" sldId="322"/>
        </pc:sldMkLst>
        <pc:spChg chg="mod">
          <ac:chgData name="Claudio Reinero" userId="f6a95cdd-635d-4d11-aa52-a6d8e07b4988" providerId="ADAL" clId="{2BF02B11-BEE0-41D5-8A39-0E5CB4218C24}" dt="2024-11-24T16:21:57.852" v="6190" actId="20577"/>
          <ac:spMkLst>
            <pc:docMk/>
            <pc:sldMk cId="1045671773" sldId="322"/>
            <ac:spMk id="2" creationId="{94159FCD-162A-14F4-2206-6FA37010D013}"/>
          </ac:spMkLst>
        </pc:spChg>
        <pc:spChg chg="mod">
          <ac:chgData name="Claudio Reinero" userId="f6a95cdd-635d-4d11-aa52-a6d8e07b4988" providerId="ADAL" clId="{2BF02B11-BEE0-41D5-8A39-0E5CB4218C24}" dt="2024-11-24T16:23:11.350" v="6204" actId="15"/>
          <ac:spMkLst>
            <pc:docMk/>
            <pc:sldMk cId="1045671773" sldId="322"/>
            <ac:spMk id="3" creationId="{7C83E420-0CB6-12C9-626D-667E87BD3AB4}"/>
          </ac:spMkLst>
        </pc:spChg>
        <pc:spChg chg="add mod">
          <ac:chgData name="Claudio Reinero" userId="f6a95cdd-635d-4d11-aa52-a6d8e07b4988" providerId="ADAL" clId="{2BF02B11-BEE0-41D5-8A39-0E5CB4218C24}" dt="2024-11-24T16:24:22.567" v="6213"/>
          <ac:spMkLst>
            <pc:docMk/>
            <pc:sldMk cId="1045671773" sldId="322"/>
            <ac:spMk id="5" creationId="{4ED25CFC-6769-BCA1-91E3-55A7CB1F5BD9}"/>
          </ac:spMkLst>
        </pc:spChg>
        <pc:picChg chg="add mod">
          <ac:chgData name="Claudio Reinero" userId="f6a95cdd-635d-4d11-aa52-a6d8e07b4988" providerId="ADAL" clId="{2BF02B11-BEE0-41D5-8A39-0E5CB4218C24}" dt="2024-11-24T16:23:35.633" v="6209" actId="1076"/>
          <ac:picMkLst>
            <pc:docMk/>
            <pc:sldMk cId="1045671773" sldId="322"/>
            <ac:picMk id="5122" creationId="{4962B2D8-79A3-F4E1-BAE8-5F29DBFAA5EA}"/>
          </ac:picMkLst>
        </pc:picChg>
      </pc:sldChg>
      <pc:sldChg chg="addSp delSp modSp add mod">
        <pc:chgData name="Claudio Reinero" userId="f6a95cdd-635d-4d11-aa52-a6d8e07b4988" providerId="ADAL" clId="{2BF02B11-BEE0-41D5-8A39-0E5CB4218C24}" dt="2024-11-24T16:26:39.134" v="6231" actId="1076"/>
        <pc:sldMkLst>
          <pc:docMk/>
          <pc:sldMk cId="604860738" sldId="323"/>
        </pc:sldMkLst>
        <pc:spChg chg="mod">
          <ac:chgData name="Claudio Reinero" userId="f6a95cdd-635d-4d11-aa52-a6d8e07b4988" providerId="ADAL" clId="{2BF02B11-BEE0-41D5-8A39-0E5CB4218C24}" dt="2024-11-24T16:26:20.102" v="6226"/>
          <ac:spMkLst>
            <pc:docMk/>
            <pc:sldMk cId="604860738" sldId="323"/>
            <ac:spMk id="3" creationId="{7C83E420-0CB6-12C9-626D-667E87BD3AB4}"/>
          </ac:spMkLst>
        </pc:spChg>
        <pc:spChg chg="mod">
          <ac:chgData name="Claudio Reinero" userId="f6a95cdd-635d-4d11-aa52-a6d8e07b4988" providerId="ADAL" clId="{2BF02B11-BEE0-41D5-8A39-0E5CB4218C24}" dt="2024-11-24T16:26:02.715" v="6221"/>
          <ac:spMkLst>
            <pc:docMk/>
            <pc:sldMk cId="604860738" sldId="323"/>
            <ac:spMk id="5" creationId="{4ED25CFC-6769-BCA1-91E3-55A7CB1F5BD9}"/>
          </ac:spMkLst>
        </pc:spChg>
        <pc:picChg chg="del">
          <ac:chgData name="Claudio Reinero" userId="f6a95cdd-635d-4d11-aa52-a6d8e07b4988" providerId="ADAL" clId="{2BF02B11-BEE0-41D5-8A39-0E5CB4218C24}" dt="2024-11-24T16:25:15.385" v="6220" actId="478"/>
          <ac:picMkLst>
            <pc:docMk/>
            <pc:sldMk cId="604860738" sldId="323"/>
            <ac:picMk id="5122" creationId="{4962B2D8-79A3-F4E1-BAE8-5F29DBFAA5EA}"/>
          </ac:picMkLst>
        </pc:picChg>
        <pc:picChg chg="add mod">
          <ac:chgData name="Claudio Reinero" userId="f6a95cdd-635d-4d11-aa52-a6d8e07b4988" providerId="ADAL" clId="{2BF02B11-BEE0-41D5-8A39-0E5CB4218C24}" dt="2024-11-24T16:26:39.134" v="6231" actId="1076"/>
          <ac:picMkLst>
            <pc:docMk/>
            <pc:sldMk cId="604860738" sldId="323"/>
            <ac:picMk id="6146" creationId="{C57CB597-37BE-A9EF-0D1B-E7FBAC76D53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23.11.2024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download.beckhoff.com/download/document/ipc/embedded-pc/embedded-pc-cx/TwinCAT_BSD_en.pdf" TargetMode="Externa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fus.ie/" TargetMode="External"/><Relationship Id="rId2" Type="http://schemas.openxmlformats.org/officeDocument/2006/relationships/hyperlink" Target="https://www.beckhoff.com/en-gb/support/download-finder/search-result/?search=TwinCAT%2FBSD" TargetMode="Externa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8566E0C-FA6E-54A2-225D-2AF65AECB4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TwinCAT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/BSD - Initial Tests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Claudio Reinero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Claudio Reinero, November 25th - 28th, Instrument Control Systems 2024</a:t>
            </a:r>
            <a:endParaRPr lang="de-CH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GB" dirty="0" err="1"/>
              <a:t>ntroduction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Several years ago, Beckhoff introduced </a:t>
            </a:r>
            <a:r>
              <a:rPr lang="en-US" dirty="0" err="1"/>
              <a:t>TwinCAT</a:t>
            </a:r>
            <a:r>
              <a:rPr lang="en-US" dirty="0"/>
              <a:t>/BSD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 time, the supported features have steadily expanded, with the recent addition of the OPC UA server.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Given these developments, we began exploring and testing.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this presentation, we will provide an overview of our findings and insights.</a:t>
            </a: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TwinCAT</a:t>
            </a:r>
            <a:r>
              <a:rPr lang="en-US" dirty="0"/>
              <a:t>/BSD?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196572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111111"/>
                </a:solidFill>
                <a:effectLst/>
                <a:latin typeface="Noto Sans Condensed"/>
              </a:rPr>
              <a:t>TwinCAT</a:t>
            </a: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/BSD combines the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Noto Sans Condensed"/>
              </a:rPr>
              <a:t>TwinCAT</a:t>
            </a: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 3 runtime XAR with FreeBSD, an industrially tested and reliable open source operating system.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111111"/>
                </a:solidFill>
                <a:effectLst/>
                <a:latin typeface="Noto Sans Condensed"/>
              </a:rPr>
              <a:t>TwinCAT</a:t>
            </a: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/BSD supports all TC3 functions and additionally enables the use of the modern HTML5-based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Noto Sans Condensed"/>
              </a:rPr>
              <a:t>TwinCAT</a:t>
            </a: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 HM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45C74D-9589-6FB2-1ABA-EB64EECA8D08}"/>
              </a:ext>
            </a:extLst>
          </p:cNvPr>
          <p:cNvSpPr txBox="1">
            <a:spLocks/>
          </p:cNvSpPr>
          <p:nvPr/>
        </p:nvSpPr>
        <p:spPr>
          <a:xfrm>
            <a:off x="1237451" y="3910543"/>
            <a:ext cx="10317600" cy="83251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A300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Source: </a:t>
            </a:r>
          </a:p>
          <a:p>
            <a:pPr algn="r"/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https://www.beckhoff.com/en-en/company/news/multimedia-sps-2019-twincat-bsd.html</a:t>
            </a:r>
            <a:endParaRPr lang="en-GB" sz="1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242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TwinCAT</a:t>
            </a:r>
            <a:r>
              <a:rPr lang="en-US" dirty="0"/>
              <a:t>/BSD?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196572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In other words it replaces the operative system of Beckhoff PLCs, from Windows CE to FreeBSD.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11111"/>
                </a:solidFill>
                <a:latin typeface="Noto Sans Condensed"/>
              </a:rPr>
              <a:t>It is backwards compatible with our applications.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111111"/>
              </a:solidFill>
              <a:effectLst/>
              <a:latin typeface="Noto Sans Condense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111111"/>
              </a:solidFill>
              <a:effectLst/>
              <a:latin typeface="Noto Sans Condense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026" name="Picture 2" descr="TwinCAT/BSD 1:">
            <a:extLst>
              <a:ext uri="{FF2B5EF4-FFF2-40B4-BE49-F238E27FC236}">
                <a16:creationId xmlns:a16="http://schemas.microsoft.com/office/drawing/2014/main" id="{9E8A6F6E-C90D-BD07-E5EF-04CA85586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4" y="2722563"/>
            <a:ext cx="5334000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B25CED-0E30-497B-C4B5-444A3792DC68}"/>
              </a:ext>
            </a:extLst>
          </p:cNvPr>
          <p:cNvSpPr txBox="1">
            <a:spLocks/>
          </p:cNvSpPr>
          <p:nvPr/>
        </p:nvSpPr>
        <p:spPr>
          <a:xfrm>
            <a:off x="6557749" y="3022979"/>
            <a:ext cx="4997302" cy="172007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A300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Source: </a:t>
            </a:r>
          </a:p>
          <a:p>
            <a:pPr algn="r"/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https://infosys.beckhoff.com/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english.php?content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=../content/1033/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twincat_bsd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/56842542196109725067.html&amp;id=4567980173834788286</a:t>
            </a:r>
            <a:endParaRPr lang="en-GB" sz="1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149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use </a:t>
            </a:r>
            <a:r>
              <a:rPr lang="en-US" dirty="0" err="1"/>
              <a:t>TwinCAT</a:t>
            </a:r>
            <a:r>
              <a:rPr lang="en-US" dirty="0"/>
              <a:t>/BSD?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it is basically the same, why use it? </a:t>
            </a:r>
          </a:p>
          <a:p>
            <a:pPr marL="458550" lvl="1" indent="-285750"/>
            <a:r>
              <a:rPr lang="en-US" dirty="0"/>
              <a:t>Opportunity to remove Windows from the control network</a:t>
            </a:r>
          </a:p>
          <a:p>
            <a:pPr marL="458550" lvl="1" indent="-285750"/>
            <a:r>
              <a:rPr lang="en-US" dirty="0"/>
              <a:t>It opens a window to some potential features:</a:t>
            </a:r>
          </a:p>
          <a:p>
            <a:pPr marL="800550" lvl="2" indent="-285750"/>
            <a:r>
              <a:rPr lang="en-US" dirty="0"/>
              <a:t>Improved deployment</a:t>
            </a:r>
          </a:p>
          <a:p>
            <a:pPr marL="800550" lvl="2" indent="-285750"/>
            <a:r>
              <a:rPr lang="en-US" dirty="0"/>
              <a:t>Improved testing</a:t>
            </a: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4431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GB" dirty="0" err="1"/>
              <a:t>nstalling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5047919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Beckhoff documentation:</a:t>
            </a:r>
          </a:p>
          <a:p>
            <a:pPr marL="458550" lvl="1" indent="-285750"/>
            <a:r>
              <a:rPr lang="en-GB" dirty="0">
                <a:hlinkClick r:id="rId2"/>
              </a:rPr>
              <a:t>https://download.beckhoff.com/download/document/ipc/embedded-pc/embedded-pc-cx/TwinCAT_BSD_en.pdf</a:t>
            </a:r>
            <a:endParaRPr lang="en-GB" dirty="0"/>
          </a:p>
          <a:p>
            <a:pPr marL="458550" lvl="1" indent="-285750"/>
            <a:r>
              <a:rPr lang="en-US" dirty="0"/>
              <a:t>https://infosys.beckhoff.com/</a:t>
            </a:r>
            <a:r>
              <a:rPr lang="en-US" dirty="0" err="1"/>
              <a:t>english.php?content</a:t>
            </a:r>
            <a:r>
              <a:rPr lang="en-US" dirty="0"/>
              <a:t>=../content/1033/</a:t>
            </a:r>
            <a:r>
              <a:rPr lang="en-US" dirty="0" err="1"/>
              <a:t>twincat_bsd</a:t>
            </a:r>
            <a:r>
              <a:rPr lang="en-US" dirty="0"/>
              <a:t>/56842542196109725067.html&amp;id=4567980173834788286</a:t>
            </a:r>
          </a:p>
          <a:p>
            <a:pPr marL="458550" lvl="1" indent="-285750"/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EE49B6-0B8C-628E-95F7-F7381C126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998" y="480662"/>
            <a:ext cx="3853656" cy="544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57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GB" dirty="0" err="1"/>
              <a:t>nstalling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10670797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Installing BSD into a PLC is similar to how one installs Linux into a Windows PC (no dual  boot)</a:t>
            </a:r>
          </a:p>
          <a:p>
            <a:pPr marL="458550" lvl="1" indent="-285750"/>
            <a:r>
              <a:rPr lang="en-US" dirty="0"/>
              <a:t>Download ISO: </a:t>
            </a:r>
            <a:r>
              <a:rPr lang="en-US" dirty="0">
                <a:hlinkClick r:id="rId2"/>
              </a:rPr>
              <a:t>https://www.beckhoff.com/en-gb/support/download-finder/search-result/?search=TwinCAT%2FBSD</a:t>
            </a:r>
            <a:endParaRPr lang="en-US" dirty="0"/>
          </a:p>
          <a:p>
            <a:pPr marL="458550" lvl="1" indent="-285750"/>
            <a:r>
              <a:rPr lang="en-US" dirty="0"/>
              <a:t>Create a bootable USB Stick (</a:t>
            </a:r>
            <a:r>
              <a:rPr lang="en-US" dirty="0">
                <a:hlinkClick r:id="rId3"/>
              </a:rPr>
              <a:t>https://rufus.ie/</a:t>
            </a:r>
            <a:r>
              <a:rPr lang="en-US" dirty="0"/>
              <a:t> recommended by Beckhoff)</a:t>
            </a:r>
          </a:p>
          <a:p>
            <a:pPr marL="458550" lvl="1" indent="-285750"/>
            <a:r>
              <a:rPr lang="en-US" dirty="0"/>
              <a:t>Put the stick into the PLC</a:t>
            </a:r>
          </a:p>
          <a:p>
            <a:pPr marL="458550" lvl="1" indent="-285750"/>
            <a:r>
              <a:rPr lang="en-US" dirty="0"/>
              <a:t>Configure BIOS by pressing DEL while booting, configure UEFI</a:t>
            </a:r>
          </a:p>
          <a:p>
            <a:pPr marL="458550" lvl="1" indent="-285750"/>
            <a:r>
              <a:rPr lang="en-US" dirty="0"/>
              <a:t>Boot with the USB stick plugged in and press F7</a:t>
            </a:r>
          </a:p>
          <a:p>
            <a:pPr marL="458550" lvl="1" indent="-285750"/>
            <a:r>
              <a:rPr lang="en-US" dirty="0"/>
              <a:t>Select to boot from the USB stick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458550" lvl="1" indent="-285750"/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0726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GB" dirty="0" err="1"/>
              <a:t>nstalling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10670797" cy="6466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simple menu comes up (screen connected directly to the PLC as usual)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458550" lvl="1" indent="-285750"/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2050" name="Picture 2" descr="Installing TwinCAT/BSD 1:">
            <a:extLst>
              <a:ext uri="{FF2B5EF4-FFF2-40B4-BE49-F238E27FC236}">
                <a16:creationId xmlns:a16="http://schemas.microsoft.com/office/drawing/2014/main" id="{AA127264-D602-6E4F-73DA-0906CDE64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205" y="2224585"/>
            <a:ext cx="3425946" cy="3880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589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Installing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10670797" cy="243385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User and Password should be configured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Then the process should be followed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Finally, remove the USB stick and reboot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PLC should boot to console now, where you can login with the previous User and Password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IP should come up in a message if not, you can issue: </a:t>
            </a:r>
            <a:r>
              <a:rPr lang="en-US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/</a:t>
            </a:r>
            <a:r>
              <a:rPr lang="en-US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sbin</a:t>
            </a:r>
            <a:r>
              <a:rPr lang="en-US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/</a:t>
            </a:r>
            <a:r>
              <a:rPr lang="en-US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ifconfig</a:t>
            </a:r>
            <a:r>
              <a:rPr lang="en-US" dirty="0"/>
              <a:t> to obtain the IP of the PLC. </a:t>
            </a:r>
          </a:p>
          <a:p>
            <a:pPr marL="285750" indent="-285750"/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0601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90161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Access:</a:t>
            </a:r>
          </a:p>
          <a:p>
            <a:pPr marL="458550" lvl="1" indent="-285750"/>
            <a:r>
              <a:rPr lang="en-US" dirty="0"/>
              <a:t>SSH</a:t>
            </a: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5071D9F8-CA83-DDEB-4D80-7AB2F32C6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312" y="1435496"/>
            <a:ext cx="6646941" cy="487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09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90161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Access:</a:t>
            </a:r>
          </a:p>
          <a:p>
            <a:pPr marL="458550" lvl="1" indent="-285750"/>
            <a:r>
              <a:rPr lang="en-US" dirty="0"/>
              <a:t>Web</a:t>
            </a: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E96CD690-D4F1-7303-F722-4831F2BFF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322" y="1136073"/>
            <a:ext cx="6881084" cy="510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39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90161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Access:</a:t>
            </a:r>
          </a:p>
          <a:p>
            <a:pPr marL="458550" lvl="1" indent="-285750"/>
            <a:r>
              <a:rPr lang="en-US" dirty="0"/>
              <a:t>Web</a:t>
            </a: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8" name="Picture 7" descr="A screenshot of a login form&#10;&#10;Description automatically generated">
            <a:extLst>
              <a:ext uri="{FF2B5EF4-FFF2-40B4-BE49-F238E27FC236}">
                <a16:creationId xmlns:a16="http://schemas.microsoft.com/office/drawing/2014/main" id="{3AA0B1D3-5221-B685-D03C-E50F5D198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833" y="1136073"/>
            <a:ext cx="7495970" cy="507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21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90161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Access:</a:t>
            </a:r>
          </a:p>
          <a:p>
            <a:pPr marL="458550" lvl="1" indent="-285750"/>
            <a:r>
              <a:rPr lang="en-US" dirty="0"/>
              <a:t>Web</a:t>
            </a: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77572483-A5BF-CFE1-631C-2EA02BB9A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875" y="1199801"/>
            <a:ext cx="7465356" cy="505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89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90161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Access:</a:t>
            </a:r>
          </a:p>
          <a:p>
            <a:pPr marL="458550" lvl="1" indent="-285750"/>
            <a:r>
              <a:rPr lang="en-US" dirty="0"/>
              <a:t>Web</a:t>
            </a: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1EC20D5B-75D7-8176-4883-75967F787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685" y="1255367"/>
            <a:ext cx="7473082" cy="506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89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90161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TwinCAT</a:t>
            </a:r>
            <a:r>
              <a:rPr lang="en-US" dirty="0"/>
              <a:t>/BSD Administration:</a:t>
            </a:r>
          </a:p>
          <a:p>
            <a:pPr marL="458550" lvl="1" indent="-285750"/>
            <a:r>
              <a:rPr lang="en-US" dirty="0"/>
              <a:t>The standard utilities comprise a combination of Beckhoff's proprietary tools and FreeBSD utilities.</a:t>
            </a:r>
          </a:p>
          <a:p>
            <a:pPr marL="458550" lvl="1" indent="-285750"/>
            <a:r>
              <a:rPr lang="en-US" dirty="0"/>
              <a:t>It is somewhat surprising that Beckhoff opted for cross-compiled tools that retain certain Windows-specific characteristics, leading to some level of confusion.</a:t>
            </a: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185346-3A19-1053-64C8-075D2F88EF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037" b="59697"/>
          <a:stretch/>
        </p:blipFill>
        <p:spPr>
          <a:xfrm>
            <a:off x="1380862" y="3690597"/>
            <a:ext cx="9067506" cy="237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502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90161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TwinCAT</a:t>
            </a:r>
            <a:r>
              <a:rPr lang="en-US" dirty="0"/>
              <a:t>/BSD Administration:</a:t>
            </a:r>
          </a:p>
          <a:p>
            <a:pPr marL="458550" lvl="1" indent="-285750"/>
            <a:r>
              <a:rPr lang="en-US" dirty="0"/>
              <a:t>Now if we would like to update the system, </a:t>
            </a:r>
            <a:r>
              <a:rPr lang="en-US" dirty="0" err="1"/>
              <a:t>TwinCAT</a:t>
            </a:r>
            <a:r>
              <a:rPr lang="en-US" dirty="0"/>
              <a:t>/BSD uses the standard FreeBSD utility: </a:t>
            </a:r>
            <a:r>
              <a:rPr lang="en-US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pkg</a:t>
            </a:r>
            <a:r>
              <a:rPr lang="en-US" dirty="0"/>
              <a:t> </a:t>
            </a: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E4A5A5-3A58-052B-AAEE-F48BD4F143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8988"/>
          <a:stretch/>
        </p:blipFill>
        <p:spPr>
          <a:xfrm>
            <a:off x="1254934" y="3256555"/>
            <a:ext cx="10133319" cy="224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64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90161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TwinCAT</a:t>
            </a:r>
            <a:r>
              <a:rPr lang="en-US" dirty="0"/>
              <a:t>/BSD Administration:</a:t>
            </a:r>
          </a:p>
          <a:p>
            <a:pPr marL="458550" lvl="1" indent="-285750"/>
            <a:r>
              <a:rPr lang="en-US" sz="1400" dirty="0"/>
              <a:t>For user privilege escalation we have to use: </a:t>
            </a:r>
            <a:r>
              <a:rPr lang="en-US" sz="1400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doas</a:t>
            </a:r>
            <a:r>
              <a:rPr lang="en-US" sz="1400" dirty="0"/>
              <a:t> </a:t>
            </a:r>
          </a:p>
          <a:p>
            <a:pPr marL="458550" lvl="1" indent="-285750"/>
            <a:r>
              <a:rPr lang="en-US" sz="1400" dirty="0"/>
              <a:t>In my examples I keep the user Administrator just for compatibility, but it does not have super user privileges</a:t>
            </a:r>
          </a:p>
          <a:p>
            <a:pPr marL="458550" lvl="1" indent="-285750"/>
            <a:r>
              <a:rPr lang="en-US" sz="1400" dirty="0"/>
              <a:t>Let’s stop the firewall that comes enabled by default  </a:t>
            </a:r>
            <a:r>
              <a:rPr lang="en-US" sz="900" dirty="0"/>
              <a:t>https://infosys.beckhoff.com/</a:t>
            </a:r>
            <a:r>
              <a:rPr lang="en-US" sz="900" dirty="0" err="1"/>
              <a:t>english.php?content</a:t>
            </a:r>
            <a:r>
              <a:rPr lang="en-US" sz="900" dirty="0"/>
              <a:t>=../content/1033/</a:t>
            </a:r>
            <a:r>
              <a:rPr lang="en-US" sz="900" dirty="0" err="1"/>
              <a:t>twincat_bsd</a:t>
            </a:r>
            <a:r>
              <a:rPr lang="en-US" sz="900" dirty="0"/>
              <a:t>/56842542196109725067.html&amp;id=4567980173834788286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DBC1D8-E3A9-5FB4-2AB2-E272DA7864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0615"/>
          <a:stretch/>
        </p:blipFill>
        <p:spPr>
          <a:xfrm>
            <a:off x="593674" y="3429000"/>
            <a:ext cx="11129699" cy="23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36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213304"/>
            <a:ext cx="9022922" cy="90161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TwinCAT</a:t>
            </a:r>
            <a:r>
              <a:rPr lang="en-US" dirty="0"/>
              <a:t>/BSD Administration – Package Management:</a:t>
            </a:r>
          </a:p>
          <a:p>
            <a:pPr marL="458550" lvl="1" indent="-285750"/>
            <a:r>
              <a:rPr lang="en-US" dirty="0"/>
              <a:t>Look at installed packages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23CB24-4E50-1A9A-13DD-46195E9EBA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598"/>
          <a:stretch/>
        </p:blipFill>
        <p:spPr>
          <a:xfrm>
            <a:off x="775664" y="2003412"/>
            <a:ext cx="10625958" cy="421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51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213304"/>
            <a:ext cx="9022922" cy="90161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TwinCAT</a:t>
            </a:r>
            <a:r>
              <a:rPr lang="en-US" dirty="0"/>
              <a:t>/BSD Administration – Package Management:</a:t>
            </a:r>
          </a:p>
          <a:p>
            <a:pPr marL="458550" lvl="1" indent="-285750"/>
            <a:r>
              <a:rPr lang="en-US" dirty="0"/>
              <a:t>Lets see if we can update our packages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C21615-76E0-7F22-2950-F1F0AA0A2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121"/>
          <a:stretch/>
        </p:blipFill>
        <p:spPr>
          <a:xfrm>
            <a:off x="371475" y="2066925"/>
            <a:ext cx="11820525" cy="407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27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213304"/>
            <a:ext cx="9022922" cy="90161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TwinCAT</a:t>
            </a:r>
            <a:r>
              <a:rPr lang="en-US" dirty="0"/>
              <a:t>/BSD Administration – Package Management:</a:t>
            </a:r>
          </a:p>
          <a:p>
            <a:pPr marL="458550" lvl="1" indent="-285750"/>
            <a:r>
              <a:rPr lang="en-US" dirty="0"/>
              <a:t>Search for a package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A783BD-0E46-9F18-C0B8-D70AE5686D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8375"/>
          <a:stretch/>
        </p:blipFill>
        <p:spPr>
          <a:xfrm>
            <a:off x="267718" y="2114918"/>
            <a:ext cx="11820525" cy="393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527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6634" y="1383571"/>
            <a:ext cx="4409829" cy="320734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TwinCAT</a:t>
            </a:r>
            <a:r>
              <a:rPr lang="en-US" dirty="0"/>
              <a:t>/BSD Administration – Package Management:</a:t>
            </a:r>
          </a:p>
          <a:p>
            <a:pPr marL="458550" lvl="1" indent="-285750"/>
            <a:r>
              <a:rPr lang="en-US" dirty="0"/>
              <a:t>Install a package</a:t>
            </a:r>
          </a:p>
          <a:p>
            <a:pPr marL="800550" lvl="2" indent="-285750"/>
            <a:r>
              <a:rPr lang="en-US" dirty="0"/>
              <a:t>Let's install OPCUA v5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72FB6379-4255-C7D2-A460-B0BB2046C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464" y="1069041"/>
            <a:ext cx="7390862" cy="541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00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6634" y="1383571"/>
            <a:ext cx="4409829" cy="320734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TwinCAT</a:t>
            </a:r>
            <a:r>
              <a:rPr lang="en-US" dirty="0"/>
              <a:t>/BSD Administration – Package Management:</a:t>
            </a:r>
          </a:p>
          <a:p>
            <a:pPr marL="458550" lvl="1" indent="-285750"/>
            <a:r>
              <a:rPr lang="en-US" dirty="0"/>
              <a:t>Install a package</a:t>
            </a:r>
          </a:p>
          <a:p>
            <a:pPr marL="800550" lvl="2" indent="-285750"/>
            <a:r>
              <a:rPr lang="en-US" dirty="0"/>
              <a:t>Let's install OPCUA v5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C6D81B62-F5B3-A7C5-A4CA-8221D9E80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488" y="1383571"/>
            <a:ext cx="6971512" cy="510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347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6634" y="1383571"/>
            <a:ext cx="4409829" cy="320734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TwinCAT</a:t>
            </a:r>
            <a:r>
              <a:rPr lang="en-US" dirty="0"/>
              <a:t>/BSD Administration – Package Management:</a:t>
            </a:r>
          </a:p>
          <a:p>
            <a:pPr marL="458550" lvl="1" indent="-285750"/>
            <a:r>
              <a:rPr lang="en-US" dirty="0"/>
              <a:t>Install a package</a:t>
            </a:r>
          </a:p>
          <a:p>
            <a:pPr marL="800550" lvl="2" indent="-285750"/>
            <a:r>
              <a:rPr lang="en-US" dirty="0"/>
              <a:t>For this installation we need to reboot</a:t>
            </a:r>
          </a:p>
          <a:p>
            <a:pPr marL="800550" lvl="2" indent="-285750"/>
            <a:r>
              <a:rPr lang="en-US" dirty="0"/>
              <a:t>We can check now if the port for the OPCUA v5 is open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031AFB55-0CD2-F2A9-EF8C-E4653BA34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571" y="1113989"/>
            <a:ext cx="7433652" cy="544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079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6634" y="1383571"/>
            <a:ext cx="11631647" cy="287818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TwinCAT</a:t>
            </a:r>
            <a:r>
              <a:rPr lang="en-US" dirty="0"/>
              <a:t>/BSD Administration – Package Management:</a:t>
            </a:r>
          </a:p>
          <a:p>
            <a:pPr marL="458550" lvl="1" indent="-285750"/>
            <a:r>
              <a:rPr lang="en-US" dirty="0"/>
              <a:t>Install a package</a:t>
            </a:r>
          </a:p>
          <a:p>
            <a:pPr marL="800550" lvl="2" indent="-285750"/>
            <a:r>
              <a:rPr lang="en-US" dirty="0"/>
              <a:t>The rest of the installation of OPCUA v5 is the same as it is for windows (</a:t>
            </a:r>
            <a:r>
              <a:rPr lang="en-US" sz="1000" dirty="0"/>
              <a:t>https://infosys.beckhoff.com/</a:t>
            </a:r>
            <a:r>
              <a:rPr lang="en-US" sz="1000" dirty="0" err="1"/>
              <a:t>english.php?content</a:t>
            </a:r>
            <a:r>
              <a:rPr lang="en-US" sz="1000" dirty="0"/>
              <a:t>=../content/1033/</a:t>
            </a:r>
            <a:r>
              <a:rPr lang="en-US" sz="1000" dirty="0" err="1"/>
              <a:t>tcopcserver</a:t>
            </a:r>
            <a:r>
              <a:rPr lang="en-US" sz="1000" dirty="0"/>
              <a:t>/12162127115.html&amp;id=</a:t>
            </a:r>
            <a:r>
              <a:rPr lang="en-US" dirty="0"/>
              <a:t>) </a:t>
            </a:r>
          </a:p>
          <a:p>
            <a:pPr marL="800550" lvl="2" indent="-285750"/>
            <a:r>
              <a:rPr lang="en-US" dirty="0"/>
              <a:t>From UA Experts you should see no difference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9650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TwinCAT</a:t>
            </a:r>
            <a:r>
              <a:rPr lang="en-US" dirty="0"/>
              <a:t>/BSD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6634" y="1383571"/>
            <a:ext cx="4280937" cy="134418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TwinCAT</a:t>
            </a:r>
            <a:r>
              <a:rPr lang="en-US" dirty="0"/>
              <a:t>/BSD Development:</a:t>
            </a:r>
          </a:p>
          <a:p>
            <a:pPr marL="458550" lvl="1" indent="-285750"/>
            <a:r>
              <a:rPr lang="en-US" dirty="0"/>
              <a:t>The usage of </a:t>
            </a:r>
            <a:r>
              <a:rPr lang="en-US" dirty="0" err="1"/>
              <a:t>TwinCAT</a:t>
            </a:r>
            <a:r>
              <a:rPr lang="en-US" dirty="0"/>
              <a:t>/BSD should be totally transparent from this perspective. </a:t>
            </a:r>
          </a:p>
          <a:p>
            <a:pPr marL="458550" lvl="1" indent="-285750"/>
            <a:r>
              <a:rPr lang="en-US" dirty="0"/>
              <a:t>You should use the same development tools and the system should behave the same.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831D27-873A-40D4-1D99-1E86407E6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3184" y="1069040"/>
            <a:ext cx="7726597" cy="532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537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TwinCAT</a:t>
            </a:r>
            <a:r>
              <a:rPr lang="en-US" dirty="0"/>
              <a:t>/BSD features Hypervisor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4657" y="1383571"/>
            <a:ext cx="11073624" cy="82078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The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Noto Sans Condensed"/>
              </a:rPr>
              <a:t>TwinCAT</a:t>
            </a: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/BSD Hypervisor is a system feature of the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Noto Sans Condensed"/>
              </a:rPr>
              <a:t>TwinCAT</a:t>
            </a: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/BSD operating system from Beckhoff and enables the simultaneous execution of virtual machines and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Noto Sans Condensed"/>
              </a:rPr>
              <a:t>TwinCAT</a:t>
            </a: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 real-time applications on a Beckhoff Industrial PC.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3074" name="Picture 2" descr="Virtual machines on the basis of the TwinCAT/BSD Hypervisor">
            <a:extLst>
              <a:ext uri="{FF2B5EF4-FFF2-40B4-BE49-F238E27FC236}">
                <a16:creationId xmlns:a16="http://schemas.microsoft.com/office/drawing/2014/main" id="{CBD07C3C-EE12-D3BC-233E-F75DE5D69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54" y="2081048"/>
            <a:ext cx="5961128" cy="396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6DD60D9-AB19-70A7-1F60-EA487A480061}"/>
              </a:ext>
            </a:extLst>
          </p:cNvPr>
          <p:cNvSpPr txBox="1">
            <a:spLocks/>
          </p:cNvSpPr>
          <p:nvPr/>
        </p:nvSpPr>
        <p:spPr>
          <a:xfrm>
            <a:off x="7229179" y="2314378"/>
            <a:ext cx="4494194" cy="322247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A300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Source: </a:t>
            </a:r>
          </a:p>
          <a:p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https://www.beckhoff.com/en-en/products/automation/twincat-bsd-hypervisor/</a:t>
            </a:r>
            <a:endParaRPr lang="en-GB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306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TwinCAT</a:t>
            </a:r>
            <a:r>
              <a:rPr lang="en-US" dirty="0"/>
              <a:t>/BSD features Hypervisor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4657" y="1383571"/>
            <a:ext cx="11073624" cy="82078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The documentation offers some information and examples. (</a:t>
            </a:r>
            <a:r>
              <a:rPr lang="en-US" sz="1000" b="0" i="0" dirty="0">
                <a:solidFill>
                  <a:srgbClr val="111111"/>
                </a:solidFill>
                <a:effectLst/>
                <a:latin typeface="Noto Sans Condensed"/>
              </a:rPr>
              <a:t>https://infosys.beckhoff.com/</a:t>
            </a:r>
            <a:r>
              <a:rPr lang="en-US" sz="1000" b="0" i="0" dirty="0" err="1">
                <a:solidFill>
                  <a:srgbClr val="111111"/>
                </a:solidFill>
                <a:effectLst/>
                <a:latin typeface="Noto Sans Condensed"/>
              </a:rPr>
              <a:t>english.php?content</a:t>
            </a:r>
            <a:r>
              <a:rPr lang="en-US" sz="1000" b="0" i="0" dirty="0">
                <a:solidFill>
                  <a:srgbClr val="111111"/>
                </a:solidFill>
                <a:effectLst/>
                <a:latin typeface="Noto Sans Condensed"/>
              </a:rPr>
              <a:t>=../content/1033/</a:t>
            </a:r>
            <a:r>
              <a:rPr lang="en-US" sz="1000" b="0" i="0" dirty="0" err="1">
                <a:solidFill>
                  <a:srgbClr val="111111"/>
                </a:solidFill>
                <a:effectLst/>
                <a:latin typeface="Noto Sans Condensed"/>
              </a:rPr>
              <a:t>twincat_bsd</a:t>
            </a:r>
            <a:r>
              <a:rPr lang="en-US" sz="1000" b="0" i="0" dirty="0">
                <a:solidFill>
                  <a:srgbClr val="111111"/>
                </a:solidFill>
                <a:effectLst/>
                <a:latin typeface="Noto Sans Condensed"/>
              </a:rPr>
              <a:t>/56842542196109725067.html&amp;id=4567980173834788286</a:t>
            </a: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Implementing this functionality was not straightforward.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C128CCB-EFEB-C871-D456-0C6F548E6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538" y="2721695"/>
            <a:ext cx="7777950" cy="329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13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TwinCAT</a:t>
            </a:r>
            <a:r>
              <a:rPr lang="en-US" dirty="0"/>
              <a:t>/BSD features Hypervisor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DCDE57-B04A-CCE6-C2EE-5A6516251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75" y="1191118"/>
            <a:ext cx="9409177" cy="54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79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TwinCAT</a:t>
            </a:r>
            <a:r>
              <a:rPr lang="en-US" dirty="0"/>
              <a:t>/BSD features Hypervisor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C2030A-5B1A-668E-4BB5-E02EC2F79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629" y="1158287"/>
            <a:ext cx="8064784" cy="554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51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TwinCAT</a:t>
            </a:r>
            <a:r>
              <a:rPr lang="en-US" dirty="0"/>
              <a:t>/BSD features Hypervisor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A5F2BD7E-07A2-9F71-494C-F6E6453D4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428" y="1330619"/>
            <a:ext cx="8516171" cy="500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172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TwinCAT</a:t>
            </a:r>
            <a:r>
              <a:rPr lang="en-US" dirty="0"/>
              <a:t>/BSD features Hypervisor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F55FD89A-7D3C-775A-D6B4-A02126920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52" y="1203446"/>
            <a:ext cx="8591846" cy="505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676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TwinCAT</a:t>
            </a:r>
            <a:r>
              <a:rPr lang="en-US" dirty="0"/>
              <a:t>/BSD features Hypervisor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8B7B871-3545-A82E-3CCA-41E55D3C35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6635" y="1383571"/>
            <a:ext cx="6517314" cy="138684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TwinCAT</a:t>
            </a:r>
            <a:r>
              <a:rPr lang="en-US" dirty="0"/>
              <a:t>/BSD Hypervisor test:</a:t>
            </a:r>
          </a:p>
          <a:p>
            <a:pPr marL="458550" lvl="1" indent="-285750"/>
            <a:r>
              <a:rPr lang="en-US" dirty="0"/>
              <a:t>Run a PLC application with some variables</a:t>
            </a:r>
          </a:p>
          <a:p>
            <a:pPr marL="458550" lvl="1" indent="-285750"/>
            <a:r>
              <a:rPr lang="en-US" dirty="0"/>
              <a:t>Run a python script on the guest Linux OS which will communicate via ADS with the PLC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97C6A5-1EE1-332C-31C1-E9209A35B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143" y="3429000"/>
            <a:ext cx="4114800" cy="2209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6AD885-45AC-2073-D66E-95F9AE4F8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586" y="1143774"/>
            <a:ext cx="4356789" cy="556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1363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TwinCAT</a:t>
            </a:r>
            <a:r>
              <a:rPr lang="en-US" dirty="0"/>
              <a:t>/BSD Virtualization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4657" y="1383570"/>
            <a:ext cx="11073624" cy="426611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111111"/>
                </a:solidFill>
                <a:effectLst/>
                <a:latin typeface="Noto Sans Condensed"/>
              </a:rPr>
              <a:t>TwinCAT</a:t>
            </a: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/BSD is based on FreeBSD, which can normally be virtualized.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This </a:t>
            </a:r>
            <a:r>
              <a:rPr lang="en-US" dirty="0">
                <a:solidFill>
                  <a:srgbClr val="111111"/>
                </a:solidFill>
                <a:latin typeface="Noto Sans Condensed"/>
              </a:rPr>
              <a:t>functionality is not supported/document by Beckhoff, but it works.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The procedur</a:t>
            </a:r>
            <a:r>
              <a:rPr lang="en-US" dirty="0">
                <a:solidFill>
                  <a:srgbClr val="111111"/>
                </a:solidFill>
                <a:latin typeface="Noto Sans Condensed"/>
              </a:rPr>
              <a:t>e to make this work is complex, but ideally only has to be done once.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This VM machine will of course not be connected to any terminals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11111"/>
                </a:solidFill>
                <a:latin typeface="Noto Sans Condensed"/>
              </a:rPr>
              <a:t>Licensing of the different Beckhoff SW should be dealt with as usual</a:t>
            </a:r>
            <a:endParaRPr lang="en-US" b="0" i="0" dirty="0">
              <a:solidFill>
                <a:srgbClr val="111111"/>
              </a:solidFill>
              <a:effectLst/>
              <a:latin typeface="Noto Sans Condense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07755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TwinCAT</a:t>
            </a:r>
            <a:r>
              <a:rPr lang="en-US" dirty="0"/>
              <a:t>/BSD Virtualization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4657" y="1383570"/>
            <a:ext cx="4124184" cy="126051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The e</a:t>
            </a:r>
            <a:r>
              <a:rPr lang="en-US" dirty="0">
                <a:solidFill>
                  <a:srgbClr val="111111"/>
                </a:solidFill>
                <a:latin typeface="Noto Sans Condensed"/>
              </a:rPr>
              <a:t>nd result is a VM running </a:t>
            </a:r>
            <a:r>
              <a:rPr lang="en-US" dirty="0" err="1">
                <a:solidFill>
                  <a:srgbClr val="111111"/>
                </a:solidFill>
                <a:latin typeface="Noto Sans Condensed"/>
              </a:rPr>
              <a:t>TwinCAT</a:t>
            </a:r>
            <a:r>
              <a:rPr lang="en-US" dirty="0">
                <a:solidFill>
                  <a:srgbClr val="111111"/>
                </a:solidFill>
                <a:latin typeface="Noto Sans Condensed"/>
              </a:rPr>
              <a:t>/BSD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2EBD31-7A22-9D01-F229-3B65B57A7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9869" y="1069041"/>
            <a:ext cx="6800480" cy="563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328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TwinCAT</a:t>
            </a:r>
            <a:r>
              <a:rPr lang="en-US" dirty="0"/>
              <a:t>/BSD Virtualization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4657" y="1383570"/>
            <a:ext cx="9013372" cy="126051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This VM will behave as any other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Noto Sans Condensed"/>
              </a:rPr>
              <a:t>TwinCAT</a:t>
            </a: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/BSD instance in general terms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11111"/>
                </a:solidFill>
                <a:latin typeface="Noto Sans Condensed"/>
              </a:rPr>
              <a:t>The VM should have assigned isolated cores and ~2Gb of RAM for it to work properly.</a:t>
            </a:r>
            <a:endParaRPr lang="en-US" b="0" i="0" dirty="0">
              <a:solidFill>
                <a:srgbClr val="111111"/>
              </a:solidFill>
              <a:effectLst/>
              <a:latin typeface="Noto Sans Condense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11111"/>
                </a:solidFill>
                <a:latin typeface="Noto Sans Condensed"/>
              </a:rPr>
              <a:t>In our testing this VM would not be performant enough for real time tasks.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11111"/>
                </a:solidFill>
                <a:latin typeface="Noto Sans Condensed"/>
              </a:rPr>
              <a:t>Application: PLC Device Simulators</a:t>
            </a:r>
          </a:p>
          <a:p>
            <a:pPr marL="458550" lvl="1" indent="-285750"/>
            <a:r>
              <a:rPr lang="en-US" dirty="0">
                <a:solidFill>
                  <a:srgbClr val="111111"/>
                </a:solidFill>
                <a:latin typeface="Noto Sans Condensed"/>
              </a:rPr>
              <a:t>One could run a </a:t>
            </a:r>
            <a:r>
              <a:rPr lang="en-US" dirty="0" err="1">
                <a:solidFill>
                  <a:srgbClr val="111111"/>
                </a:solidFill>
                <a:latin typeface="Noto Sans Condensed"/>
              </a:rPr>
              <a:t>TwinCAT</a:t>
            </a:r>
            <a:r>
              <a:rPr lang="en-US" dirty="0">
                <a:solidFill>
                  <a:srgbClr val="111111"/>
                </a:solidFill>
                <a:latin typeface="Noto Sans Condensed"/>
              </a:rPr>
              <a:t>/BSD VM</a:t>
            </a:r>
          </a:p>
          <a:p>
            <a:pPr marL="458550" lvl="1" indent="-285750"/>
            <a:r>
              <a:rPr lang="en-US" dirty="0">
                <a:solidFill>
                  <a:srgbClr val="111111"/>
                </a:solidFill>
                <a:latin typeface="Noto Sans Condensed"/>
              </a:rPr>
              <a:t>On this VM deploy PLC devices with its simulator</a:t>
            </a:r>
          </a:p>
          <a:p>
            <a:pPr marL="458550" lvl="1" indent="-285750"/>
            <a:r>
              <a:rPr lang="en-US" dirty="0">
                <a:solidFill>
                  <a:srgbClr val="111111"/>
                </a:solidFill>
                <a:latin typeface="Noto Sans Condensed"/>
              </a:rPr>
              <a:t>Saving money and logistics during the development process</a:t>
            </a:r>
          </a:p>
          <a:p>
            <a:pPr marL="458550" lvl="1" indent="-285750"/>
            <a:endParaRPr lang="en-US" dirty="0">
              <a:solidFill>
                <a:srgbClr val="111111"/>
              </a:solidFill>
              <a:latin typeface="Noto Sans Condense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6553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TwinCAT</a:t>
            </a:r>
            <a:r>
              <a:rPr lang="en-US" dirty="0"/>
              <a:t> Future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4657" y="1383570"/>
            <a:ext cx="9013372" cy="126051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Linux®-based real-time control with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Noto Sans Condensed"/>
              </a:rPr>
              <a:t>TwinCAT</a:t>
            </a:r>
            <a:endParaRPr lang="en-US" b="0" i="0" dirty="0">
              <a:solidFill>
                <a:srgbClr val="111111"/>
              </a:solidFill>
              <a:effectLst/>
              <a:latin typeface="Noto Sans Condensed"/>
            </a:endParaRPr>
          </a:p>
          <a:p>
            <a:pPr marL="458550" lvl="1" indent="-285750"/>
            <a:r>
              <a:rPr lang="en-US" dirty="0" err="1"/>
              <a:t>TwinCAT</a:t>
            </a:r>
            <a:r>
              <a:rPr lang="en-US" dirty="0"/>
              <a:t> Runtime for Linux® is based on Beckhoff's own Linux® distribution, which expands the choice of operating systems in addition to Windows and </a:t>
            </a:r>
            <a:r>
              <a:rPr lang="en-US" dirty="0" err="1"/>
              <a:t>TwinCAT</a:t>
            </a:r>
            <a:r>
              <a:rPr lang="en-US" dirty="0"/>
              <a:t>/BSD. The distribution was developed using the free Debian operating system and includes a Linux® real-time kernel as standard for real-time execution of the runtime.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122" name="Picture 2" descr="TwinCAT Runtime for Linux® enables the execution of several TwinCAT runtimes on a single industrial PC for the first time.">
            <a:extLst>
              <a:ext uri="{FF2B5EF4-FFF2-40B4-BE49-F238E27FC236}">
                <a16:creationId xmlns:a16="http://schemas.microsoft.com/office/drawing/2014/main" id="{4962B2D8-79A3-F4E1-BAE8-5F29DBFAA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57" y="3337910"/>
            <a:ext cx="4315285" cy="287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ED25CFC-6769-BCA1-91E3-55A7CB1F5BD9}"/>
              </a:ext>
            </a:extLst>
          </p:cNvPr>
          <p:cNvSpPr txBox="1">
            <a:spLocks/>
          </p:cNvSpPr>
          <p:nvPr/>
        </p:nvSpPr>
        <p:spPr>
          <a:xfrm>
            <a:off x="6350350" y="3337910"/>
            <a:ext cx="4496460" cy="277614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A300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Source: </a:t>
            </a:r>
          </a:p>
          <a:p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https://www.beckhoff.com/en-en/products/product-news/linux-r/</a:t>
            </a:r>
            <a:endParaRPr lang="en-GB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6717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TwinCAT</a:t>
            </a:r>
            <a:r>
              <a:rPr lang="en-US" dirty="0"/>
              <a:t> Future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4657" y="1383570"/>
            <a:ext cx="9013372" cy="126051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Virtual PLC with Beckhoff</a:t>
            </a:r>
          </a:p>
          <a:p>
            <a:pPr marL="458550" lvl="1" indent="-285750"/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Not only does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Noto Sans Condensed"/>
              </a:rPr>
              <a:t>TwinCAT</a:t>
            </a: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 for Linux® allow the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Noto Sans Condensed"/>
              </a:rPr>
              <a:t>TwinCAT</a:t>
            </a: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 automation software to be executed on the basis of the Linux® operating system, but it also enables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Noto Sans Condensed"/>
              </a:rPr>
              <a:t>TwinCAT</a:t>
            </a:r>
            <a:r>
              <a:rPr lang="en-US" b="0" i="0" dirty="0">
                <a:solidFill>
                  <a:srgbClr val="111111"/>
                </a:solidFill>
                <a:effectLst/>
                <a:latin typeface="Noto Sans Condensed"/>
              </a:rPr>
              <a:t> to be distributed and operated in the form of containers.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ED25CFC-6769-BCA1-91E3-55A7CB1F5BD9}"/>
              </a:ext>
            </a:extLst>
          </p:cNvPr>
          <p:cNvSpPr txBox="1">
            <a:spLocks/>
          </p:cNvSpPr>
          <p:nvPr/>
        </p:nvSpPr>
        <p:spPr>
          <a:xfrm>
            <a:off x="6350350" y="3337910"/>
            <a:ext cx="4496460" cy="277614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A300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Source: </a:t>
            </a:r>
          </a:p>
          <a:p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https://www.beckhoff.com/en-en/products/automation/virtual-plc/</a:t>
            </a:r>
            <a:endParaRPr lang="en-GB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 descr="The diagram illustrates the structure of the Virtual PLC.">
            <a:extLst>
              <a:ext uri="{FF2B5EF4-FFF2-40B4-BE49-F238E27FC236}">
                <a16:creationId xmlns:a16="http://schemas.microsoft.com/office/drawing/2014/main" id="{C57CB597-37BE-A9EF-0D1B-E7FBAC76D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813" y="3004542"/>
            <a:ext cx="4765448" cy="317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8607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Claudio Reinero </a:t>
            </a:r>
          </a:p>
          <a:p>
            <a:pPr algn="l"/>
            <a:r>
              <a:rPr lang="en-GB" dirty="0"/>
              <a:t>– creinero@eso.org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2856</TotalTime>
  <Words>2031</Words>
  <Application>Microsoft Office PowerPoint</Application>
  <PresentationFormat>Widescreen</PresentationFormat>
  <Paragraphs>229</Paragraphs>
  <Slides>38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0xProto Nerd Font Mono</vt:lpstr>
      <vt:lpstr>Arial</vt:lpstr>
      <vt:lpstr>Calibri</vt:lpstr>
      <vt:lpstr>Georgia</vt:lpstr>
      <vt:lpstr>Noto Sans Condensed</vt:lpstr>
      <vt:lpstr>Office</vt:lpstr>
      <vt:lpstr>think-cell Folie</vt:lpstr>
      <vt:lpstr>TwinCAT/BSD - Initial Tests</vt:lpstr>
      <vt:lpstr>Introduction</vt:lpstr>
      <vt:lpstr>What is TwinCAT/BSD?</vt:lpstr>
      <vt:lpstr>What is TwinCAT/BSD?</vt:lpstr>
      <vt:lpstr>Why use TwinCAT/BSD?</vt:lpstr>
      <vt:lpstr>Installing</vt:lpstr>
      <vt:lpstr>Installing</vt:lpstr>
      <vt:lpstr>Installing</vt:lpstr>
      <vt:lpstr>Installing</vt:lpstr>
      <vt:lpstr>Using TwinCAT/BSD</vt:lpstr>
      <vt:lpstr>Using TwinCAT/BSD</vt:lpstr>
      <vt:lpstr>Using TwinCAT/BSD</vt:lpstr>
      <vt:lpstr>Using TwinCAT/BSD</vt:lpstr>
      <vt:lpstr>Using TwinCAT/BSD</vt:lpstr>
      <vt:lpstr>Using TwinCAT/BSD</vt:lpstr>
      <vt:lpstr>Using TwinCAT/BSD</vt:lpstr>
      <vt:lpstr>Using TwinCAT/BSD</vt:lpstr>
      <vt:lpstr>Using TwinCAT/BSD</vt:lpstr>
      <vt:lpstr>Using TwinCAT/BSD</vt:lpstr>
      <vt:lpstr>Using TwinCAT/BSD</vt:lpstr>
      <vt:lpstr>Using TwinCAT/BSD</vt:lpstr>
      <vt:lpstr>Using TwinCAT/BSD</vt:lpstr>
      <vt:lpstr>Using TwinCAT/BSD</vt:lpstr>
      <vt:lpstr>Using TwinCAT/BSD</vt:lpstr>
      <vt:lpstr>Using TwinCAT/BSD</vt:lpstr>
      <vt:lpstr>TwinCAT/BSD features Hypervisor</vt:lpstr>
      <vt:lpstr>TwinCAT/BSD features Hypervisor</vt:lpstr>
      <vt:lpstr>TwinCAT/BSD features Hypervisor</vt:lpstr>
      <vt:lpstr>TwinCAT/BSD features Hypervisor</vt:lpstr>
      <vt:lpstr>TwinCAT/BSD features Hypervisor</vt:lpstr>
      <vt:lpstr>TwinCAT/BSD features Hypervisor</vt:lpstr>
      <vt:lpstr>TwinCAT/BSD features Hypervisor</vt:lpstr>
      <vt:lpstr>TwinCAT/BSD Virtualization</vt:lpstr>
      <vt:lpstr>TwinCAT/BSD Virtualization</vt:lpstr>
      <vt:lpstr>TwinCAT/BSD Virtualization</vt:lpstr>
      <vt:lpstr>TwinCAT Future</vt:lpstr>
      <vt:lpstr>TwinCAT Future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Claudio Reinero</cp:lastModifiedBy>
  <cp:revision>100</cp:revision>
  <dcterms:created xsi:type="dcterms:W3CDTF">2023-10-25T15:44:01Z</dcterms:created>
  <dcterms:modified xsi:type="dcterms:W3CDTF">2024-11-24T16:26:42Z</dcterms:modified>
</cp:coreProperties>
</file>