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3" r:id="rId3"/>
  </p:sldMasterIdLst>
  <p:notesMasterIdLst>
    <p:notesMasterId r:id="rId29"/>
  </p:notesMasterIdLst>
  <p:sldIdLst>
    <p:sldId id="256" r:id="rId4"/>
    <p:sldId id="353" r:id="rId5"/>
    <p:sldId id="354" r:id="rId6"/>
    <p:sldId id="261" r:id="rId7"/>
    <p:sldId id="264" r:id="rId8"/>
    <p:sldId id="265" r:id="rId9"/>
    <p:sldId id="341" r:id="rId10"/>
    <p:sldId id="336" r:id="rId11"/>
    <p:sldId id="338" r:id="rId12"/>
    <p:sldId id="339" r:id="rId13"/>
    <p:sldId id="337" r:id="rId14"/>
    <p:sldId id="340" r:id="rId15"/>
    <p:sldId id="342" r:id="rId16"/>
    <p:sldId id="343" r:id="rId17"/>
    <p:sldId id="262" r:id="rId18"/>
    <p:sldId id="346" r:id="rId19"/>
    <p:sldId id="347" r:id="rId20"/>
    <p:sldId id="349" r:id="rId21"/>
    <p:sldId id="352" r:id="rId22"/>
    <p:sldId id="350" r:id="rId23"/>
    <p:sldId id="351" r:id="rId24"/>
    <p:sldId id="260" r:id="rId25"/>
    <p:sldId id="257" r:id="rId26"/>
    <p:sldId id="258" r:id="rId27"/>
    <p:sldId id="259" r:id="rId28"/>
  </p:sldIdLst>
  <p:sldSz cx="9144000" cy="5143500" type="screen16x9"/>
  <p:notesSz cx="6858000" cy="9144000"/>
  <p:defaultTextStyle>
    <a:defPPr/>
  </p:defaultTextStyle>
  <p:extLst>
    <p:ext uri="{EFAFB233-063F-42B5-8137-9DF3F51BA10A}">
      <p15:sldGuideLst xmlns:p15="http://schemas.microsoft.com/office/powerpoint/2012/main">
        <p15:guide id="1" pos="2880">
          <p15:clr>
            <a:srgbClr val="A4A3A4"/>
          </p15:clr>
        </p15:guide>
        <p15:guide id="2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02B023-4C55-4112-A856-20EFC411DFBD}" v="2292" dt="2024-11-25T16:11:41.1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pos="2880"/>
        <p:guide orient="horz" pos="162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microsoft.com/office/2016/11/relationships/changesInfo" Target="changesInfos/changesInfo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m De Meester" userId="c7408bab-c3f9-426f-ba59-109d33840b43" providerId="ADAL" clId="{3911E69F-AC4F-4AE3-A6C1-5EDBF45E588E}"/>
    <pc:docChg chg="undo custSel addSld delSld modSld modMainMaster">
      <pc:chgData name="Wim De Meester" userId="c7408bab-c3f9-426f-ba59-109d33840b43" providerId="ADAL" clId="{3911E69F-AC4F-4AE3-A6C1-5EDBF45E588E}" dt="2024-11-22T15:43:37.901" v="1132" actId="26606"/>
      <pc:docMkLst>
        <pc:docMk/>
      </pc:docMkLst>
      <pc:sldChg chg="addSp modSp mod">
        <pc:chgData name="Wim De Meester" userId="c7408bab-c3f9-426f-ba59-109d33840b43" providerId="ADAL" clId="{3911E69F-AC4F-4AE3-A6C1-5EDBF45E588E}" dt="2024-11-18T13:25:13.113" v="159" actId="20577"/>
        <pc:sldMkLst>
          <pc:docMk/>
          <pc:sldMk cId="0" sldId="256"/>
        </pc:sldMkLst>
        <pc:spChg chg="mod">
          <ac:chgData name="Wim De Meester" userId="c7408bab-c3f9-426f-ba59-109d33840b43" providerId="ADAL" clId="{3911E69F-AC4F-4AE3-A6C1-5EDBF45E588E}" dt="2024-11-18T13:24:20.559" v="51" actId="255"/>
          <ac:spMkLst>
            <pc:docMk/>
            <pc:sldMk cId="0" sldId="256"/>
            <ac:spMk id="2" creationId="{00000000-0000-0000-0000-000000000000}"/>
          </ac:spMkLst>
        </pc:spChg>
        <pc:spChg chg="add mod">
          <ac:chgData name="Wim De Meester" userId="c7408bab-c3f9-426f-ba59-109d33840b43" providerId="ADAL" clId="{3911E69F-AC4F-4AE3-A6C1-5EDBF45E588E}" dt="2024-11-18T13:25:13.113" v="159" actId="20577"/>
          <ac:spMkLst>
            <pc:docMk/>
            <pc:sldMk cId="0" sldId="256"/>
            <ac:spMk id="4" creationId="{B91C17C9-36AD-E8F0-7815-C8E0EEF03B01}"/>
          </ac:spMkLst>
        </pc:spChg>
      </pc:sldChg>
      <pc:sldChg chg="modSp mod">
        <pc:chgData name="Wim De Meester" userId="c7408bab-c3f9-426f-ba59-109d33840b43" providerId="ADAL" clId="{3911E69F-AC4F-4AE3-A6C1-5EDBF45E588E}" dt="2024-11-18T13:24:38.600" v="53" actId="27636"/>
        <pc:sldMkLst>
          <pc:docMk/>
          <pc:sldMk cId="0" sldId="259"/>
        </pc:sldMkLst>
        <pc:spChg chg="mod">
          <ac:chgData name="Wim De Meester" userId="c7408bab-c3f9-426f-ba59-109d33840b43" providerId="ADAL" clId="{3911E69F-AC4F-4AE3-A6C1-5EDBF45E588E}" dt="2024-11-18T13:24:38.600" v="53" actId="27636"/>
          <ac:spMkLst>
            <pc:docMk/>
            <pc:sldMk cId="0" sldId="259"/>
            <ac:spMk id="3" creationId="{00000000-0000-0000-0000-000000000000}"/>
          </ac:spMkLst>
        </pc:spChg>
      </pc:sldChg>
      <pc:sldChg chg="modSp add mod">
        <pc:chgData name="Wim De Meester" userId="c7408bab-c3f9-426f-ba59-109d33840b43" providerId="ADAL" clId="{3911E69F-AC4F-4AE3-A6C1-5EDBF45E588E}" dt="2024-11-18T13:25:25.628" v="160" actId="20577"/>
        <pc:sldMkLst>
          <pc:docMk/>
          <pc:sldMk cId="292926159" sldId="260"/>
        </pc:sldMkLst>
        <pc:spChg chg="mod">
          <ac:chgData name="Wim De Meester" userId="c7408bab-c3f9-426f-ba59-109d33840b43" providerId="ADAL" clId="{3911E69F-AC4F-4AE3-A6C1-5EDBF45E588E}" dt="2024-11-18T13:25:25.628" v="160" actId="20577"/>
          <ac:spMkLst>
            <pc:docMk/>
            <pc:sldMk cId="292926159" sldId="260"/>
            <ac:spMk id="2" creationId="{CE6EF005-C94B-26E9-06B7-B03FE4765AF8}"/>
          </ac:spMkLst>
        </pc:spChg>
      </pc:sldChg>
      <pc:sldChg chg="delSp modSp add mod">
        <pc:chgData name="Wim De Meester" userId="c7408bab-c3f9-426f-ba59-109d33840b43" providerId="ADAL" clId="{3911E69F-AC4F-4AE3-A6C1-5EDBF45E588E}" dt="2024-11-18T13:26:53.615" v="182" actId="478"/>
        <pc:sldMkLst>
          <pc:docMk/>
          <pc:sldMk cId="2996018082" sldId="261"/>
        </pc:sldMkLst>
        <pc:spChg chg="mod">
          <ac:chgData name="Wim De Meester" userId="c7408bab-c3f9-426f-ba59-109d33840b43" providerId="ADAL" clId="{3911E69F-AC4F-4AE3-A6C1-5EDBF45E588E}" dt="2024-11-18T13:26:50.617" v="181" actId="20577"/>
          <ac:spMkLst>
            <pc:docMk/>
            <pc:sldMk cId="2996018082" sldId="261"/>
            <ac:spMk id="2" creationId="{15F97189-B26C-9EA1-3959-900C0ED5B17D}"/>
          </ac:spMkLst>
        </pc:spChg>
        <pc:spChg chg="del">
          <ac:chgData name="Wim De Meester" userId="c7408bab-c3f9-426f-ba59-109d33840b43" providerId="ADAL" clId="{3911E69F-AC4F-4AE3-A6C1-5EDBF45E588E}" dt="2024-11-18T13:26:53.615" v="182" actId="478"/>
          <ac:spMkLst>
            <pc:docMk/>
            <pc:sldMk cId="2996018082" sldId="261"/>
            <ac:spMk id="4" creationId="{4D330D42-8F41-BF52-5672-72E81FC1995E}"/>
          </ac:spMkLst>
        </pc:spChg>
      </pc:sldChg>
      <pc:sldChg chg="modSp add mod">
        <pc:chgData name="Wim De Meester" userId="c7408bab-c3f9-426f-ba59-109d33840b43" providerId="ADAL" clId="{3911E69F-AC4F-4AE3-A6C1-5EDBF45E588E}" dt="2024-11-18T13:27:04.933" v="190" actId="20577"/>
        <pc:sldMkLst>
          <pc:docMk/>
          <pc:sldMk cId="1019910249" sldId="262"/>
        </pc:sldMkLst>
        <pc:spChg chg="mod">
          <ac:chgData name="Wim De Meester" userId="c7408bab-c3f9-426f-ba59-109d33840b43" providerId="ADAL" clId="{3911E69F-AC4F-4AE3-A6C1-5EDBF45E588E}" dt="2024-11-18T13:27:04.933" v="190" actId="20577"/>
          <ac:spMkLst>
            <pc:docMk/>
            <pc:sldMk cId="1019910249" sldId="262"/>
            <ac:spMk id="2" creationId="{64C506D5-4EA2-2083-BC45-FEE4F247A9C0}"/>
          </ac:spMkLst>
        </pc:spChg>
      </pc:sldChg>
      <pc:sldChg chg="addSp delSp modSp mod">
        <pc:chgData name="Wim De Meester" userId="c7408bab-c3f9-426f-ba59-109d33840b43" providerId="ADAL" clId="{3911E69F-AC4F-4AE3-A6C1-5EDBF45E588E}" dt="2024-11-22T15:01:58.914" v="194" actId="14100"/>
        <pc:sldMkLst>
          <pc:docMk/>
          <pc:sldMk cId="2219137344" sldId="341"/>
        </pc:sldMkLst>
        <pc:spChg chg="del">
          <ac:chgData name="Wim De Meester" userId="c7408bab-c3f9-426f-ba59-109d33840b43" providerId="ADAL" clId="{3911E69F-AC4F-4AE3-A6C1-5EDBF45E588E}" dt="2024-11-22T15:01:52.774" v="192" actId="478"/>
          <ac:spMkLst>
            <pc:docMk/>
            <pc:sldMk cId="2219137344" sldId="341"/>
            <ac:spMk id="3" creationId="{E5E79602-1C21-69BF-5E0B-5E66135FBB79}"/>
          </ac:spMkLst>
        </pc:spChg>
        <pc:picChg chg="add mod">
          <ac:chgData name="Wim De Meester" userId="c7408bab-c3f9-426f-ba59-109d33840b43" providerId="ADAL" clId="{3911E69F-AC4F-4AE3-A6C1-5EDBF45E588E}" dt="2024-11-22T15:01:58.914" v="194" actId="14100"/>
          <ac:picMkLst>
            <pc:docMk/>
            <pc:sldMk cId="2219137344" sldId="341"/>
            <ac:picMk id="5" creationId="{DDDE2522-38C5-04FB-A400-BABAACC6D13F}"/>
          </ac:picMkLst>
        </pc:picChg>
      </pc:sldChg>
      <pc:sldChg chg="new del">
        <pc:chgData name="Wim De Meester" userId="c7408bab-c3f9-426f-ba59-109d33840b43" providerId="ADAL" clId="{3911E69F-AC4F-4AE3-A6C1-5EDBF45E588E}" dt="2024-11-22T15:03:03.397" v="197" actId="2696"/>
        <pc:sldMkLst>
          <pc:docMk/>
          <pc:sldMk cId="2737221184" sldId="344"/>
        </pc:sldMkLst>
      </pc:sldChg>
      <pc:sldChg chg="delSp new del mod">
        <pc:chgData name="Wim De Meester" userId="c7408bab-c3f9-426f-ba59-109d33840b43" providerId="ADAL" clId="{3911E69F-AC4F-4AE3-A6C1-5EDBF45E588E}" dt="2024-11-22T15:04:11.457" v="200" actId="2696"/>
        <pc:sldMkLst>
          <pc:docMk/>
          <pc:sldMk cId="1260125687" sldId="345"/>
        </pc:sldMkLst>
        <pc:spChg chg="del">
          <ac:chgData name="Wim De Meester" userId="c7408bab-c3f9-426f-ba59-109d33840b43" providerId="ADAL" clId="{3911E69F-AC4F-4AE3-A6C1-5EDBF45E588E}" dt="2024-11-22T15:03:52.084" v="198" actId="478"/>
          <ac:spMkLst>
            <pc:docMk/>
            <pc:sldMk cId="1260125687" sldId="345"/>
            <ac:spMk id="2" creationId="{FEDE06B1-9500-7EB1-1792-08F5DD7E91F1}"/>
          </ac:spMkLst>
        </pc:spChg>
      </pc:sldChg>
      <pc:sldChg chg="addSp delSp modSp new mod setBg">
        <pc:chgData name="Wim De Meester" userId="c7408bab-c3f9-426f-ba59-109d33840b43" providerId="ADAL" clId="{3911E69F-AC4F-4AE3-A6C1-5EDBF45E588E}" dt="2024-11-22T15:11:46.232" v="385" actId="14100"/>
        <pc:sldMkLst>
          <pc:docMk/>
          <pc:sldMk cId="1871485214" sldId="346"/>
        </pc:sldMkLst>
        <pc:spChg chg="add mod ord">
          <ac:chgData name="Wim De Meester" userId="c7408bab-c3f9-426f-ba59-109d33840b43" providerId="ADAL" clId="{3911E69F-AC4F-4AE3-A6C1-5EDBF45E588E}" dt="2024-11-22T15:11:46.232" v="385" actId="14100"/>
          <ac:spMkLst>
            <pc:docMk/>
            <pc:sldMk cId="1871485214" sldId="346"/>
            <ac:spMk id="4" creationId="{C65F4BA0-F943-EC9D-14CB-FAA58A129B50}"/>
          </ac:spMkLst>
        </pc:spChg>
        <pc:spChg chg="add del">
          <ac:chgData name="Wim De Meester" userId="c7408bab-c3f9-426f-ba59-109d33840b43" providerId="ADAL" clId="{3911E69F-AC4F-4AE3-A6C1-5EDBF45E588E}" dt="2024-11-22T15:08:55.444" v="313" actId="26606"/>
          <ac:spMkLst>
            <pc:docMk/>
            <pc:sldMk cId="1871485214" sldId="346"/>
            <ac:spMk id="11" creationId="{63F5877B-98C7-49DD-83AB-0F6F57CB6543}"/>
          </ac:spMkLst>
        </pc:spChg>
        <pc:spChg chg="add del">
          <ac:chgData name="Wim De Meester" userId="c7408bab-c3f9-426f-ba59-109d33840b43" providerId="ADAL" clId="{3911E69F-AC4F-4AE3-A6C1-5EDBF45E588E}" dt="2024-11-22T15:08:55.444" v="313" actId="26606"/>
          <ac:spMkLst>
            <pc:docMk/>
            <pc:sldMk cId="1871485214" sldId="346"/>
            <ac:spMk id="13" creationId="{4EA91930-66BC-4C41-B4F5-C31EB216F64B}"/>
          </ac:spMkLst>
        </pc:spChg>
        <pc:spChg chg="add del">
          <ac:chgData name="Wim De Meester" userId="c7408bab-c3f9-426f-ba59-109d33840b43" providerId="ADAL" clId="{3911E69F-AC4F-4AE3-A6C1-5EDBF45E588E}" dt="2024-11-22T15:08:55.444" v="313" actId="26606"/>
          <ac:spMkLst>
            <pc:docMk/>
            <pc:sldMk cId="1871485214" sldId="346"/>
            <ac:spMk id="15" creationId="{6313CF8F-B436-401E-9575-DE0F8E8B5B17}"/>
          </ac:spMkLst>
        </pc:spChg>
        <pc:spChg chg="add del">
          <ac:chgData name="Wim De Meester" userId="c7408bab-c3f9-426f-ba59-109d33840b43" providerId="ADAL" clId="{3911E69F-AC4F-4AE3-A6C1-5EDBF45E588E}" dt="2024-11-22T15:08:55.444" v="313" actId="26606"/>
          <ac:spMkLst>
            <pc:docMk/>
            <pc:sldMk cId="1871485214" sldId="346"/>
            <ac:spMk id="17" creationId="{2A38CFE9-C30A-4551-ACCB-D5808FBC39CD}"/>
          </ac:spMkLst>
        </pc:spChg>
        <pc:spChg chg="add del">
          <ac:chgData name="Wim De Meester" userId="c7408bab-c3f9-426f-ba59-109d33840b43" providerId="ADAL" clId="{3911E69F-AC4F-4AE3-A6C1-5EDBF45E588E}" dt="2024-11-22T15:08:55.444" v="313" actId="26606"/>
          <ac:spMkLst>
            <pc:docMk/>
            <pc:sldMk cId="1871485214" sldId="346"/>
            <ac:spMk id="19" creationId="{67EF550F-47CE-4FB2-9DAC-12AD835C833D}"/>
          </ac:spMkLst>
        </pc:spChg>
        <pc:spChg chg="add del">
          <ac:chgData name="Wim De Meester" userId="c7408bab-c3f9-426f-ba59-109d33840b43" providerId="ADAL" clId="{3911E69F-AC4F-4AE3-A6C1-5EDBF45E588E}" dt="2024-11-22T15:08:58.787" v="315" actId="26606"/>
          <ac:spMkLst>
            <pc:docMk/>
            <pc:sldMk cId="1871485214" sldId="346"/>
            <ac:spMk id="21" creationId="{4CBC69AF-AE9D-43C7-A183-244646418BB4}"/>
          </ac:spMkLst>
        </pc:spChg>
        <pc:spChg chg="add del">
          <ac:chgData name="Wim De Meester" userId="c7408bab-c3f9-426f-ba59-109d33840b43" providerId="ADAL" clId="{3911E69F-AC4F-4AE3-A6C1-5EDBF45E588E}" dt="2024-11-22T15:08:58.787" v="315" actId="26606"/>
          <ac:spMkLst>
            <pc:docMk/>
            <pc:sldMk cId="1871485214" sldId="346"/>
            <ac:spMk id="22" creationId="{BE64232A-D912-4882-BF58-104918115741}"/>
          </ac:spMkLst>
        </pc:spChg>
        <pc:spChg chg="add del">
          <ac:chgData name="Wim De Meester" userId="c7408bab-c3f9-426f-ba59-109d33840b43" providerId="ADAL" clId="{3911E69F-AC4F-4AE3-A6C1-5EDBF45E588E}" dt="2024-11-22T15:08:58.787" v="315" actId="26606"/>
          <ac:spMkLst>
            <pc:docMk/>
            <pc:sldMk cId="1871485214" sldId="346"/>
            <ac:spMk id="23" creationId="{E8E4E9D8-6D9C-4646-83A2-11844D84EAE4}"/>
          </ac:spMkLst>
        </pc:spChg>
        <pc:spChg chg="add">
          <ac:chgData name="Wim De Meester" userId="c7408bab-c3f9-426f-ba59-109d33840b43" providerId="ADAL" clId="{3911E69F-AC4F-4AE3-A6C1-5EDBF45E588E}" dt="2024-11-22T15:08:58.792" v="316" actId="26606"/>
          <ac:spMkLst>
            <pc:docMk/>
            <pc:sldMk cId="1871485214" sldId="346"/>
            <ac:spMk id="25" creationId="{38468727-63BE-4191-B4A6-C30C82C0E986}"/>
          </ac:spMkLst>
        </pc:spChg>
        <pc:spChg chg="add">
          <ac:chgData name="Wim De Meester" userId="c7408bab-c3f9-426f-ba59-109d33840b43" providerId="ADAL" clId="{3911E69F-AC4F-4AE3-A6C1-5EDBF45E588E}" dt="2024-11-22T15:08:58.792" v="316" actId="26606"/>
          <ac:spMkLst>
            <pc:docMk/>
            <pc:sldMk cId="1871485214" sldId="346"/>
            <ac:spMk id="26" creationId="{9D355BB6-1BB8-4828-B246-CFB31742D7B8}"/>
          </ac:spMkLst>
        </pc:spChg>
        <pc:spChg chg="add">
          <ac:chgData name="Wim De Meester" userId="c7408bab-c3f9-426f-ba59-109d33840b43" providerId="ADAL" clId="{3911E69F-AC4F-4AE3-A6C1-5EDBF45E588E}" dt="2024-11-22T15:08:58.792" v="316" actId="26606"/>
          <ac:spMkLst>
            <pc:docMk/>
            <pc:sldMk cId="1871485214" sldId="346"/>
            <ac:spMk id="27" creationId="{CA52A9B9-B2B3-46F0-9D53-0EFF9905BF8F}"/>
          </ac:spMkLst>
        </pc:spChg>
        <pc:picChg chg="add mod ord">
          <ac:chgData name="Wim De Meester" userId="c7408bab-c3f9-426f-ba59-109d33840b43" providerId="ADAL" clId="{3911E69F-AC4F-4AE3-A6C1-5EDBF45E588E}" dt="2024-11-22T15:08:58.792" v="316" actId="26606"/>
          <ac:picMkLst>
            <pc:docMk/>
            <pc:sldMk cId="1871485214" sldId="346"/>
            <ac:picMk id="3" creationId="{3B4AD44D-5796-349C-A6A4-C0EE65C56398}"/>
          </ac:picMkLst>
        </pc:picChg>
        <pc:picChg chg="add mod">
          <ac:chgData name="Wim De Meester" userId="c7408bab-c3f9-426f-ba59-109d33840b43" providerId="ADAL" clId="{3911E69F-AC4F-4AE3-A6C1-5EDBF45E588E}" dt="2024-11-22T15:08:58.792" v="316" actId="26606"/>
          <ac:picMkLst>
            <pc:docMk/>
            <pc:sldMk cId="1871485214" sldId="346"/>
            <ac:picMk id="6" creationId="{27C3017A-663F-7A8C-2FEA-417F648EF7F0}"/>
          </ac:picMkLst>
        </pc:picChg>
      </pc:sldChg>
      <pc:sldChg chg="addSp delSp modSp new mod setBg">
        <pc:chgData name="Wim De Meester" userId="c7408bab-c3f9-426f-ba59-109d33840b43" providerId="ADAL" clId="{3911E69F-AC4F-4AE3-A6C1-5EDBF45E588E}" dt="2024-11-22T15:14:51.045" v="528" actId="5793"/>
        <pc:sldMkLst>
          <pc:docMk/>
          <pc:sldMk cId="2754183179" sldId="347"/>
        </pc:sldMkLst>
        <pc:spChg chg="add mod">
          <ac:chgData name="Wim De Meester" userId="c7408bab-c3f9-426f-ba59-109d33840b43" providerId="ADAL" clId="{3911E69F-AC4F-4AE3-A6C1-5EDBF45E588E}" dt="2024-11-22T15:14:51.045" v="528" actId="5793"/>
          <ac:spMkLst>
            <pc:docMk/>
            <pc:sldMk cId="2754183179" sldId="347"/>
            <ac:spMk id="6" creationId="{93CE417F-30B2-1526-0F0B-72A504822DB7}"/>
          </ac:spMkLst>
        </pc:spChg>
        <pc:spChg chg="add del">
          <ac:chgData name="Wim De Meester" userId="c7408bab-c3f9-426f-ba59-109d33840b43" providerId="ADAL" clId="{3911E69F-AC4F-4AE3-A6C1-5EDBF45E588E}" dt="2024-11-22T15:12:41.074" v="393" actId="26606"/>
          <ac:spMkLst>
            <pc:docMk/>
            <pc:sldMk cId="2754183179" sldId="347"/>
            <ac:spMk id="7" creationId="{22C6C9C9-83BF-4A6C-A1BF-C1735C61B4FF}"/>
          </ac:spMkLst>
        </pc:spChg>
        <pc:spChg chg="add del">
          <ac:chgData name="Wim De Meester" userId="c7408bab-c3f9-426f-ba59-109d33840b43" providerId="ADAL" clId="{3911E69F-AC4F-4AE3-A6C1-5EDBF45E588E}" dt="2024-11-22T15:12:49.386" v="401" actId="26606"/>
          <ac:spMkLst>
            <pc:docMk/>
            <pc:sldMk cId="2754183179" sldId="347"/>
            <ac:spMk id="8" creationId="{A9F529C3-C941-49FD-8C67-82F134F64BDB}"/>
          </ac:spMkLst>
        </pc:spChg>
        <pc:spChg chg="add del">
          <ac:chgData name="Wim De Meester" userId="c7408bab-c3f9-426f-ba59-109d33840b43" providerId="ADAL" clId="{3911E69F-AC4F-4AE3-A6C1-5EDBF45E588E}" dt="2024-11-22T15:12:44.075" v="395" actId="26606"/>
          <ac:spMkLst>
            <pc:docMk/>
            <pc:sldMk cId="2754183179" sldId="347"/>
            <ac:spMk id="9" creationId="{11BE3FA7-0D70-4431-814F-D8C40576EA93}"/>
          </ac:spMkLst>
        </pc:spChg>
        <pc:spChg chg="add del">
          <ac:chgData name="Wim De Meester" userId="c7408bab-c3f9-426f-ba59-109d33840b43" providerId="ADAL" clId="{3911E69F-AC4F-4AE3-A6C1-5EDBF45E588E}" dt="2024-11-22T15:12:34.289" v="389" actId="26606"/>
          <ac:spMkLst>
            <pc:docMk/>
            <pc:sldMk cId="2754183179" sldId="347"/>
            <ac:spMk id="10" creationId="{A169D286-F4D7-4C8B-A6BD-D05384C7F1D8}"/>
          </ac:spMkLst>
        </pc:spChg>
        <pc:spChg chg="add del">
          <ac:chgData name="Wim De Meester" userId="c7408bab-c3f9-426f-ba59-109d33840b43" providerId="ADAL" clId="{3911E69F-AC4F-4AE3-A6C1-5EDBF45E588E}" dt="2024-11-22T15:12:45.946" v="397" actId="26606"/>
          <ac:spMkLst>
            <pc:docMk/>
            <pc:sldMk cId="2754183179" sldId="347"/>
            <ac:spMk id="11" creationId="{5F9CFCE6-877F-4858-B8BD-2C52CA8AFBC4}"/>
          </ac:spMkLst>
        </pc:spChg>
        <pc:spChg chg="add del">
          <ac:chgData name="Wim De Meester" userId="c7408bab-c3f9-426f-ba59-109d33840b43" providerId="ADAL" clId="{3911E69F-AC4F-4AE3-A6C1-5EDBF45E588E}" dt="2024-11-22T15:12:34.289" v="389" actId="26606"/>
          <ac:spMkLst>
            <pc:docMk/>
            <pc:sldMk cId="2754183179" sldId="347"/>
            <ac:spMk id="12" creationId="{39E8235E-135E-4261-8F54-2B316E493C42}"/>
          </ac:spMkLst>
        </pc:spChg>
        <pc:spChg chg="add del">
          <ac:chgData name="Wim De Meester" userId="c7408bab-c3f9-426f-ba59-109d33840b43" providerId="ADAL" clId="{3911E69F-AC4F-4AE3-A6C1-5EDBF45E588E}" dt="2024-11-22T15:12:45.946" v="397" actId="26606"/>
          <ac:spMkLst>
            <pc:docMk/>
            <pc:sldMk cId="2754183179" sldId="347"/>
            <ac:spMk id="13" creationId="{8213F8A0-12AE-4514-8372-0DD766EC28EE}"/>
          </ac:spMkLst>
        </pc:spChg>
        <pc:spChg chg="add del">
          <ac:chgData name="Wim De Meester" userId="c7408bab-c3f9-426f-ba59-109d33840b43" providerId="ADAL" clId="{3911E69F-AC4F-4AE3-A6C1-5EDBF45E588E}" dt="2024-11-22T15:12:34.289" v="389" actId="26606"/>
          <ac:spMkLst>
            <pc:docMk/>
            <pc:sldMk cId="2754183179" sldId="347"/>
            <ac:spMk id="14" creationId="{D4ED8EC3-4D57-4620-93CE-4E6661F09A3E}"/>
          </ac:spMkLst>
        </pc:spChg>
        <pc:spChg chg="add del">
          <ac:chgData name="Wim De Meester" userId="c7408bab-c3f9-426f-ba59-109d33840b43" providerId="ADAL" clId="{3911E69F-AC4F-4AE3-A6C1-5EDBF45E588E}" dt="2024-11-22T15:12:45.946" v="397" actId="26606"/>
          <ac:spMkLst>
            <pc:docMk/>
            <pc:sldMk cId="2754183179" sldId="347"/>
            <ac:spMk id="15" creationId="{9EFF17D4-9A8C-4CE5-B096-D8CCD4400437}"/>
          </ac:spMkLst>
        </pc:spChg>
        <pc:spChg chg="add del">
          <ac:chgData name="Wim De Meester" userId="c7408bab-c3f9-426f-ba59-109d33840b43" providerId="ADAL" clId="{3911E69F-AC4F-4AE3-A6C1-5EDBF45E588E}" dt="2024-11-22T15:12:34.289" v="389" actId="26606"/>
          <ac:spMkLst>
            <pc:docMk/>
            <pc:sldMk cId="2754183179" sldId="347"/>
            <ac:spMk id="16" creationId="{83BCB34A-2F40-4F41-8488-A134C1C155B7}"/>
          </ac:spMkLst>
        </pc:spChg>
        <pc:spChg chg="add del">
          <ac:chgData name="Wim De Meester" userId="c7408bab-c3f9-426f-ba59-109d33840b43" providerId="ADAL" clId="{3911E69F-AC4F-4AE3-A6C1-5EDBF45E588E}" dt="2024-11-22T15:12:49.386" v="401" actId="26606"/>
          <ac:spMkLst>
            <pc:docMk/>
            <pc:sldMk cId="2754183179" sldId="347"/>
            <ac:spMk id="17" creationId="{20586029-32A0-47E5-9AEC-AE3ABA6B94D0}"/>
          </ac:spMkLst>
        </pc:spChg>
        <pc:spChg chg="add del">
          <ac:chgData name="Wim De Meester" userId="c7408bab-c3f9-426f-ba59-109d33840b43" providerId="ADAL" clId="{3911E69F-AC4F-4AE3-A6C1-5EDBF45E588E}" dt="2024-11-22T15:12:34.289" v="389" actId="26606"/>
          <ac:spMkLst>
            <pc:docMk/>
            <pc:sldMk cId="2754183179" sldId="347"/>
            <ac:spMk id="18" creationId="{F78382DC-4207-465E-B379-1E16448AA222}"/>
          </ac:spMkLst>
        </pc:spChg>
        <pc:spChg chg="add del">
          <ac:chgData name="Wim De Meester" userId="c7408bab-c3f9-426f-ba59-109d33840b43" providerId="ADAL" clId="{3911E69F-AC4F-4AE3-A6C1-5EDBF45E588E}" dt="2024-11-22T15:12:51.086" v="405" actId="26606"/>
          <ac:spMkLst>
            <pc:docMk/>
            <pc:sldMk cId="2754183179" sldId="347"/>
            <ac:spMk id="20" creationId="{A9F529C3-C941-49FD-8C67-82F134F64BDB}"/>
          </ac:spMkLst>
        </pc:spChg>
        <pc:spChg chg="add del">
          <ac:chgData name="Wim De Meester" userId="c7408bab-c3f9-426f-ba59-109d33840b43" providerId="ADAL" clId="{3911E69F-AC4F-4AE3-A6C1-5EDBF45E588E}" dt="2024-11-22T15:12:51.086" v="405" actId="26606"/>
          <ac:spMkLst>
            <pc:docMk/>
            <pc:sldMk cId="2754183179" sldId="347"/>
            <ac:spMk id="21" creationId="{20586029-32A0-47E5-9AEC-AE3ABA6B94D0}"/>
          </ac:spMkLst>
        </pc:spChg>
        <pc:spChg chg="add">
          <ac:chgData name="Wim De Meester" userId="c7408bab-c3f9-426f-ba59-109d33840b43" providerId="ADAL" clId="{3911E69F-AC4F-4AE3-A6C1-5EDBF45E588E}" dt="2024-11-22T15:14:12.095" v="525" actId="26606"/>
          <ac:spMkLst>
            <pc:docMk/>
            <pc:sldMk cId="2754183179" sldId="347"/>
            <ac:spMk id="23" creationId="{6D24BC9E-AC6A-42EE-AFD8-B290720B841F}"/>
          </ac:spMkLst>
        </pc:spChg>
        <pc:spChg chg="add">
          <ac:chgData name="Wim De Meester" userId="c7408bab-c3f9-426f-ba59-109d33840b43" providerId="ADAL" clId="{3911E69F-AC4F-4AE3-A6C1-5EDBF45E588E}" dt="2024-11-22T15:14:12.095" v="525" actId="26606"/>
          <ac:spMkLst>
            <pc:docMk/>
            <pc:sldMk cId="2754183179" sldId="347"/>
            <ac:spMk id="24" creationId="{0990C621-3B8B-4820-8328-D47EF7CE823C}"/>
          </ac:spMkLst>
        </pc:spChg>
        <pc:spChg chg="add">
          <ac:chgData name="Wim De Meester" userId="c7408bab-c3f9-426f-ba59-109d33840b43" providerId="ADAL" clId="{3911E69F-AC4F-4AE3-A6C1-5EDBF45E588E}" dt="2024-11-22T15:14:12.095" v="525" actId="26606"/>
          <ac:spMkLst>
            <pc:docMk/>
            <pc:sldMk cId="2754183179" sldId="347"/>
            <ac:spMk id="25" creationId="{C1A2385B-1D2A-4E17-84FA-6CB7F0AAE473}"/>
          </ac:spMkLst>
        </pc:spChg>
        <pc:spChg chg="add">
          <ac:chgData name="Wim De Meester" userId="c7408bab-c3f9-426f-ba59-109d33840b43" providerId="ADAL" clId="{3911E69F-AC4F-4AE3-A6C1-5EDBF45E588E}" dt="2024-11-22T15:14:12.095" v="525" actId="26606"/>
          <ac:spMkLst>
            <pc:docMk/>
            <pc:sldMk cId="2754183179" sldId="347"/>
            <ac:spMk id="26" creationId="{5E791F2F-79DB-4CC0-9FA1-001E3E91E8B7}"/>
          </ac:spMkLst>
        </pc:spChg>
        <pc:picChg chg="add mod ord">
          <ac:chgData name="Wim De Meester" userId="c7408bab-c3f9-426f-ba59-109d33840b43" providerId="ADAL" clId="{3911E69F-AC4F-4AE3-A6C1-5EDBF45E588E}" dt="2024-11-22T15:14:24.358" v="527" actId="14100"/>
          <ac:picMkLst>
            <pc:docMk/>
            <pc:sldMk cId="2754183179" sldId="347"/>
            <ac:picMk id="3" creationId="{36680176-3B2C-0649-6743-8DE404810355}"/>
          </ac:picMkLst>
        </pc:picChg>
        <pc:picChg chg="add mod">
          <ac:chgData name="Wim De Meester" userId="c7408bab-c3f9-426f-ba59-109d33840b43" providerId="ADAL" clId="{3911E69F-AC4F-4AE3-A6C1-5EDBF45E588E}" dt="2024-11-22T15:14:21.248" v="526" actId="14100"/>
          <ac:picMkLst>
            <pc:docMk/>
            <pc:sldMk cId="2754183179" sldId="347"/>
            <ac:picMk id="5" creationId="{FB1BD893-B9D5-8435-A316-B81613F19657}"/>
          </ac:picMkLst>
        </pc:picChg>
        <pc:cxnChg chg="add del">
          <ac:chgData name="Wim De Meester" userId="c7408bab-c3f9-426f-ba59-109d33840b43" providerId="ADAL" clId="{3911E69F-AC4F-4AE3-A6C1-5EDBF45E588E}" dt="2024-11-22T15:12:49.386" v="401" actId="26606"/>
          <ac:cxnSpMkLst>
            <pc:docMk/>
            <pc:sldMk cId="2754183179" sldId="347"/>
            <ac:cxnSpMk id="19" creationId="{8C730EAB-A532-4295-A302-FB4B90DB9F5E}"/>
          </ac:cxnSpMkLst>
        </pc:cxnChg>
        <pc:cxnChg chg="add del">
          <ac:chgData name="Wim De Meester" userId="c7408bab-c3f9-426f-ba59-109d33840b43" providerId="ADAL" clId="{3911E69F-AC4F-4AE3-A6C1-5EDBF45E588E}" dt="2024-11-22T15:12:51.086" v="405" actId="26606"/>
          <ac:cxnSpMkLst>
            <pc:docMk/>
            <pc:sldMk cId="2754183179" sldId="347"/>
            <ac:cxnSpMk id="22" creationId="{8C730EAB-A532-4295-A302-FB4B90DB9F5E}"/>
          </ac:cxnSpMkLst>
        </pc:cxnChg>
      </pc:sldChg>
      <pc:sldChg chg="addSp modSp new del mod setBg">
        <pc:chgData name="Wim De Meester" userId="c7408bab-c3f9-426f-ba59-109d33840b43" providerId="ADAL" clId="{3911E69F-AC4F-4AE3-A6C1-5EDBF45E588E}" dt="2024-11-22T15:41:13.940" v="1057" actId="2696"/>
        <pc:sldMkLst>
          <pc:docMk/>
          <pc:sldMk cId="3938916726" sldId="348"/>
        </pc:sldMkLst>
        <pc:spChg chg="add mod">
          <ac:chgData name="Wim De Meester" userId="c7408bab-c3f9-426f-ba59-109d33840b43" providerId="ADAL" clId="{3911E69F-AC4F-4AE3-A6C1-5EDBF45E588E}" dt="2024-11-22T15:32:25.858" v="896" actId="20577"/>
          <ac:spMkLst>
            <pc:docMk/>
            <pc:sldMk cId="3938916726" sldId="348"/>
            <ac:spMk id="2" creationId="{ACBB5AD3-3CAD-38B3-759C-37B1995A049B}"/>
          </ac:spMkLst>
        </pc:spChg>
        <pc:spChg chg="add">
          <ac:chgData name="Wim De Meester" userId="c7408bab-c3f9-426f-ba59-109d33840b43" providerId="ADAL" clId="{3911E69F-AC4F-4AE3-A6C1-5EDBF45E588E}" dt="2024-11-22T15:16:30.773" v="615" actId="26606"/>
          <ac:spMkLst>
            <pc:docMk/>
            <pc:sldMk cId="3938916726" sldId="348"/>
            <ac:spMk id="8" creationId="{04812C46-200A-4DEB-A05E-3ED6C68C2387}"/>
          </ac:spMkLst>
        </pc:spChg>
        <pc:spChg chg="add">
          <ac:chgData name="Wim De Meester" userId="c7408bab-c3f9-426f-ba59-109d33840b43" providerId="ADAL" clId="{3911E69F-AC4F-4AE3-A6C1-5EDBF45E588E}" dt="2024-11-22T15:16:30.773" v="615" actId="26606"/>
          <ac:spMkLst>
            <pc:docMk/>
            <pc:sldMk cId="3938916726" sldId="348"/>
            <ac:spMk id="10" creationId="{D1EA859B-E555-4109-94F3-6700E046E008}"/>
          </ac:spMkLst>
        </pc:spChg>
        <pc:picChg chg="add">
          <ac:chgData name="Wim De Meester" userId="c7408bab-c3f9-426f-ba59-109d33840b43" providerId="ADAL" clId="{3911E69F-AC4F-4AE3-A6C1-5EDBF45E588E}" dt="2024-11-22T15:16:30.773" v="615" actId="26606"/>
          <ac:picMkLst>
            <pc:docMk/>
            <pc:sldMk cId="3938916726" sldId="348"/>
            <ac:picMk id="4" creationId="{87133B4B-8570-483D-0339-CEE522DBD9E6}"/>
          </ac:picMkLst>
        </pc:picChg>
      </pc:sldChg>
      <pc:sldChg chg="addSp delSp modSp new mod setBg">
        <pc:chgData name="Wim De Meester" userId="c7408bab-c3f9-426f-ba59-109d33840b43" providerId="ADAL" clId="{3911E69F-AC4F-4AE3-A6C1-5EDBF45E588E}" dt="2024-11-22T15:24:22.034" v="816" actId="1076"/>
        <pc:sldMkLst>
          <pc:docMk/>
          <pc:sldMk cId="2193925520" sldId="349"/>
        </pc:sldMkLst>
        <pc:spChg chg="add mod">
          <ac:chgData name="Wim De Meester" userId="c7408bab-c3f9-426f-ba59-109d33840b43" providerId="ADAL" clId="{3911E69F-AC4F-4AE3-A6C1-5EDBF45E588E}" dt="2024-11-22T15:24:22.034" v="816" actId="1076"/>
          <ac:spMkLst>
            <pc:docMk/>
            <pc:sldMk cId="2193925520" sldId="349"/>
            <ac:spMk id="10" creationId="{8C66F4BB-E663-C7C7-5E84-52343E4E272B}"/>
          </ac:spMkLst>
        </pc:spChg>
        <pc:spChg chg="add del">
          <ac:chgData name="Wim De Meester" userId="c7408bab-c3f9-426f-ba59-109d33840b43" providerId="ADAL" clId="{3911E69F-AC4F-4AE3-A6C1-5EDBF45E588E}" dt="2024-11-22T15:19:42.310" v="629" actId="26606"/>
          <ac:spMkLst>
            <pc:docMk/>
            <pc:sldMk cId="2193925520" sldId="349"/>
            <ac:spMk id="12" creationId="{FABB624F-BF77-4AE1-B71D-2D681D4731B8}"/>
          </ac:spMkLst>
        </pc:spChg>
        <pc:spChg chg="add del">
          <ac:chgData name="Wim De Meester" userId="c7408bab-c3f9-426f-ba59-109d33840b43" providerId="ADAL" clId="{3911E69F-AC4F-4AE3-A6C1-5EDBF45E588E}" dt="2024-11-22T15:22:01.112" v="733" actId="26606"/>
          <ac:spMkLst>
            <pc:docMk/>
            <pc:sldMk cId="2193925520" sldId="349"/>
            <ac:spMk id="13" creationId="{114C78B5-EC6B-4A39-8860-705100867457}"/>
          </ac:spMkLst>
        </pc:spChg>
        <pc:spChg chg="add del">
          <ac:chgData name="Wim De Meester" userId="c7408bab-c3f9-426f-ba59-109d33840b43" providerId="ADAL" clId="{3911E69F-AC4F-4AE3-A6C1-5EDBF45E588E}" dt="2024-11-22T15:19:46.720" v="631" actId="26606"/>
          <ac:spMkLst>
            <pc:docMk/>
            <pc:sldMk cId="2193925520" sldId="349"/>
            <ac:spMk id="14" creationId="{2884BC28-8C65-4886-B01A-667342EB70D7}"/>
          </ac:spMkLst>
        </pc:spChg>
        <pc:spChg chg="add del">
          <ac:chgData name="Wim De Meester" userId="c7408bab-c3f9-426f-ba59-109d33840b43" providerId="ADAL" clId="{3911E69F-AC4F-4AE3-A6C1-5EDBF45E588E}" dt="2024-11-22T15:19:46.720" v="631" actId="26606"/>
          <ac:spMkLst>
            <pc:docMk/>
            <pc:sldMk cId="2193925520" sldId="349"/>
            <ac:spMk id="15" creationId="{D9C4A1E0-B30B-4F81-873C-F77710333B2A}"/>
          </ac:spMkLst>
        </pc:spChg>
        <pc:spChg chg="add del">
          <ac:chgData name="Wim De Meester" userId="c7408bab-c3f9-426f-ba59-109d33840b43" providerId="ADAL" clId="{3911E69F-AC4F-4AE3-A6C1-5EDBF45E588E}" dt="2024-11-22T15:19:46.720" v="631" actId="26606"/>
          <ac:spMkLst>
            <pc:docMk/>
            <pc:sldMk cId="2193925520" sldId="349"/>
            <ac:spMk id="16" creationId="{0FC820FD-F8C0-4426-A38A-5B80A2E5286F}"/>
          </ac:spMkLst>
        </pc:spChg>
        <pc:spChg chg="add del">
          <ac:chgData name="Wim De Meester" userId="c7408bab-c3f9-426f-ba59-109d33840b43" providerId="ADAL" clId="{3911E69F-AC4F-4AE3-A6C1-5EDBF45E588E}" dt="2024-11-22T15:19:46.720" v="631" actId="26606"/>
          <ac:spMkLst>
            <pc:docMk/>
            <pc:sldMk cId="2193925520" sldId="349"/>
            <ac:spMk id="18" creationId="{E1DAA296-54E3-4547-B36F-E8B35335378A}"/>
          </ac:spMkLst>
        </pc:spChg>
        <pc:spChg chg="add del">
          <ac:chgData name="Wim De Meester" userId="c7408bab-c3f9-426f-ba59-109d33840b43" providerId="ADAL" clId="{3911E69F-AC4F-4AE3-A6C1-5EDBF45E588E}" dt="2024-11-22T15:21:41.743" v="713" actId="26606"/>
          <ac:spMkLst>
            <pc:docMk/>
            <pc:sldMk cId="2193925520" sldId="349"/>
            <ac:spMk id="25" creationId="{1575FCDF-9379-4936-90E8-B54AEF4833C9}"/>
          </ac:spMkLst>
        </pc:spChg>
        <pc:spChg chg="add del">
          <ac:chgData name="Wim De Meester" userId="c7408bab-c3f9-426f-ba59-109d33840b43" providerId="ADAL" clId="{3911E69F-AC4F-4AE3-A6C1-5EDBF45E588E}" dt="2024-11-22T15:21:41.743" v="713" actId="26606"/>
          <ac:spMkLst>
            <pc:docMk/>
            <pc:sldMk cId="2193925520" sldId="349"/>
            <ac:spMk id="27" creationId="{5C88C0A4-98F7-318B-4605-6A13155890F7}"/>
          </ac:spMkLst>
        </pc:spChg>
        <pc:spChg chg="add del">
          <ac:chgData name="Wim De Meester" userId="c7408bab-c3f9-426f-ba59-109d33840b43" providerId="ADAL" clId="{3911E69F-AC4F-4AE3-A6C1-5EDBF45E588E}" dt="2024-11-22T15:21:49.031" v="717" actId="26606"/>
          <ac:spMkLst>
            <pc:docMk/>
            <pc:sldMk cId="2193925520" sldId="349"/>
            <ac:spMk id="31" creationId="{102382E0-0A09-46AE-B955-B911CAFE7F00}"/>
          </ac:spMkLst>
        </pc:spChg>
        <pc:spChg chg="add del">
          <ac:chgData name="Wim De Meester" userId="c7408bab-c3f9-426f-ba59-109d33840b43" providerId="ADAL" clId="{3911E69F-AC4F-4AE3-A6C1-5EDBF45E588E}" dt="2024-11-22T15:21:49.031" v="717" actId="26606"/>
          <ac:spMkLst>
            <pc:docMk/>
            <pc:sldMk cId="2193925520" sldId="349"/>
            <ac:spMk id="32" creationId="{0D7B6173-1D58-48E2-83CF-37350F315F75}"/>
          </ac:spMkLst>
        </pc:spChg>
        <pc:spChg chg="add del">
          <ac:chgData name="Wim De Meester" userId="c7408bab-c3f9-426f-ba59-109d33840b43" providerId="ADAL" clId="{3911E69F-AC4F-4AE3-A6C1-5EDBF45E588E}" dt="2024-11-22T15:21:49.031" v="717" actId="26606"/>
          <ac:spMkLst>
            <pc:docMk/>
            <pc:sldMk cId="2193925520" sldId="349"/>
            <ac:spMk id="33" creationId="{7DE75D4A-0965-4973-BE75-DECCAC9A9614}"/>
          </ac:spMkLst>
        </pc:spChg>
        <pc:spChg chg="add del">
          <ac:chgData name="Wim De Meester" userId="c7408bab-c3f9-426f-ba59-109d33840b43" providerId="ADAL" clId="{3911E69F-AC4F-4AE3-A6C1-5EDBF45E588E}" dt="2024-11-22T15:21:49.031" v="717" actId="26606"/>
          <ac:spMkLst>
            <pc:docMk/>
            <pc:sldMk cId="2193925520" sldId="349"/>
            <ac:spMk id="34" creationId="{2F36CA75-CFBF-4844-B719-8FE9EBADA9AF}"/>
          </ac:spMkLst>
        </pc:spChg>
        <pc:spChg chg="add del">
          <ac:chgData name="Wim De Meester" userId="c7408bab-c3f9-426f-ba59-109d33840b43" providerId="ADAL" clId="{3911E69F-AC4F-4AE3-A6C1-5EDBF45E588E}" dt="2024-11-22T15:21:49.031" v="717" actId="26606"/>
          <ac:spMkLst>
            <pc:docMk/>
            <pc:sldMk cId="2193925520" sldId="349"/>
            <ac:spMk id="36" creationId="{3D4A84B9-E564-4DD0-97F8-DBF1C460C28A}"/>
          </ac:spMkLst>
        </pc:spChg>
        <pc:spChg chg="add del">
          <ac:chgData name="Wim De Meester" userId="c7408bab-c3f9-426f-ba59-109d33840b43" providerId="ADAL" clId="{3911E69F-AC4F-4AE3-A6C1-5EDBF45E588E}" dt="2024-11-22T15:21:50.361" v="719" actId="26606"/>
          <ac:spMkLst>
            <pc:docMk/>
            <pc:sldMk cId="2193925520" sldId="349"/>
            <ac:spMk id="38" creationId="{C29C59CE-9D5A-4E64-9F64-161998AB2DCE}"/>
          </ac:spMkLst>
        </pc:spChg>
        <pc:spChg chg="add del">
          <ac:chgData name="Wim De Meester" userId="c7408bab-c3f9-426f-ba59-109d33840b43" providerId="ADAL" clId="{3911E69F-AC4F-4AE3-A6C1-5EDBF45E588E}" dt="2024-11-22T15:21:50.361" v="719" actId="26606"/>
          <ac:spMkLst>
            <pc:docMk/>
            <pc:sldMk cId="2193925520" sldId="349"/>
            <ac:spMk id="39" creationId="{2EA3E16E-E32B-4992-ADBC-EA9C33A6FE33}"/>
          </ac:spMkLst>
        </pc:spChg>
        <pc:spChg chg="add del">
          <ac:chgData name="Wim De Meester" userId="c7408bab-c3f9-426f-ba59-109d33840b43" providerId="ADAL" clId="{3911E69F-AC4F-4AE3-A6C1-5EDBF45E588E}" dt="2024-11-22T15:21:51.929" v="721" actId="26606"/>
          <ac:spMkLst>
            <pc:docMk/>
            <pc:sldMk cId="2193925520" sldId="349"/>
            <ac:spMk id="41" creationId="{9C54E95E-EF2B-4F27-9DF4-29FCA95168FB}"/>
          </ac:spMkLst>
        </pc:spChg>
        <pc:spChg chg="add del">
          <ac:chgData name="Wim De Meester" userId="c7408bab-c3f9-426f-ba59-109d33840b43" providerId="ADAL" clId="{3911E69F-AC4F-4AE3-A6C1-5EDBF45E588E}" dt="2024-11-22T15:21:51.929" v="721" actId="26606"/>
          <ac:spMkLst>
            <pc:docMk/>
            <pc:sldMk cId="2193925520" sldId="349"/>
            <ac:spMk id="42" creationId="{B8AF3F2D-63F1-4537-ADE7-A62A71AE9555}"/>
          </ac:spMkLst>
        </pc:spChg>
        <pc:spChg chg="add del">
          <ac:chgData name="Wim De Meester" userId="c7408bab-c3f9-426f-ba59-109d33840b43" providerId="ADAL" clId="{3911E69F-AC4F-4AE3-A6C1-5EDBF45E588E}" dt="2024-11-22T15:21:53.569" v="723" actId="26606"/>
          <ac:spMkLst>
            <pc:docMk/>
            <pc:sldMk cId="2193925520" sldId="349"/>
            <ac:spMk id="44" creationId="{AD96FDFD-4E42-4A06-B8B5-768A1DB9C2A9}"/>
          </ac:spMkLst>
        </pc:spChg>
        <pc:spChg chg="add del">
          <ac:chgData name="Wim De Meester" userId="c7408bab-c3f9-426f-ba59-109d33840b43" providerId="ADAL" clId="{3911E69F-AC4F-4AE3-A6C1-5EDBF45E588E}" dt="2024-11-22T15:21:55.078" v="725" actId="26606"/>
          <ac:spMkLst>
            <pc:docMk/>
            <pc:sldMk cId="2193925520" sldId="349"/>
            <ac:spMk id="46" creationId="{A2679492-7988-4050-9056-542444452411}"/>
          </ac:spMkLst>
        </pc:spChg>
        <pc:spChg chg="add del">
          <ac:chgData name="Wim De Meester" userId="c7408bab-c3f9-426f-ba59-109d33840b43" providerId="ADAL" clId="{3911E69F-AC4F-4AE3-A6C1-5EDBF45E588E}" dt="2024-11-22T15:21:55.078" v="725" actId="26606"/>
          <ac:spMkLst>
            <pc:docMk/>
            <pc:sldMk cId="2193925520" sldId="349"/>
            <ac:spMk id="47" creationId="{B091B163-7D61-4891-ABCF-5C13D9C418D0}"/>
          </ac:spMkLst>
        </pc:spChg>
        <pc:spChg chg="add del">
          <ac:chgData name="Wim De Meester" userId="c7408bab-c3f9-426f-ba59-109d33840b43" providerId="ADAL" clId="{3911E69F-AC4F-4AE3-A6C1-5EDBF45E588E}" dt="2024-11-22T15:21:57.103" v="727" actId="26606"/>
          <ac:spMkLst>
            <pc:docMk/>
            <pc:sldMk cId="2193925520" sldId="349"/>
            <ac:spMk id="50" creationId="{9D25F302-27C5-414F-97F8-6EA0A6C028BA}"/>
          </ac:spMkLst>
        </pc:spChg>
        <pc:spChg chg="add del">
          <ac:chgData name="Wim De Meester" userId="c7408bab-c3f9-426f-ba59-109d33840b43" providerId="ADAL" clId="{3911E69F-AC4F-4AE3-A6C1-5EDBF45E588E}" dt="2024-11-22T15:21:57.103" v="727" actId="26606"/>
          <ac:spMkLst>
            <pc:docMk/>
            <pc:sldMk cId="2193925520" sldId="349"/>
            <ac:spMk id="51" creationId="{830A36F8-48C2-4842-A87B-8CE8DF4E7FD2}"/>
          </ac:spMkLst>
        </pc:spChg>
        <pc:spChg chg="add del">
          <ac:chgData name="Wim De Meester" userId="c7408bab-c3f9-426f-ba59-109d33840b43" providerId="ADAL" clId="{3911E69F-AC4F-4AE3-A6C1-5EDBF45E588E}" dt="2024-11-22T15:21:57.103" v="727" actId="26606"/>
          <ac:spMkLst>
            <pc:docMk/>
            <pc:sldMk cId="2193925520" sldId="349"/>
            <ac:spMk id="52" creationId="{086A5A31-B10A-4793-84D4-D785959AE5B8}"/>
          </ac:spMkLst>
        </pc:spChg>
        <pc:spChg chg="add del">
          <ac:chgData name="Wim De Meester" userId="c7408bab-c3f9-426f-ba59-109d33840b43" providerId="ADAL" clId="{3911E69F-AC4F-4AE3-A6C1-5EDBF45E588E}" dt="2024-11-22T15:21:59.484" v="729" actId="26606"/>
          <ac:spMkLst>
            <pc:docMk/>
            <pc:sldMk cId="2193925520" sldId="349"/>
            <ac:spMk id="54" creationId="{B00278AE-C62A-3610-2127-E5F5BEDC2228}"/>
          </ac:spMkLst>
        </pc:spChg>
        <pc:grpChg chg="add del">
          <ac:chgData name="Wim De Meester" userId="c7408bab-c3f9-426f-ba59-109d33840b43" providerId="ADAL" clId="{3911E69F-AC4F-4AE3-A6C1-5EDBF45E588E}" dt="2024-11-22T15:22:01.112" v="733" actId="26606"/>
          <ac:grpSpMkLst>
            <pc:docMk/>
            <pc:sldMk cId="2193925520" sldId="349"/>
            <ac:grpSpMk id="17" creationId="{A50943B0-FDF7-4C2C-B784-9208C945A8C3}"/>
          </ac:grpSpMkLst>
        </pc:grpChg>
        <pc:grpChg chg="add del">
          <ac:chgData name="Wim De Meester" userId="c7408bab-c3f9-426f-ba59-109d33840b43" providerId="ADAL" clId="{3911E69F-AC4F-4AE3-A6C1-5EDBF45E588E}" dt="2024-11-22T15:21:44.887" v="715" actId="26606"/>
          <ac:grpSpMkLst>
            <pc:docMk/>
            <pc:sldMk cId="2193925520" sldId="349"/>
            <ac:grpSpMk id="29" creationId="{E33D8A0C-28ED-C6DD-9FF8-421807F54E12}"/>
          </ac:grpSpMkLst>
        </pc:grpChg>
        <pc:picChg chg="add mod ord">
          <ac:chgData name="Wim De Meester" userId="c7408bab-c3f9-426f-ba59-109d33840b43" providerId="ADAL" clId="{3911E69F-AC4F-4AE3-A6C1-5EDBF45E588E}" dt="2024-11-22T15:22:34.605" v="767" actId="14100"/>
          <ac:picMkLst>
            <pc:docMk/>
            <pc:sldMk cId="2193925520" sldId="349"/>
            <ac:picMk id="3" creationId="{2D25FF59-7ABA-5405-CA78-3635501F397C}"/>
          </ac:picMkLst>
        </pc:picChg>
        <pc:picChg chg="add mod ord">
          <ac:chgData name="Wim De Meester" userId="c7408bab-c3f9-426f-ba59-109d33840b43" providerId="ADAL" clId="{3911E69F-AC4F-4AE3-A6C1-5EDBF45E588E}" dt="2024-11-22T15:22:24.398" v="764" actId="14100"/>
          <ac:picMkLst>
            <pc:docMk/>
            <pc:sldMk cId="2193925520" sldId="349"/>
            <ac:picMk id="5" creationId="{10B5B505-CCFB-0C03-413D-E7710C65CEED}"/>
          </ac:picMkLst>
        </pc:picChg>
        <pc:picChg chg="add del mod">
          <ac:chgData name="Wim De Meester" userId="c7408bab-c3f9-426f-ba59-109d33840b43" providerId="ADAL" clId="{3911E69F-AC4F-4AE3-A6C1-5EDBF45E588E}" dt="2024-11-22T15:19:47.726" v="632" actId="22"/>
          <ac:picMkLst>
            <pc:docMk/>
            <pc:sldMk cId="2193925520" sldId="349"/>
            <ac:picMk id="7" creationId="{4C7AFF61-2FEE-9EC4-B477-CC22CE251BA7}"/>
          </ac:picMkLst>
        </pc:picChg>
        <pc:picChg chg="add mod ord">
          <ac:chgData name="Wim De Meester" userId="c7408bab-c3f9-426f-ba59-109d33840b43" providerId="ADAL" clId="{3911E69F-AC4F-4AE3-A6C1-5EDBF45E588E}" dt="2024-11-22T15:22:42.039" v="770" actId="167"/>
          <ac:picMkLst>
            <pc:docMk/>
            <pc:sldMk cId="2193925520" sldId="349"/>
            <ac:picMk id="9" creationId="{33456B9B-7399-C38E-AAE4-17652432C0E1}"/>
          </ac:picMkLst>
        </pc:picChg>
        <pc:picChg chg="add del">
          <ac:chgData name="Wim De Meester" userId="c7408bab-c3f9-426f-ba59-109d33840b43" providerId="ADAL" clId="{3911E69F-AC4F-4AE3-A6C1-5EDBF45E588E}" dt="2024-11-22T15:21:49.031" v="717" actId="26606"/>
          <ac:picMkLst>
            <pc:docMk/>
            <pc:sldMk cId="2193925520" sldId="349"/>
            <ac:picMk id="35" creationId="{4A599609-F5C2-4A0B-A992-913F814A631A}"/>
          </ac:picMkLst>
        </pc:picChg>
        <pc:cxnChg chg="add del">
          <ac:chgData name="Wim De Meester" userId="c7408bab-c3f9-426f-ba59-109d33840b43" providerId="ADAL" clId="{3911E69F-AC4F-4AE3-A6C1-5EDBF45E588E}" dt="2024-11-22T15:21:55.078" v="725" actId="26606"/>
          <ac:cxnSpMkLst>
            <pc:docMk/>
            <pc:sldMk cId="2193925520" sldId="349"/>
            <ac:cxnSpMk id="48" creationId="{C49DA8F6-BCC1-4447-B54C-57856834B94B}"/>
          </ac:cxnSpMkLst>
        </pc:cxnChg>
        <pc:cxnChg chg="add del">
          <ac:chgData name="Wim De Meester" userId="c7408bab-c3f9-426f-ba59-109d33840b43" providerId="ADAL" clId="{3911E69F-AC4F-4AE3-A6C1-5EDBF45E588E}" dt="2024-11-22T15:21:59.484" v="729" actId="26606"/>
          <ac:cxnSpMkLst>
            <pc:docMk/>
            <pc:sldMk cId="2193925520" sldId="349"/>
            <ac:cxnSpMk id="55" creationId="{249EDD1B-F94D-B4E6-ACAA-566B9A26FDE3}"/>
          </ac:cxnSpMkLst>
        </pc:cxnChg>
      </pc:sldChg>
      <pc:sldChg chg="addSp delSp modSp new mod setBg">
        <pc:chgData name="Wim De Meester" userId="c7408bab-c3f9-426f-ba59-109d33840b43" providerId="ADAL" clId="{3911E69F-AC4F-4AE3-A6C1-5EDBF45E588E}" dt="2024-11-22T15:40:05.567" v="1056" actId="20577"/>
        <pc:sldMkLst>
          <pc:docMk/>
          <pc:sldMk cId="1475700669" sldId="350"/>
        </pc:sldMkLst>
        <pc:spChg chg="add mod ord">
          <ac:chgData name="Wim De Meester" userId="c7408bab-c3f9-426f-ba59-109d33840b43" providerId="ADAL" clId="{3911E69F-AC4F-4AE3-A6C1-5EDBF45E588E}" dt="2024-11-22T15:40:05.567" v="1056" actId="20577"/>
          <ac:spMkLst>
            <pc:docMk/>
            <pc:sldMk cId="1475700669" sldId="350"/>
            <ac:spMk id="6" creationId="{F6704890-7956-F13F-625A-88D17CC3364A}"/>
          </ac:spMkLst>
        </pc:spChg>
        <pc:spChg chg="add del">
          <ac:chgData name="Wim De Meester" userId="c7408bab-c3f9-426f-ba59-109d33840b43" providerId="ADAL" clId="{3911E69F-AC4F-4AE3-A6C1-5EDBF45E588E}" dt="2024-11-22T15:30:42.634" v="872" actId="26606"/>
          <ac:spMkLst>
            <pc:docMk/>
            <pc:sldMk cId="1475700669" sldId="350"/>
            <ac:spMk id="11" creationId="{27BDFED6-6E33-4606-AFE2-886ADB1C018E}"/>
          </ac:spMkLst>
        </pc:spChg>
        <pc:spChg chg="add del">
          <ac:chgData name="Wim De Meester" userId="c7408bab-c3f9-426f-ba59-109d33840b43" providerId="ADAL" clId="{3911E69F-AC4F-4AE3-A6C1-5EDBF45E588E}" dt="2024-11-22T15:30:42.634" v="872" actId="26606"/>
          <ac:spMkLst>
            <pc:docMk/>
            <pc:sldMk cId="1475700669" sldId="350"/>
            <ac:spMk id="13" creationId="{890DEF05-784E-4B61-89E4-04C4ECF4E5A0}"/>
          </ac:spMkLst>
        </pc:spChg>
        <pc:spChg chg="add del">
          <ac:chgData name="Wim De Meester" userId="c7408bab-c3f9-426f-ba59-109d33840b43" providerId="ADAL" clId="{3911E69F-AC4F-4AE3-A6C1-5EDBF45E588E}" dt="2024-11-22T15:30:45.120" v="874" actId="26606"/>
          <ac:spMkLst>
            <pc:docMk/>
            <pc:sldMk cId="1475700669" sldId="350"/>
            <ac:spMk id="17" creationId="{762DA937-8B55-4317-BD32-98D7AF30E39E}"/>
          </ac:spMkLst>
        </pc:spChg>
        <pc:spChg chg="add del">
          <ac:chgData name="Wim De Meester" userId="c7408bab-c3f9-426f-ba59-109d33840b43" providerId="ADAL" clId="{3911E69F-AC4F-4AE3-A6C1-5EDBF45E588E}" dt="2024-11-22T15:30:45.120" v="874" actId="26606"/>
          <ac:spMkLst>
            <pc:docMk/>
            <pc:sldMk cId="1475700669" sldId="350"/>
            <ac:spMk id="18" creationId="{6234BCC6-39B9-47D9-8BF8-C665401AE23C}"/>
          </ac:spMkLst>
        </pc:spChg>
        <pc:spChg chg="add del">
          <ac:chgData name="Wim De Meester" userId="c7408bab-c3f9-426f-ba59-109d33840b43" providerId="ADAL" clId="{3911E69F-AC4F-4AE3-A6C1-5EDBF45E588E}" dt="2024-11-22T15:30:45.120" v="874" actId="26606"/>
          <ac:spMkLst>
            <pc:docMk/>
            <pc:sldMk cId="1475700669" sldId="350"/>
            <ac:spMk id="19" creationId="{C52EE5A8-045B-4D39-8ED1-513334085EEC}"/>
          </ac:spMkLst>
        </pc:spChg>
        <pc:spChg chg="add del">
          <ac:chgData name="Wim De Meester" userId="c7408bab-c3f9-426f-ba59-109d33840b43" providerId="ADAL" clId="{3911E69F-AC4F-4AE3-A6C1-5EDBF45E588E}" dt="2024-11-22T15:30:45.120" v="874" actId="26606"/>
          <ac:spMkLst>
            <pc:docMk/>
            <pc:sldMk cId="1475700669" sldId="350"/>
            <ac:spMk id="20" creationId="{72A9CE9D-DAC3-40AF-B504-78A64A909F9D}"/>
          </ac:spMkLst>
        </pc:spChg>
        <pc:spChg chg="add del">
          <ac:chgData name="Wim De Meester" userId="c7408bab-c3f9-426f-ba59-109d33840b43" providerId="ADAL" clId="{3911E69F-AC4F-4AE3-A6C1-5EDBF45E588E}" dt="2024-11-22T15:30:45.120" v="874" actId="26606"/>
          <ac:spMkLst>
            <pc:docMk/>
            <pc:sldMk cId="1475700669" sldId="350"/>
            <ac:spMk id="21" creationId="{506D7452-6CDE-4381-86CE-07B2459383D5}"/>
          </ac:spMkLst>
        </pc:spChg>
        <pc:spChg chg="add del">
          <ac:chgData name="Wim De Meester" userId="c7408bab-c3f9-426f-ba59-109d33840b43" providerId="ADAL" clId="{3911E69F-AC4F-4AE3-A6C1-5EDBF45E588E}" dt="2024-11-22T15:30:47.117" v="876" actId="26606"/>
          <ac:spMkLst>
            <pc:docMk/>
            <pc:sldMk cId="1475700669" sldId="350"/>
            <ac:spMk id="23" creationId="{99ED5833-B85B-4103-8A3B-CAB0308E6C15}"/>
          </ac:spMkLst>
        </pc:spChg>
        <pc:spChg chg="add del">
          <ac:chgData name="Wim De Meester" userId="c7408bab-c3f9-426f-ba59-109d33840b43" providerId="ADAL" clId="{3911E69F-AC4F-4AE3-A6C1-5EDBF45E588E}" dt="2024-11-22T15:30:50.075" v="878" actId="26606"/>
          <ac:spMkLst>
            <pc:docMk/>
            <pc:sldMk cId="1475700669" sldId="350"/>
            <ac:spMk id="25" creationId="{0A597D97-203B-498B-95D3-E90DC961039F}"/>
          </ac:spMkLst>
        </pc:spChg>
        <pc:spChg chg="add del">
          <ac:chgData name="Wim De Meester" userId="c7408bab-c3f9-426f-ba59-109d33840b43" providerId="ADAL" clId="{3911E69F-AC4F-4AE3-A6C1-5EDBF45E588E}" dt="2024-11-22T15:30:50.075" v="878" actId="26606"/>
          <ac:spMkLst>
            <pc:docMk/>
            <pc:sldMk cId="1475700669" sldId="350"/>
            <ac:spMk id="26" creationId="{6A6EF10E-DF41-4BD3-8EB4-6F646531DC26}"/>
          </ac:spMkLst>
        </pc:spChg>
        <pc:spChg chg="add del">
          <ac:chgData name="Wim De Meester" userId="c7408bab-c3f9-426f-ba59-109d33840b43" providerId="ADAL" clId="{3911E69F-AC4F-4AE3-A6C1-5EDBF45E588E}" dt="2024-11-22T15:30:51.441" v="880" actId="26606"/>
          <ac:spMkLst>
            <pc:docMk/>
            <pc:sldMk cId="1475700669" sldId="350"/>
            <ac:spMk id="28" creationId="{C4879EFC-8E62-4E00-973C-C45EE9EC676D}"/>
          </ac:spMkLst>
        </pc:spChg>
        <pc:spChg chg="add del">
          <ac:chgData name="Wim De Meester" userId="c7408bab-c3f9-426f-ba59-109d33840b43" providerId="ADAL" clId="{3911E69F-AC4F-4AE3-A6C1-5EDBF45E588E}" dt="2024-11-22T15:30:51.441" v="880" actId="26606"/>
          <ac:spMkLst>
            <pc:docMk/>
            <pc:sldMk cId="1475700669" sldId="350"/>
            <ac:spMk id="29" creationId="{D6A9C53F-5F90-40A5-8C85-5412D39C8C68}"/>
          </ac:spMkLst>
        </pc:spChg>
        <pc:spChg chg="add del">
          <ac:chgData name="Wim De Meester" userId="c7408bab-c3f9-426f-ba59-109d33840b43" providerId="ADAL" clId="{3911E69F-AC4F-4AE3-A6C1-5EDBF45E588E}" dt="2024-11-22T15:30:52.535" v="882" actId="26606"/>
          <ac:spMkLst>
            <pc:docMk/>
            <pc:sldMk cId="1475700669" sldId="350"/>
            <ac:spMk id="31" creationId="{F8446B12-7391-4711-8B31-112A0B896C76}"/>
          </ac:spMkLst>
        </pc:spChg>
        <pc:spChg chg="add del">
          <ac:chgData name="Wim De Meester" userId="c7408bab-c3f9-426f-ba59-109d33840b43" providerId="ADAL" clId="{3911E69F-AC4F-4AE3-A6C1-5EDBF45E588E}" dt="2024-11-22T15:30:53.885" v="884" actId="26606"/>
          <ac:spMkLst>
            <pc:docMk/>
            <pc:sldMk cId="1475700669" sldId="350"/>
            <ac:spMk id="35" creationId="{2151139A-886F-4B97-8815-729AD3831BBD}"/>
          </ac:spMkLst>
        </pc:spChg>
        <pc:spChg chg="add del">
          <ac:chgData name="Wim De Meester" userId="c7408bab-c3f9-426f-ba59-109d33840b43" providerId="ADAL" clId="{3911E69F-AC4F-4AE3-A6C1-5EDBF45E588E}" dt="2024-11-22T15:30:53.885" v="884" actId="26606"/>
          <ac:spMkLst>
            <pc:docMk/>
            <pc:sldMk cId="1475700669" sldId="350"/>
            <ac:spMk id="36" creationId="{AB5E08C4-8CDD-4623-A5B8-E998C6DEE3B7}"/>
          </ac:spMkLst>
        </pc:spChg>
        <pc:spChg chg="add del">
          <ac:chgData name="Wim De Meester" userId="c7408bab-c3f9-426f-ba59-109d33840b43" providerId="ADAL" clId="{3911E69F-AC4F-4AE3-A6C1-5EDBF45E588E}" dt="2024-11-22T15:30:53.885" v="884" actId="26606"/>
          <ac:spMkLst>
            <pc:docMk/>
            <pc:sldMk cId="1475700669" sldId="350"/>
            <ac:spMk id="37" creationId="{15F33878-D502-4FFA-8ACE-F2AECDB2A23F}"/>
          </ac:spMkLst>
        </pc:spChg>
        <pc:spChg chg="add del">
          <ac:chgData name="Wim De Meester" userId="c7408bab-c3f9-426f-ba59-109d33840b43" providerId="ADAL" clId="{3911E69F-AC4F-4AE3-A6C1-5EDBF45E588E}" dt="2024-11-22T15:30:53.885" v="884" actId="26606"/>
          <ac:spMkLst>
            <pc:docMk/>
            <pc:sldMk cId="1475700669" sldId="350"/>
            <ac:spMk id="38" creationId="{D3539FEE-81D3-4406-802E-60B20B16F4F6}"/>
          </ac:spMkLst>
        </pc:spChg>
        <pc:spChg chg="add del">
          <ac:chgData name="Wim De Meester" userId="c7408bab-c3f9-426f-ba59-109d33840b43" providerId="ADAL" clId="{3911E69F-AC4F-4AE3-A6C1-5EDBF45E588E}" dt="2024-11-22T15:30:53.885" v="884" actId="26606"/>
          <ac:spMkLst>
            <pc:docMk/>
            <pc:sldMk cId="1475700669" sldId="350"/>
            <ac:spMk id="39" creationId="{DC701763-729E-462F-A5A8-E0DEFEB1E2E4}"/>
          </ac:spMkLst>
        </pc:spChg>
        <pc:spChg chg="add del">
          <ac:chgData name="Wim De Meester" userId="c7408bab-c3f9-426f-ba59-109d33840b43" providerId="ADAL" clId="{3911E69F-AC4F-4AE3-A6C1-5EDBF45E588E}" dt="2024-11-22T15:31:00.747" v="886" actId="26606"/>
          <ac:spMkLst>
            <pc:docMk/>
            <pc:sldMk cId="1475700669" sldId="350"/>
            <ac:spMk id="41" creationId="{F0087D53-9295-4463-AAE4-D5C626046E9F}"/>
          </ac:spMkLst>
        </pc:spChg>
        <pc:spChg chg="add del">
          <ac:chgData name="Wim De Meester" userId="c7408bab-c3f9-426f-ba59-109d33840b43" providerId="ADAL" clId="{3911E69F-AC4F-4AE3-A6C1-5EDBF45E588E}" dt="2024-11-22T15:31:00.747" v="886" actId="26606"/>
          <ac:spMkLst>
            <pc:docMk/>
            <pc:sldMk cId="1475700669" sldId="350"/>
            <ac:spMk id="42" creationId="{D6A9C53F-5F90-40A5-8C85-5412D39C8C68}"/>
          </ac:spMkLst>
        </pc:spChg>
        <pc:grpChg chg="add del">
          <ac:chgData name="Wim De Meester" userId="c7408bab-c3f9-426f-ba59-109d33840b43" providerId="ADAL" clId="{3911E69F-AC4F-4AE3-A6C1-5EDBF45E588E}" dt="2024-11-22T15:30:52.535" v="882" actId="26606"/>
          <ac:grpSpMkLst>
            <pc:docMk/>
            <pc:sldMk cId="1475700669" sldId="350"/>
            <ac:grpSpMk id="32" creationId="{AC0B7807-0C83-4963-821A-69B172722E49}"/>
          </ac:grpSpMkLst>
        </pc:grpChg>
        <pc:picChg chg="add mod ord">
          <ac:chgData name="Wim De Meester" userId="c7408bab-c3f9-426f-ba59-109d33840b43" providerId="ADAL" clId="{3911E69F-AC4F-4AE3-A6C1-5EDBF45E588E}" dt="2024-11-22T15:31:16.679" v="892" actId="14100"/>
          <ac:picMkLst>
            <pc:docMk/>
            <pc:sldMk cId="1475700669" sldId="350"/>
            <ac:picMk id="3" creationId="{0F2CC031-ABAE-CA4E-8B8C-97A72BBF00DA}"/>
          </ac:picMkLst>
        </pc:picChg>
        <pc:picChg chg="add mod ord">
          <ac:chgData name="Wim De Meester" userId="c7408bab-c3f9-426f-ba59-109d33840b43" providerId="ADAL" clId="{3911E69F-AC4F-4AE3-A6C1-5EDBF45E588E}" dt="2024-11-22T15:31:10.918" v="890" actId="1076"/>
          <ac:picMkLst>
            <pc:docMk/>
            <pc:sldMk cId="1475700669" sldId="350"/>
            <ac:picMk id="5" creationId="{C744E872-912D-42E2-3D82-B24C90AD3015}"/>
          </ac:picMkLst>
        </pc:picChg>
        <pc:cxnChg chg="add del">
          <ac:chgData name="Wim De Meester" userId="c7408bab-c3f9-426f-ba59-109d33840b43" providerId="ADAL" clId="{3911E69F-AC4F-4AE3-A6C1-5EDBF45E588E}" dt="2024-11-22T15:30:42.634" v="872" actId="26606"/>
          <ac:cxnSpMkLst>
            <pc:docMk/>
            <pc:sldMk cId="1475700669" sldId="350"/>
            <ac:cxnSpMk id="15" creationId="{C41BAEC7-F7B0-4224-8B18-8F74B7D87F0B}"/>
          </ac:cxnSpMkLst>
        </pc:cxnChg>
      </pc:sldChg>
      <pc:sldChg chg="addSp modSp new mod setBg">
        <pc:chgData name="Wim De Meester" userId="c7408bab-c3f9-426f-ba59-109d33840b43" providerId="ADAL" clId="{3911E69F-AC4F-4AE3-A6C1-5EDBF45E588E}" dt="2024-11-22T15:43:37.901" v="1132" actId="26606"/>
        <pc:sldMkLst>
          <pc:docMk/>
          <pc:sldMk cId="2773586029" sldId="351"/>
        </pc:sldMkLst>
        <pc:spChg chg="add mod">
          <ac:chgData name="Wim De Meester" userId="c7408bab-c3f9-426f-ba59-109d33840b43" providerId="ADAL" clId="{3911E69F-AC4F-4AE3-A6C1-5EDBF45E588E}" dt="2024-11-22T15:43:37.901" v="1132" actId="26606"/>
          <ac:spMkLst>
            <pc:docMk/>
            <pc:sldMk cId="2773586029" sldId="351"/>
            <ac:spMk id="4" creationId="{684CB6AD-4A28-DD2B-F08A-ED0E6C7C1A5D}"/>
          </ac:spMkLst>
        </pc:spChg>
        <pc:spChg chg="add mod">
          <ac:chgData name="Wim De Meester" userId="c7408bab-c3f9-426f-ba59-109d33840b43" providerId="ADAL" clId="{3911E69F-AC4F-4AE3-A6C1-5EDBF45E588E}" dt="2024-11-22T15:43:37.901" v="1132" actId="26606"/>
          <ac:spMkLst>
            <pc:docMk/>
            <pc:sldMk cId="2773586029" sldId="351"/>
            <ac:spMk id="5" creationId="{C8661AF6-A04A-8128-2556-7DA906269B37}"/>
          </ac:spMkLst>
        </pc:spChg>
        <pc:spChg chg="add">
          <ac:chgData name="Wim De Meester" userId="c7408bab-c3f9-426f-ba59-109d33840b43" providerId="ADAL" clId="{3911E69F-AC4F-4AE3-A6C1-5EDBF45E588E}" dt="2024-11-22T15:43:37.901" v="1132" actId="26606"/>
          <ac:spMkLst>
            <pc:docMk/>
            <pc:sldMk cId="2773586029" sldId="351"/>
            <ac:spMk id="10" creationId="{B1595A09-E336-4D1B-9B3A-06A2287A54E2}"/>
          </ac:spMkLst>
        </pc:spChg>
        <pc:spChg chg="add">
          <ac:chgData name="Wim De Meester" userId="c7408bab-c3f9-426f-ba59-109d33840b43" providerId="ADAL" clId="{3911E69F-AC4F-4AE3-A6C1-5EDBF45E588E}" dt="2024-11-22T15:43:37.901" v="1132" actId="26606"/>
          <ac:spMkLst>
            <pc:docMk/>
            <pc:sldMk cId="2773586029" sldId="351"/>
            <ac:spMk id="12" creationId="{3540989C-C7B8-473B-BF87-6F2DA6A90006}"/>
          </ac:spMkLst>
        </pc:spChg>
        <pc:picChg chg="add mod ord">
          <ac:chgData name="Wim De Meester" userId="c7408bab-c3f9-426f-ba59-109d33840b43" providerId="ADAL" clId="{3911E69F-AC4F-4AE3-A6C1-5EDBF45E588E}" dt="2024-11-22T15:43:37.901" v="1132" actId="26606"/>
          <ac:picMkLst>
            <pc:docMk/>
            <pc:sldMk cId="2773586029" sldId="351"/>
            <ac:picMk id="3" creationId="{6DA031A6-ED84-1765-2818-D359443268F8}"/>
          </ac:picMkLst>
        </pc:picChg>
      </pc:sldChg>
      <pc:sldChg chg="addSp delSp modSp new mod setBg">
        <pc:chgData name="Wim De Meester" userId="c7408bab-c3f9-426f-ba59-109d33840b43" providerId="ADAL" clId="{3911E69F-AC4F-4AE3-A6C1-5EDBF45E588E}" dt="2024-11-22T15:39:23.588" v="1033" actId="14826"/>
        <pc:sldMkLst>
          <pc:docMk/>
          <pc:sldMk cId="1173861000" sldId="352"/>
        </pc:sldMkLst>
        <pc:spChg chg="add mod">
          <ac:chgData name="Wim De Meester" userId="c7408bab-c3f9-426f-ba59-109d33840b43" providerId="ADAL" clId="{3911E69F-AC4F-4AE3-A6C1-5EDBF45E588E}" dt="2024-11-22T15:38:46.816" v="1032" actId="5793"/>
          <ac:spMkLst>
            <pc:docMk/>
            <pc:sldMk cId="1173861000" sldId="352"/>
            <ac:spMk id="6" creationId="{8A6A5C44-3EE2-5F49-2EA6-9997EA955E70}"/>
          </ac:spMkLst>
        </pc:spChg>
        <pc:spChg chg="add">
          <ac:chgData name="Wim De Meester" userId="c7408bab-c3f9-426f-ba59-109d33840b43" providerId="ADAL" clId="{3911E69F-AC4F-4AE3-A6C1-5EDBF45E588E}" dt="2024-11-22T15:38:41.181" v="1031" actId="26606"/>
          <ac:spMkLst>
            <pc:docMk/>
            <pc:sldMk cId="1173861000" sldId="352"/>
            <ac:spMk id="11" creationId="{7B831B6F-405A-4B47-B9BB-5CA88F285844}"/>
          </ac:spMkLst>
        </pc:spChg>
        <pc:spChg chg="add">
          <ac:chgData name="Wim De Meester" userId="c7408bab-c3f9-426f-ba59-109d33840b43" providerId="ADAL" clId="{3911E69F-AC4F-4AE3-A6C1-5EDBF45E588E}" dt="2024-11-22T15:38:41.181" v="1031" actId="26606"/>
          <ac:spMkLst>
            <pc:docMk/>
            <pc:sldMk cId="1173861000" sldId="352"/>
            <ac:spMk id="13" creationId="{953EE71A-6488-4203-A7C4-77102FD0DCCA}"/>
          </ac:spMkLst>
        </pc:spChg>
        <pc:picChg chg="add mod">
          <ac:chgData name="Wim De Meester" userId="c7408bab-c3f9-426f-ba59-109d33840b43" providerId="ADAL" clId="{3911E69F-AC4F-4AE3-A6C1-5EDBF45E588E}" dt="2024-11-22T15:39:23.588" v="1033" actId="14826"/>
          <ac:picMkLst>
            <pc:docMk/>
            <pc:sldMk cId="1173861000" sldId="352"/>
            <ac:picMk id="3" creationId="{FC053214-1944-A845-767B-9485123608D3}"/>
          </ac:picMkLst>
        </pc:picChg>
        <pc:picChg chg="add del mod">
          <ac:chgData name="Wim De Meester" userId="c7408bab-c3f9-426f-ba59-109d33840b43" providerId="ADAL" clId="{3911E69F-AC4F-4AE3-A6C1-5EDBF45E588E}" dt="2024-11-22T15:37:24.703" v="919" actId="478"/>
          <ac:picMkLst>
            <pc:docMk/>
            <pc:sldMk cId="1173861000" sldId="352"/>
            <ac:picMk id="5" creationId="{E6D16A44-98B7-D398-29E4-3BD414B25B68}"/>
          </ac:picMkLst>
        </pc:picChg>
      </pc:sldChg>
      <pc:sldMasterChg chg="modSp mod">
        <pc:chgData name="Wim De Meester" userId="c7408bab-c3f9-426f-ba59-109d33840b43" providerId="ADAL" clId="{3911E69F-AC4F-4AE3-A6C1-5EDBF45E588E}" dt="2024-11-18T13:24:38.610" v="55" actId="27636"/>
        <pc:sldMasterMkLst>
          <pc:docMk/>
          <pc:sldMasterMk cId="0" sldId="2147483650"/>
        </pc:sldMasterMkLst>
        <pc:spChg chg="mod">
          <ac:chgData name="Wim De Meester" userId="c7408bab-c3f9-426f-ba59-109d33840b43" providerId="ADAL" clId="{3911E69F-AC4F-4AE3-A6C1-5EDBF45E588E}" dt="2024-11-18T13:24:38.610" v="55" actId="27636"/>
          <ac:spMkLst>
            <pc:docMk/>
            <pc:sldMasterMk cId="0" sldId="2147483650"/>
            <ac:spMk id="3" creationId="{00000000-0000-0000-0000-000000000000}"/>
          </ac:spMkLst>
        </pc:spChg>
        <pc:spChg chg="mod">
          <ac:chgData name="Wim De Meester" userId="c7408bab-c3f9-426f-ba59-109d33840b43" providerId="ADAL" clId="{3911E69F-AC4F-4AE3-A6C1-5EDBF45E588E}" dt="2024-11-18T13:24:38.608" v="54" actId="27636"/>
          <ac:spMkLst>
            <pc:docMk/>
            <pc:sldMasterMk cId="0" sldId="2147483650"/>
            <ac:spMk id="4" creationId="{00000000-0000-0000-0000-000000000000}"/>
          </ac:spMkLst>
        </pc:spChg>
      </pc:sldMasterChg>
    </pc:docChg>
  </pc:docChgLst>
  <pc:docChgLst>
    <pc:chgData name="Wim Pessemier" userId="71dff8d7-bafc-4162-8691-1e5135153f9d" providerId="ADAL" clId="{5A02B023-4C55-4112-A856-20EFC411DFBD}"/>
    <pc:docChg chg="undo custSel addSld delSld modSld addMainMaster modMainMaster">
      <pc:chgData name="Wim Pessemier" userId="71dff8d7-bafc-4162-8691-1e5135153f9d" providerId="ADAL" clId="{5A02B023-4C55-4112-A856-20EFC411DFBD}" dt="2024-11-25T16:11:41.101" v="2289" actId="20577"/>
      <pc:docMkLst>
        <pc:docMk/>
      </pc:docMkLst>
      <pc:sldChg chg="modSp mod">
        <pc:chgData name="Wim Pessemier" userId="71dff8d7-bafc-4162-8691-1e5135153f9d" providerId="ADAL" clId="{5A02B023-4C55-4112-A856-20EFC411DFBD}" dt="2024-11-22T09:45:45.578" v="159" actId="14"/>
        <pc:sldMkLst>
          <pc:docMk/>
          <pc:sldMk cId="0" sldId="259"/>
        </pc:sldMkLst>
        <pc:spChg chg="mod">
          <ac:chgData name="Wim Pessemier" userId="71dff8d7-bafc-4162-8691-1e5135153f9d" providerId="ADAL" clId="{5A02B023-4C55-4112-A856-20EFC411DFBD}" dt="2024-11-22T09:45:45.578" v="159" actId="14"/>
          <ac:spMkLst>
            <pc:docMk/>
            <pc:sldMk cId="0" sldId="259"/>
            <ac:spMk id="3" creationId="{00000000-0000-0000-0000-000000000000}"/>
          </ac:spMkLst>
        </pc:spChg>
      </pc:sldChg>
      <pc:sldChg chg="addSp delSp modSp new del mod modClrScheme chgLayout">
        <pc:chgData name="Wim Pessemier" userId="71dff8d7-bafc-4162-8691-1e5135153f9d" providerId="ADAL" clId="{5A02B023-4C55-4112-A856-20EFC411DFBD}" dt="2024-11-22T09:54:03.060" v="392" actId="47"/>
        <pc:sldMkLst>
          <pc:docMk/>
          <pc:sldMk cId="270591272" sldId="263"/>
        </pc:sldMkLst>
        <pc:spChg chg="mod ord">
          <ac:chgData name="Wim Pessemier" userId="71dff8d7-bafc-4162-8691-1e5135153f9d" providerId="ADAL" clId="{5A02B023-4C55-4112-A856-20EFC411DFBD}" dt="2024-11-22T09:53:31.349" v="342" actId="700"/>
          <ac:spMkLst>
            <pc:docMk/>
            <pc:sldMk cId="270591272" sldId="263"/>
            <ac:spMk id="2" creationId="{11377A4A-4A17-570C-E5D3-2A1EC8EC9A32}"/>
          </ac:spMkLst>
        </pc:spChg>
        <pc:spChg chg="add del mod ord">
          <ac:chgData name="Wim Pessemier" userId="71dff8d7-bafc-4162-8691-1e5135153f9d" providerId="ADAL" clId="{5A02B023-4C55-4112-A856-20EFC411DFBD}" dt="2024-11-22T09:53:45.468" v="355" actId="478"/>
          <ac:spMkLst>
            <pc:docMk/>
            <pc:sldMk cId="270591272" sldId="263"/>
            <ac:spMk id="3" creationId="{98D391F7-C85C-DAB0-B5DE-230F742572B6}"/>
          </ac:spMkLst>
        </pc:spChg>
        <pc:spChg chg="add mod">
          <ac:chgData name="Wim Pessemier" userId="71dff8d7-bafc-4162-8691-1e5135153f9d" providerId="ADAL" clId="{5A02B023-4C55-4112-A856-20EFC411DFBD}" dt="2024-11-22T09:43:09.456" v="128" actId="12"/>
          <ac:spMkLst>
            <pc:docMk/>
            <pc:sldMk cId="270591272" sldId="263"/>
            <ac:spMk id="4" creationId="{D14AFEA2-8F06-9FB8-5448-B978D4771EDC}"/>
          </ac:spMkLst>
        </pc:spChg>
      </pc:sldChg>
      <pc:sldChg chg="new del">
        <pc:chgData name="Wim Pessemier" userId="71dff8d7-bafc-4162-8691-1e5135153f9d" providerId="ADAL" clId="{5A02B023-4C55-4112-A856-20EFC411DFBD}" dt="2024-11-22T09:41:23.662" v="1" actId="680"/>
        <pc:sldMkLst>
          <pc:docMk/>
          <pc:sldMk cId="987706963" sldId="263"/>
        </pc:sldMkLst>
      </pc:sldChg>
      <pc:sldChg chg="addSp modSp new mod">
        <pc:chgData name="Wim Pessemier" userId="71dff8d7-bafc-4162-8691-1e5135153f9d" providerId="ADAL" clId="{5A02B023-4C55-4112-A856-20EFC411DFBD}" dt="2024-11-22T11:10:04.201" v="2021" actId="20577"/>
        <pc:sldMkLst>
          <pc:docMk/>
          <pc:sldMk cId="1852081769" sldId="264"/>
        </pc:sldMkLst>
        <pc:spChg chg="mod">
          <ac:chgData name="Wim Pessemier" userId="71dff8d7-bafc-4162-8691-1e5135153f9d" providerId="ADAL" clId="{5A02B023-4C55-4112-A856-20EFC411DFBD}" dt="2024-11-22T09:54:00.908" v="391" actId="20577"/>
          <ac:spMkLst>
            <pc:docMk/>
            <pc:sldMk cId="1852081769" sldId="264"/>
            <ac:spMk id="2" creationId="{E0916970-FE95-2B63-64DA-75AF9E1FFECD}"/>
          </ac:spMkLst>
        </pc:spChg>
        <pc:spChg chg="mod">
          <ac:chgData name="Wim Pessemier" userId="71dff8d7-bafc-4162-8691-1e5135153f9d" providerId="ADAL" clId="{5A02B023-4C55-4112-A856-20EFC411DFBD}" dt="2024-11-22T11:10:04.201" v="2021" actId="20577"/>
          <ac:spMkLst>
            <pc:docMk/>
            <pc:sldMk cId="1852081769" sldId="264"/>
            <ac:spMk id="3" creationId="{0A9CAFC2-1103-B824-37E4-B16519E32641}"/>
          </ac:spMkLst>
        </pc:spChg>
        <pc:spChg chg="add mod">
          <ac:chgData name="Wim Pessemier" userId="71dff8d7-bafc-4162-8691-1e5135153f9d" providerId="ADAL" clId="{5A02B023-4C55-4112-A856-20EFC411DFBD}" dt="2024-11-22T10:01:55.471" v="1178" actId="1076"/>
          <ac:spMkLst>
            <pc:docMk/>
            <pc:sldMk cId="1852081769" sldId="264"/>
            <ac:spMk id="4" creationId="{7A8D9AA2-695F-00C1-1C52-F4A9BA63A72C}"/>
          </ac:spMkLst>
        </pc:spChg>
        <pc:spChg chg="add mod">
          <ac:chgData name="Wim Pessemier" userId="71dff8d7-bafc-4162-8691-1e5135153f9d" providerId="ADAL" clId="{5A02B023-4C55-4112-A856-20EFC411DFBD}" dt="2024-11-22T10:01:21.672" v="1167"/>
          <ac:spMkLst>
            <pc:docMk/>
            <pc:sldMk cId="1852081769" sldId="264"/>
            <ac:spMk id="5" creationId="{59FB4DD7-72F6-5295-9822-EBDBB85727F5}"/>
          </ac:spMkLst>
        </pc:spChg>
        <pc:spChg chg="add mod">
          <ac:chgData name="Wim Pessemier" userId="71dff8d7-bafc-4162-8691-1e5135153f9d" providerId="ADAL" clId="{5A02B023-4C55-4112-A856-20EFC411DFBD}" dt="2024-11-22T10:01:49.056" v="1175" actId="1076"/>
          <ac:spMkLst>
            <pc:docMk/>
            <pc:sldMk cId="1852081769" sldId="264"/>
            <ac:spMk id="6" creationId="{7082D7A2-BF6C-5541-FE2B-FB37202995D3}"/>
          </ac:spMkLst>
        </pc:spChg>
        <pc:spChg chg="add mod">
          <ac:chgData name="Wim Pessemier" userId="71dff8d7-bafc-4162-8691-1e5135153f9d" providerId="ADAL" clId="{5A02B023-4C55-4112-A856-20EFC411DFBD}" dt="2024-11-22T10:01:52.777" v="1177" actId="1076"/>
          <ac:spMkLst>
            <pc:docMk/>
            <pc:sldMk cId="1852081769" sldId="264"/>
            <ac:spMk id="7" creationId="{DA9021E8-487F-0108-572B-864576816604}"/>
          </ac:spMkLst>
        </pc:spChg>
        <pc:spChg chg="add mod">
          <ac:chgData name="Wim Pessemier" userId="71dff8d7-bafc-4162-8691-1e5135153f9d" providerId="ADAL" clId="{5A02B023-4C55-4112-A856-20EFC411DFBD}" dt="2024-11-22T10:02:00.072" v="1180" actId="1076"/>
          <ac:spMkLst>
            <pc:docMk/>
            <pc:sldMk cId="1852081769" sldId="264"/>
            <ac:spMk id="8" creationId="{C2158718-1264-026A-2989-AC1044AADD36}"/>
          </ac:spMkLst>
        </pc:spChg>
        <pc:spChg chg="add mod">
          <ac:chgData name="Wim Pessemier" userId="71dff8d7-bafc-4162-8691-1e5135153f9d" providerId="ADAL" clId="{5A02B023-4C55-4112-A856-20EFC411DFBD}" dt="2024-11-22T10:02:04.960" v="1182" actId="1076"/>
          <ac:spMkLst>
            <pc:docMk/>
            <pc:sldMk cId="1852081769" sldId="264"/>
            <ac:spMk id="9" creationId="{DC9596DB-9695-4D85-B6D4-02286619D22A}"/>
          </ac:spMkLst>
        </pc:spChg>
        <pc:spChg chg="add mod">
          <ac:chgData name="Wim Pessemier" userId="71dff8d7-bafc-4162-8691-1e5135153f9d" providerId="ADAL" clId="{5A02B023-4C55-4112-A856-20EFC411DFBD}" dt="2024-11-22T10:02:08.759" v="1184" actId="1076"/>
          <ac:spMkLst>
            <pc:docMk/>
            <pc:sldMk cId="1852081769" sldId="264"/>
            <ac:spMk id="10" creationId="{89CF1179-697E-5399-85AA-12538D6BAE85}"/>
          </ac:spMkLst>
        </pc:spChg>
        <pc:cxnChg chg="add mod">
          <ac:chgData name="Wim Pessemier" userId="71dff8d7-bafc-4162-8691-1e5135153f9d" providerId="ADAL" clId="{5A02B023-4C55-4112-A856-20EFC411DFBD}" dt="2024-11-22T10:02:19.894" v="1186" actId="14100"/>
          <ac:cxnSpMkLst>
            <pc:docMk/>
            <pc:sldMk cId="1852081769" sldId="264"/>
            <ac:cxnSpMk id="12" creationId="{5AF8DA20-9857-136E-5607-6E9635E457D5}"/>
          </ac:cxnSpMkLst>
        </pc:cxnChg>
        <pc:cxnChg chg="add mod">
          <ac:chgData name="Wim Pessemier" userId="71dff8d7-bafc-4162-8691-1e5135153f9d" providerId="ADAL" clId="{5A02B023-4C55-4112-A856-20EFC411DFBD}" dt="2024-11-22T10:02:47.710" v="1197" actId="13822"/>
          <ac:cxnSpMkLst>
            <pc:docMk/>
            <pc:sldMk cId="1852081769" sldId="264"/>
            <ac:cxnSpMk id="14" creationId="{8C30A2FF-9A9F-8188-B804-F252D71E715F}"/>
          </ac:cxnSpMkLst>
        </pc:cxnChg>
        <pc:cxnChg chg="add mod">
          <ac:chgData name="Wim Pessemier" userId="71dff8d7-bafc-4162-8691-1e5135153f9d" providerId="ADAL" clId="{5A02B023-4C55-4112-A856-20EFC411DFBD}" dt="2024-11-22T10:02:49.775" v="1198" actId="13822"/>
          <ac:cxnSpMkLst>
            <pc:docMk/>
            <pc:sldMk cId="1852081769" sldId="264"/>
            <ac:cxnSpMk id="17" creationId="{DDC39237-9838-974D-635E-551B8AF390CC}"/>
          </ac:cxnSpMkLst>
        </pc:cxnChg>
      </pc:sldChg>
      <pc:sldChg chg="addSp delSp modSp new mod">
        <pc:chgData name="Wim Pessemier" userId="71dff8d7-bafc-4162-8691-1e5135153f9d" providerId="ADAL" clId="{5A02B023-4C55-4112-A856-20EFC411DFBD}" dt="2024-11-22T11:00:02.010" v="1624" actId="20577"/>
        <pc:sldMkLst>
          <pc:docMk/>
          <pc:sldMk cId="4282447347" sldId="265"/>
        </pc:sldMkLst>
        <pc:spChg chg="mod">
          <ac:chgData name="Wim Pessemier" userId="71dff8d7-bafc-4162-8691-1e5135153f9d" providerId="ADAL" clId="{5A02B023-4C55-4112-A856-20EFC411DFBD}" dt="2024-11-22T10:04:19.912" v="1233" actId="207"/>
          <ac:spMkLst>
            <pc:docMk/>
            <pc:sldMk cId="4282447347" sldId="265"/>
            <ac:spMk id="2" creationId="{6DEC2738-1054-B730-CC29-B94B2F9D533E}"/>
          </ac:spMkLst>
        </pc:spChg>
        <pc:spChg chg="del">
          <ac:chgData name="Wim Pessemier" userId="71dff8d7-bafc-4162-8691-1e5135153f9d" providerId="ADAL" clId="{5A02B023-4C55-4112-A856-20EFC411DFBD}" dt="2024-11-22T10:25:03.366" v="1436" actId="478"/>
          <ac:spMkLst>
            <pc:docMk/>
            <pc:sldMk cId="4282447347" sldId="265"/>
            <ac:spMk id="3" creationId="{20F84CD2-F69D-5AE4-8427-473135518608}"/>
          </ac:spMkLst>
        </pc:spChg>
        <pc:spChg chg="add mod">
          <ac:chgData name="Wim Pessemier" userId="71dff8d7-bafc-4162-8691-1e5135153f9d" providerId="ADAL" clId="{5A02B023-4C55-4112-A856-20EFC411DFBD}" dt="2024-11-22T10:25:32.510" v="1490" actId="1076"/>
          <ac:spMkLst>
            <pc:docMk/>
            <pc:sldMk cId="4282447347" sldId="265"/>
            <ac:spMk id="6" creationId="{95A2798B-68C9-CECE-BA0E-C9344BDA8FC9}"/>
          </ac:spMkLst>
        </pc:spChg>
        <pc:spChg chg="add mod">
          <ac:chgData name="Wim Pessemier" userId="71dff8d7-bafc-4162-8691-1e5135153f9d" providerId="ADAL" clId="{5A02B023-4C55-4112-A856-20EFC411DFBD}" dt="2024-11-22T10:27:05.533" v="1517" actId="14100"/>
          <ac:spMkLst>
            <pc:docMk/>
            <pc:sldMk cId="4282447347" sldId="265"/>
            <ac:spMk id="9" creationId="{AB7BE5D7-CF00-6046-7392-7E70E96E774A}"/>
          </ac:spMkLst>
        </pc:spChg>
        <pc:spChg chg="add mod">
          <ac:chgData name="Wim Pessemier" userId="71dff8d7-bafc-4162-8691-1e5135153f9d" providerId="ADAL" clId="{5A02B023-4C55-4112-A856-20EFC411DFBD}" dt="2024-11-22T10:27:22.661" v="1534" actId="1076"/>
          <ac:spMkLst>
            <pc:docMk/>
            <pc:sldMk cId="4282447347" sldId="265"/>
            <ac:spMk id="10" creationId="{F68702CA-F855-F43D-565B-43F248D3A9A1}"/>
          </ac:spMkLst>
        </pc:spChg>
        <pc:spChg chg="add mod">
          <ac:chgData name="Wim Pessemier" userId="71dff8d7-bafc-4162-8691-1e5135153f9d" providerId="ADAL" clId="{5A02B023-4C55-4112-A856-20EFC411DFBD}" dt="2024-11-22T10:27:58.181" v="1554" actId="1076"/>
          <ac:spMkLst>
            <pc:docMk/>
            <pc:sldMk cId="4282447347" sldId="265"/>
            <ac:spMk id="18" creationId="{6567A9CE-ED7E-837B-E722-E3BC4BE327D1}"/>
          </ac:spMkLst>
        </pc:spChg>
        <pc:spChg chg="add mod">
          <ac:chgData name="Wim Pessemier" userId="71dff8d7-bafc-4162-8691-1e5135153f9d" providerId="ADAL" clId="{5A02B023-4C55-4112-A856-20EFC411DFBD}" dt="2024-11-22T11:00:02.010" v="1624" actId="20577"/>
          <ac:spMkLst>
            <pc:docMk/>
            <pc:sldMk cId="4282447347" sldId="265"/>
            <ac:spMk id="59" creationId="{1847443D-E3F5-9469-7035-4FB78CC03C6D}"/>
          </ac:spMkLst>
        </pc:spChg>
        <pc:picChg chg="add mod">
          <ac:chgData name="Wim Pessemier" userId="71dff8d7-bafc-4162-8691-1e5135153f9d" providerId="ADAL" clId="{5A02B023-4C55-4112-A856-20EFC411DFBD}" dt="2024-11-22T10:25:09.397" v="1439" actId="1076"/>
          <ac:picMkLst>
            <pc:docMk/>
            <pc:sldMk cId="4282447347" sldId="265"/>
            <ac:picMk id="5" creationId="{A5CF56D5-4D48-59D9-5DA6-3B4F0167EC50}"/>
          </ac:picMkLst>
        </pc:picChg>
        <pc:picChg chg="add mod">
          <ac:chgData name="Wim Pessemier" userId="71dff8d7-bafc-4162-8691-1e5135153f9d" providerId="ADAL" clId="{5A02B023-4C55-4112-A856-20EFC411DFBD}" dt="2024-11-22T10:53:42.707" v="1567" actId="1076"/>
          <ac:picMkLst>
            <pc:docMk/>
            <pc:sldMk cId="4282447347" sldId="265"/>
            <ac:picMk id="8" creationId="{B9A7F508-EBF1-C7C8-FE58-5259FFCF0D7D}"/>
          </ac:picMkLst>
        </pc:picChg>
        <pc:cxnChg chg="add mod">
          <ac:chgData name="Wim Pessemier" userId="71dff8d7-bafc-4162-8691-1e5135153f9d" providerId="ADAL" clId="{5A02B023-4C55-4112-A856-20EFC411DFBD}" dt="2024-11-22T10:27:35.601" v="1537" actId="1582"/>
          <ac:cxnSpMkLst>
            <pc:docMk/>
            <pc:sldMk cId="4282447347" sldId="265"/>
            <ac:cxnSpMk id="12" creationId="{473180C8-835B-51BF-93BE-0A42767434C5}"/>
          </ac:cxnSpMkLst>
        </pc:cxnChg>
        <pc:cxnChg chg="add mod">
          <ac:chgData name="Wim Pessemier" userId="71dff8d7-bafc-4162-8691-1e5135153f9d" providerId="ADAL" clId="{5A02B023-4C55-4112-A856-20EFC411DFBD}" dt="2024-11-22T10:27:47.733" v="1542" actId="14100"/>
          <ac:cxnSpMkLst>
            <pc:docMk/>
            <pc:sldMk cId="4282447347" sldId="265"/>
            <ac:cxnSpMk id="13" creationId="{4EBE61D1-0DCF-87B9-4A65-B5DC9DB2A7E7}"/>
          </ac:cxnSpMkLst>
        </pc:cxnChg>
        <pc:cxnChg chg="add mod">
          <ac:chgData name="Wim Pessemier" userId="71dff8d7-bafc-4162-8691-1e5135153f9d" providerId="ADAL" clId="{5A02B023-4C55-4112-A856-20EFC411DFBD}" dt="2024-11-22T10:28:01.765" v="1557" actId="14100"/>
          <ac:cxnSpMkLst>
            <pc:docMk/>
            <pc:sldMk cId="4282447347" sldId="265"/>
            <ac:cxnSpMk id="19" creationId="{1CB7D520-C9B9-6F04-1C69-11B1A63808D9}"/>
          </ac:cxnSpMkLst>
        </pc:cxnChg>
        <pc:cxnChg chg="add mod">
          <ac:chgData name="Wim Pessemier" userId="71dff8d7-bafc-4162-8691-1e5135153f9d" providerId="ADAL" clId="{5A02B023-4C55-4112-A856-20EFC411DFBD}" dt="2024-11-22T10:53:36.337" v="1560" actId="14100"/>
          <ac:cxnSpMkLst>
            <pc:docMk/>
            <pc:sldMk cId="4282447347" sldId="265"/>
            <ac:cxnSpMk id="22" creationId="{A9BE86F3-A9A1-BB5B-B57F-0AC04D1DA031}"/>
          </ac:cxnSpMkLst>
        </pc:cxnChg>
        <pc:cxnChg chg="add mod">
          <ac:chgData name="Wim Pessemier" userId="71dff8d7-bafc-4162-8691-1e5135153f9d" providerId="ADAL" clId="{5A02B023-4C55-4112-A856-20EFC411DFBD}" dt="2024-11-22T10:53:40.792" v="1564" actId="14100"/>
          <ac:cxnSpMkLst>
            <pc:docMk/>
            <pc:sldMk cId="4282447347" sldId="265"/>
            <ac:cxnSpMk id="25" creationId="{3F011EE3-AD26-78E0-491C-66641FAD4725}"/>
          </ac:cxnSpMkLst>
        </pc:cxnChg>
        <pc:cxnChg chg="add mod">
          <ac:chgData name="Wim Pessemier" userId="71dff8d7-bafc-4162-8691-1e5135153f9d" providerId="ADAL" clId="{5A02B023-4C55-4112-A856-20EFC411DFBD}" dt="2024-11-22T10:53:45.472" v="1569" actId="14100"/>
          <ac:cxnSpMkLst>
            <pc:docMk/>
            <pc:sldMk cId="4282447347" sldId="265"/>
            <ac:cxnSpMk id="29" creationId="{B0B2BA8D-13F4-F067-64EA-396F5DB547F5}"/>
          </ac:cxnSpMkLst>
        </pc:cxnChg>
        <pc:cxnChg chg="add mod">
          <ac:chgData name="Wim Pessemier" userId="71dff8d7-bafc-4162-8691-1e5135153f9d" providerId="ADAL" clId="{5A02B023-4C55-4112-A856-20EFC411DFBD}" dt="2024-11-22T10:53:49.927" v="1573" actId="14100"/>
          <ac:cxnSpMkLst>
            <pc:docMk/>
            <pc:sldMk cId="4282447347" sldId="265"/>
            <ac:cxnSpMk id="32" creationId="{3DEBAE3A-8A74-9A47-67D9-562C341C1391}"/>
          </ac:cxnSpMkLst>
        </pc:cxnChg>
        <pc:cxnChg chg="add mod">
          <ac:chgData name="Wim Pessemier" userId="71dff8d7-bafc-4162-8691-1e5135153f9d" providerId="ADAL" clId="{5A02B023-4C55-4112-A856-20EFC411DFBD}" dt="2024-11-22T10:53:53.975" v="1576" actId="14100"/>
          <ac:cxnSpMkLst>
            <pc:docMk/>
            <pc:sldMk cId="4282447347" sldId="265"/>
            <ac:cxnSpMk id="36" creationId="{869A736A-ABF1-6E83-1D24-978DC7E85F89}"/>
          </ac:cxnSpMkLst>
        </pc:cxnChg>
        <pc:cxnChg chg="add mod">
          <ac:chgData name="Wim Pessemier" userId="71dff8d7-bafc-4162-8691-1e5135153f9d" providerId="ADAL" clId="{5A02B023-4C55-4112-A856-20EFC411DFBD}" dt="2024-11-22T10:54:29.673" v="1595" actId="14100"/>
          <ac:cxnSpMkLst>
            <pc:docMk/>
            <pc:sldMk cId="4282447347" sldId="265"/>
            <ac:cxnSpMk id="39" creationId="{4BCC67AA-A376-8AE3-80C0-3B64C35C8AAE}"/>
          </ac:cxnSpMkLst>
        </pc:cxnChg>
        <pc:cxnChg chg="add mod">
          <ac:chgData name="Wim Pessemier" userId="71dff8d7-bafc-4162-8691-1e5135153f9d" providerId="ADAL" clId="{5A02B023-4C55-4112-A856-20EFC411DFBD}" dt="2024-11-22T10:54:26.202" v="1594" actId="14100"/>
          <ac:cxnSpMkLst>
            <pc:docMk/>
            <pc:sldMk cId="4282447347" sldId="265"/>
            <ac:cxnSpMk id="42" creationId="{2B7F6951-3393-9320-0F5D-B1850BF40200}"/>
          </ac:cxnSpMkLst>
        </pc:cxnChg>
        <pc:cxnChg chg="add mod">
          <ac:chgData name="Wim Pessemier" userId="71dff8d7-bafc-4162-8691-1e5135153f9d" providerId="ADAL" clId="{5A02B023-4C55-4112-A856-20EFC411DFBD}" dt="2024-11-22T10:54:22.043" v="1593" actId="14100"/>
          <ac:cxnSpMkLst>
            <pc:docMk/>
            <pc:sldMk cId="4282447347" sldId="265"/>
            <ac:cxnSpMk id="46" creationId="{C0549FFF-E649-5DFC-C1CB-AE0BFFA76323}"/>
          </ac:cxnSpMkLst>
        </pc:cxnChg>
        <pc:cxnChg chg="add mod">
          <ac:chgData name="Wim Pessemier" userId="71dff8d7-bafc-4162-8691-1e5135153f9d" providerId="ADAL" clId="{5A02B023-4C55-4112-A856-20EFC411DFBD}" dt="2024-11-22T10:54:20.562" v="1592" actId="14100"/>
          <ac:cxnSpMkLst>
            <pc:docMk/>
            <pc:sldMk cId="4282447347" sldId="265"/>
            <ac:cxnSpMk id="49" creationId="{84838D59-7630-56C6-4BF7-547645DC497F}"/>
          </ac:cxnSpMkLst>
        </pc:cxnChg>
        <pc:cxnChg chg="add mod">
          <ac:chgData name="Wim Pessemier" userId="71dff8d7-bafc-4162-8691-1e5135153f9d" providerId="ADAL" clId="{5A02B023-4C55-4112-A856-20EFC411DFBD}" dt="2024-11-22T10:59:34.788" v="1596" actId="14100"/>
          <ac:cxnSpMkLst>
            <pc:docMk/>
            <pc:sldMk cId="4282447347" sldId="265"/>
            <ac:cxnSpMk id="52" creationId="{A34E9337-8DE3-3DA1-7F5B-ADE172625C44}"/>
          </ac:cxnSpMkLst>
        </pc:cxnChg>
        <pc:cxnChg chg="add mod">
          <ac:chgData name="Wim Pessemier" userId="71dff8d7-bafc-4162-8691-1e5135153f9d" providerId="ADAL" clId="{5A02B023-4C55-4112-A856-20EFC411DFBD}" dt="2024-11-22T11:00:02.010" v="1624" actId="20577"/>
          <ac:cxnSpMkLst>
            <pc:docMk/>
            <pc:sldMk cId="4282447347" sldId="265"/>
            <ac:cxnSpMk id="60" creationId="{83FB8201-5AAA-BC2A-08D3-008B5B2C15E5}"/>
          </ac:cxnSpMkLst>
        </pc:cxnChg>
        <pc:cxnChg chg="add mod">
          <ac:chgData name="Wim Pessemier" userId="71dff8d7-bafc-4162-8691-1e5135153f9d" providerId="ADAL" clId="{5A02B023-4C55-4112-A856-20EFC411DFBD}" dt="2024-11-22T11:00:02.010" v="1624" actId="20577"/>
          <ac:cxnSpMkLst>
            <pc:docMk/>
            <pc:sldMk cId="4282447347" sldId="265"/>
            <ac:cxnSpMk id="63" creationId="{D113F6D2-1EDC-4F32-E3E2-1FE243848CF0}"/>
          </ac:cxnSpMkLst>
        </pc:cxnChg>
        <pc:cxnChg chg="add mod">
          <ac:chgData name="Wim Pessemier" userId="71dff8d7-bafc-4162-8691-1e5135153f9d" providerId="ADAL" clId="{5A02B023-4C55-4112-A856-20EFC411DFBD}" dt="2024-11-22T11:00:02.010" v="1624" actId="20577"/>
          <ac:cxnSpMkLst>
            <pc:docMk/>
            <pc:sldMk cId="4282447347" sldId="265"/>
            <ac:cxnSpMk id="69" creationId="{A53AE3D8-C61C-3526-33CB-A694095233A0}"/>
          </ac:cxnSpMkLst>
        </pc:cxnChg>
      </pc:sldChg>
      <pc:sldChg chg="addSp delSp modSp add mod chgLayout">
        <pc:chgData name="Wim Pessemier" userId="71dff8d7-bafc-4162-8691-1e5135153f9d" providerId="ADAL" clId="{5A02B023-4C55-4112-A856-20EFC411DFBD}" dt="2024-11-22T10:11:02.416" v="1313" actId="6549"/>
        <pc:sldMkLst>
          <pc:docMk/>
          <pc:sldMk cId="3307151649" sldId="336"/>
        </pc:sldMkLst>
        <pc:spChg chg="add mod ord">
          <ac:chgData name="Wim Pessemier" userId="71dff8d7-bafc-4162-8691-1e5135153f9d" providerId="ADAL" clId="{5A02B023-4C55-4112-A856-20EFC411DFBD}" dt="2024-11-22T10:11:02.416" v="1313" actId="6549"/>
          <ac:spMkLst>
            <pc:docMk/>
            <pc:sldMk cId="3307151649" sldId="336"/>
            <ac:spMk id="2" creationId="{ED00E9B5-10E1-2CA9-F6DE-8B51A4F287DA}"/>
          </ac:spMkLst>
        </pc:spChg>
        <pc:spChg chg="add del mod ord">
          <ac:chgData name="Wim Pessemier" userId="71dff8d7-bafc-4162-8691-1e5135153f9d" providerId="ADAL" clId="{5A02B023-4C55-4112-A856-20EFC411DFBD}" dt="2024-11-22T10:09:16.641" v="1247" actId="478"/>
          <ac:spMkLst>
            <pc:docMk/>
            <pc:sldMk cId="3307151649" sldId="336"/>
            <ac:spMk id="3" creationId="{5DB03FA2-CA02-0605-A494-94922BA4121E}"/>
          </ac:spMkLst>
        </pc:spChg>
        <pc:spChg chg="add mod">
          <ac:chgData name="Wim Pessemier" userId="71dff8d7-bafc-4162-8691-1e5135153f9d" providerId="ADAL" clId="{5A02B023-4C55-4112-A856-20EFC411DFBD}" dt="2024-11-22T10:10:54.624" v="1311" actId="1035"/>
          <ac:spMkLst>
            <pc:docMk/>
            <pc:sldMk cId="3307151649" sldId="336"/>
            <ac:spMk id="4" creationId="{48EA328B-A405-ED34-4DF7-C9B0C0AA6420}"/>
          </ac:spMkLst>
        </pc:spChg>
        <pc:spChg chg="add mod">
          <ac:chgData name="Wim Pessemier" userId="71dff8d7-bafc-4162-8691-1e5135153f9d" providerId="ADAL" clId="{5A02B023-4C55-4112-A856-20EFC411DFBD}" dt="2024-11-22T10:10:48.158" v="1306" actId="1582"/>
          <ac:spMkLst>
            <pc:docMk/>
            <pc:sldMk cId="3307151649" sldId="336"/>
            <ac:spMk id="5" creationId="{ADC1D2B6-2ADD-637B-918D-7D33CDEFDA00}"/>
          </ac:spMkLst>
        </pc:spChg>
        <pc:spChg chg="del">
          <ac:chgData name="Wim Pessemier" userId="71dff8d7-bafc-4162-8691-1e5135153f9d" providerId="ADAL" clId="{5A02B023-4C55-4112-A856-20EFC411DFBD}" dt="2024-11-22T10:09:03.360" v="1237" actId="478"/>
          <ac:spMkLst>
            <pc:docMk/>
            <pc:sldMk cId="3307151649" sldId="336"/>
            <ac:spMk id="7" creationId="{C3AE2FF7-5DEE-7BFF-18CF-13765BBC5C59}"/>
          </ac:spMkLst>
        </pc:spChg>
        <pc:spChg chg="del">
          <ac:chgData name="Wim Pessemier" userId="71dff8d7-bafc-4162-8691-1e5135153f9d" providerId="ADAL" clId="{5A02B023-4C55-4112-A856-20EFC411DFBD}" dt="2024-11-22T10:08:57.609" v="1236" actId="21"/>
          <ac:spMkLst>
            <pc:docMk/>
            <pc:sldMk cId="3307151649" sldId="336"/>
            <ac:spMk id="8" creationId="{6D8353F5-2C6D-00BA-0C6D-1F53656FE8BC}"/>
          </ac:spMkLst>
        </pc:spChg>
        <pc:cxnChg chg="add mod">
          <ac:chgData name="Wim Pessemier" userId="71dff8d7-bafc-4162-8691-1e5135153f9d" providerId="ADAL" clId="{5A02B023-4C55-4112-A856-20EFC411DFBD}" dt="2024-11-22T10:10:54.624" v="1311" actId="1035"/>
          <ac:cxnSpMkLst>
            <pc:docMk/>
            <pc:sldMk cId="3307151649" sldId="336"/>
            <ac:cxnSpMk id="10" creationId="{1B6F6F9F-3CEC-D135-C12E-E755220EF4A2}"/>
          </ac:cxnSpMkLst>
        </pc:cxnChg>
      </pc:sldChg>
      <pc:sldChg chg="addSp delSp modSp add mod">
        <pc:chgData name="Wim Pessemier" userId="71dff8d7-bafc-4162-8691-1e5135153f9d" providerId="ADAL" clId="{5A02B023-4C55-4112-A856-20EFC411DFBD}" dt="2024-11-22T10:17:53.911" v="1427" actId="478"/>
        <pc:sldMkLst>
          <pc:docMk/>
          <pc:sldMk cId="3414979638" sldId="337"/>
        </pc:sldMkLst>
        <pc:spChg chg="add mod">
          <ac:chgData name="Wim Pessemier" userId="71dff8d7-bafc-4162-8691-1e5135153f9d" providerId="ADAL" clId="{5A02B023-4C55-4112-A856-20EFC411DFBD}" dt="2024-11-22T10:17:50.072" v="1425" actId="20577"/>
          <ac:spMkLst>
            <pc:docMk/>
            <pc:sldMk cId="3414979638" sldId="337"/>
            <ac:spMk id="2" creationId="{CEF6D1A8-1344-CD07-877B-F0A584A2AB71}"/>
          </ac:spMkLst>
        </pc:spChg>
        <pc:spChg chg="del">
          <ac:chgData name="Wim Pessemier" userId="71dff8d7-bafc-4162-8691-1e5135153f9d" providerId="ADAL" clId="{5A02B023-4C55-4112-A856-20EFC411DFBD}" dt="2024-11-22T10:17:53.911" v="1427" actId="478"/>
          <ac:spMkLst>
            <pc:docMk/>
            <pc:sldMk cId="3414979638" sldId="337"/>
            <ac:spMk id="6" creationId="{8F255F72-BA01-CA9A-8B1F-67605A8832BD}"/>
          </ac:spMkLst>
        </pc:spChg>
        <pc:spChg chg="del">
          <ac:chgData name="Wim Pessemier" userId="71dff8d7-bafc-4162-8691-1e5135153f9d" providerId="ADAL" clId="{5A02B023-4C55-4112-A856-20EFC411DFBD}" dt="2024-11-22T10:17:52.744" v="1426" actId="478"/>
          <ac:spMkLst>
            <pc:docMk/>
            <pc:sldMk cId="3414979638" sldId="337"/>
            <ac:spMk id="7" creationId="{C3AE2FF7-5DEE-7BFF-18CF-13765BBC5C59}"/>
          </ac:spMkLst>
        </pc:spChg>
        <pc:spChg chg="del">
          <ac:chgData name="Wim Pessemier" userId="71dff8d7-bafc-4162-8691-1e5135153f9d" providerId="ADAL" clId="{5A02B023-4C55-4112-A856-20EFC411DFBD}" dt="2024-11-22T10:17:42.823" v="1400" actId="478"/>
          <ac:spMkLst>
            <pc:docMk/>
            <pc:sldMk cId="3414979638" sldId="337"/>
            <ac:spMk id="8" creationId="{6D8353F5-2C6D-00BA-0C6D-1F53656FE8BC}"/>
          </ac:spMkLst>
        </pc:spChg>
      </pc:sldChg>
      <pc:sldChg chg="addSp delSp modSp add mod chgLayout">
        <pc:chgData name="Wim Pessemier" userId="71dff8d7-bafc-4162-8691-1e5135153f9d" providerId="ADAL" clId="{5A02B023-4C55-4112-A856-20EFC411DFBD}" dt="2024-11-22T10:12:11.841" v="1348" actId="20577"/>
        <pc:sldMkLst>
          <pc:docMk/>
          <pc:sldMk cId="319153827" sldId="338"/>
        </pc:sldMkLst>
        <pc:spChg chg="add mod ord">
          <ac:chgData name="Wim Pessemier" userId="71dff8d7-bafc-4162-8691-1e5135153f9d" providerId="ADAL" clId="{5A02B023-4C55-4112-A856-20EFC411DFBD}" dt="2024-11-22T10:12:11.841" v="1348" actId="20577"/>
          <ac:spMkLst>
            <pc:docMk/>
            <pc:sldMk cId="319153827" sldId="338"/>
            <ac:spMk id="3" creationId="{01FA1CFD-ADE2-BCC8-1ACD-A23F7214FB2A}"/>
          </ac:spMkLst>
        </pc:spChg>
        <pc:spChg chg="add del mod ord">
          <ac:chgData name="Wim Pessemier" userId="71dff8d7-bafc-4162-8691-1e5135153f9d" providerId="ADAL" clId="{5A02B023-4C55-4112-A856-20EFC411DFBD}" dt="2024-11-22T10:11:43.680" v="1315" actId="478"/>
          <ac:spMkLst>
            <pc:docMk/>
            <pc:sldMk cId="319153827" sldId="338"/>
            <ac:spMk id="4" creationId="{6F3C1C08-51DD-044A-A436-70D68AF67B5B}"/>
          </ac:spMkLst>
        </pc:spChg>
        <pc:spChg chg="del mod">
          <ac:chgData name="Wim Pessemier" userId="71dff8d7-bafc-4162-8691-1e5135153f9d" providerId="ADAL" clId="{5A02B023-4C55-4112-A856-20EFC411DFBD}" dt="2024-11-22T10:11:46.816" v="1317" actId="478"/>
          <ac:spMkLst>
            <pc:docMk/>
            <pc:sldMk cId="319153827" sldId="338"/>
            <ac:spMk id="8" creationId="{6D8353F5-2C6D-00BA-0C6D-1F53656FE8BC}"/>
          </ac:spMkLst>
        </pc:spChg>
      </pc:sldChg>
      <pc:sldChg chg="addSp delSp modSp add mod">
        <pc:chgData name="Wim Pessemier" userId="71dff8d7-bafc-4162-8691-1e5135153f9d" providerId="ADAL" clId="{5A02B023-4C55-4112-A856-20EFC411DFBD}" dt="2024-11-22T10:17:11.815" v="1399" actId="20577"/>
        <pc:sldMkLst>
          <pc:docMk/>
          <pc:sldMk cId="3905474988" sldId="339"/>
        </pc:sldMkLst>
        <pc:spChg chg="add mod">
          <ac:chgData name="Wim Pessemier" userId="71dff8d7-bafc-4162-8691-1e5135153f9d" providerId="ADAL" clId="{5A02B023-4C55-4112-A856-20EFC411DFBD}" dt="2024-11-22T10:17:11.815" v="1399" actId="20577"/>
          <ac:spMkLst>
            <pc:docMk/>
            <pc:sldMk cId="3905474988" sldId="339"/>
            <ac:spMk id="2" creationId="{51CD1624-079D-A092-EDAB-A904FA92C6DB}"/>
          </ac:spMkLst>
        </pc:spChg>
        <pc:spChg chg="del">
          <ac:chgData name="Wim Pessemier" userId="71dff8d7-bafc-4162-8691-1e5135153f9d" providerId="ADAL" clId="{5A02B023-4C55-4112-A856-20EFC411DFBD}" dt="2024-11-22T10:16:53.159" v="1350" actId="478"/>
          <ac:spMkLst>
            <pc:docMk/>
            <pc:sldMk cId="3905474988" sldId="339"/>
            <ac:spMk id="8" creationId="{6D8353F5-2C6D-00BA-0C6D-1F53656FE8BC}"/>
          </ac:spMkLst>
        </pc:spChg>
      </pc:sldChg>
      <pc:sldChg chg="addSp delSp modSp add mod">
        <pc:chgData name="Wim Pessemier" userId="71dff8d7-bafc-4162-8691-1e5135153f9d" providerId="ADAL" clId="{5A02B023-4C55-4112-A856-20EFC411DFBD}" dt="2024-11-22T10:18:21.816" v="1435" actId="20577"/>
        <pc:sldMkLst>
          <pc:docMk/>
          <pc:sldMk cId="1286781264" sldId="340"/>
        </pc:sldMkLst>
        <pc:spChg chg="add mod">
          <ac:chgData name="Wim Pessemier" userId="71dff8d7-bafc-4162-8691-1e5135153f9d" providerId="ADAL" clId="{5A02B023-4C55-4112-A856-20EFC411DFBD}" dt="2024-11-22T10:18:21.816" v="1435" actId="20577"/>
          <ac:spMkLst>
            <pc:docMk/>
            <pc:sldMk cId="1286781264" sldId="340"/>
            <ac:spMk id="2" creationId="{9A3F276C-0159-7118-5E11-768157F954C6}"/>
          </ac:spMkLst>
        </pc:spChg>
        <pc:spChg chg="del">
          <ac:chgData name="Wim Pessemier" userId="71dff8d7-bafc-4162-8691-1e5135153f9d" providerId="ADAL" clId="{5A02B023-4C55-4112-A856-20EFC411DFBD}" dt="2024-11-22T10:18:02.743" v="1428" actId="478"/>
          <ac:spMkLst>
            <pc:docMk/>
            <pc:sldMk cId="1286781264" sldId="340"/>
            <ac:spMk id="8" creationId="{6D8353F5-2C6D-00BA-0C6D-1F53656FE8BC}"/>
          </ac:spMkLst>
        </pc:spChg>
        <pc:picChg chg="mod">
          <ac:chgData name="Wim Pessemier" userId="71dff8d7-bafc-4162-8691-1e5135153f9d" providerId="ADAL" clId="{5A02B023-4C55-4112-A856-20EFC411DFBD}" dt="2024-11-22T10:18:08.520" v="1434" actId="1076"/>
          <ac:picMkLst>
            <pc:docMk/>
            <pc:sldMk cId="1286781264" sldId="340"/>
            <ac:picMk id="9" creationId="{EF75B29A-995C-901D-281A-5B67475578C8}"/>
          </ac:picMkLst>
        </pc:picChg>
      </pc:sldChg>
      <pc:sldChg chg="addSp delSp modSp add mod">
        <pc:chgData name="Wim Pessemier" userId="71dff8d7-bafc-4162-8691-1e5135153f9d" providerId="ADAL" clId="{5A02B023-4C55-4112-A856-20EFC411DFBD}" dt="2024-11-22T11:00:44.161" v="1680" actId="1076"/>
        <pc:sldMkLst>
          <pc:docMk/>
          <pc:sldMk cId="2219137344" sldId="341"/>
        </pc:sldMkLst>
        <pc:spChg chg="add mod">
          <ac:chgData name="Wim Pessemier" userId="71dff8d7-bafc-4162-8691-1e5135153f9d" providerId="ADAL" clId="{5A02B023-4C55-4112-A856-20EFC411DFBD}" dt="2024-11-22T11:00:44.161" v="1680" actId="1076"/>
          <ac:spMkLst>
            <pc:docMk/>
            <pc:sldMk cId="2219137344" sldId="341"/>
            <ac:spMk id="3" creationId="{E5E79602-1C21-69BF-5E0B-5E66135FBB79}"/>
          </ac:spMkLst>
        </pc:spChg>
        <pc:spChg chg="mod">
          <ac:chgData name="Wim Pessemier" userId="71dff8d7-bafc-4162-8691-1e5135153f9d" providerId="ADAL" clId="{5A02B023-4C55-4112-A856-20EFC411DFBD}" dt="2024-11-22T11:00:25.321" v="1651" actId="20577"/>
          <ac:spMkLst>
            <pc:docMk/>
            <pc:sldMk cId="2219137344" sldId="341"/>
            <ac:spMk id="6" creationId="{26614FBE-09CE-416F-32B5-DD0C9E9CD871}"/>
          </ac:spMkLst>
        </pc:spChg>
        <pc:spChg chg="del">
          <ac:chgData name="Wim Pessemier" userId="71dff8d7-bafc-4162-8691-1e5135153f9d" providerId="ADAL" clId="{5A02B023-4C55-4112-A856-20EFC411DFBD}" dt="2024-11-22T11:00:28.344" v="1654" actId="478"/>
          <ac:spMkLst>
            <pc:docMk/>
            <pc:sldMk cId="2219137344" sldId="341"/>
            <ac:spMk id="9" creationId="{EC6C69C0-3A2C-6C7D-4A45-9FBFBEA0C095}"/>
          </ac:spMkLst>
        </pc:spChg>
        <pc:spChg chg="del">
          <ac:chgData name="Wim Pessemier" userId="71dff8d7-bafc-4162-8691-1e5135153f9d" providerId="ADAL" clId="{5A02B023-4C55-4112-A856-20EFC411DFBD}" dt="2024-11-22T11:00:29.562" v="1655" actId="478"/>
          <ac:spMkLst>
            <pc:docMk/>
            <pc:sldMk cId="2219137344" sldId="341"/>
            <ac:spMk id="10" creationId="{CC3182E4-B102-9E7F-03BA-0C46A1288A83}"/>
          </ac:spMkLst>
        </pc:spChg>
        <pc:spChg chg="del">
          <ac:chgData name="Wim Pessemier" userId="71dff8d7-bafc-4162-8691-1e5135153f9d" providerId="ADAL" clId="{5A02B023-4C55-4112-A856-20EFC411DFBD}" dt="2024-11-22T11:00:29.562" v="1655" actId="478"/>
          <ac:spMkLst>
            <pc:docMk/>
            <pc:sldMk cId="2219137344" sldId="341"/>
            <ac:spMk id="18" creationId="{E6C438EC-DF4B-1770-4A29-0AA6260F8D69}"/>
          </ac:spMkLst>
        </pc:spChg>
        <pc:spChg chg="del">
          <ac:chgData name="Wim Pessemier" userId="71dff8d7-bafc-4162-8691-1e5135153f9d" providerId="ADAL" clId="{5A02B023-4C55-4112-A856-20EFC411DFBD}" dt="2024-11-22T11:00:29.562" v="1655" actId="478"/>
          <ac:spMkLst>
            <pc:docMk/>
            <pc:sldMk cId="2219137344" sldId="341"/>
            <ac:spMk id="59" creationId="{226FC2F5-EC1F-4AD3-0B79-3BD86A4D40C5}"/>
          </ac:spMkLst>
        </pc:spChg>
        <pc:picChg chg="del">
          <ac:chgData name="Wim Pessemier" userId="71dff8d7-bafc-4162-8691-1e5135153f9d" providerId="ADAL" clId="{5A02B023-4C55-4112-A856-20EFC411DFBD}" dt="2024-11-22T11:00:27.113" v="1652" actId="478"/>
          <ac:picMkLst>
            <pc:docMk/>
            <pc:sldMk cId="2219137344" sldId="341"/>
            <ac:picMk id="5" creationId="{32F55C33-2B18-3D51-D4DB-0253E7F7AC93}"/>
          </ac:picMkLst>
        </pc:picChg>
        <pc:picChg chg="del">
          <ac:chgData name="Wim Pessemier" userId="71dff8d7-bafc-4162-8691-1e5135153f9d" providerId="ADAL" clId="{5A02B023-4C55-4112-A856-20EFC411DFBD}" dt="2024-11-22T11:00:27.593" v="1653" actId="478"/>
          <ac:picMkLst>
            <pc:docMk/>
            <pc:sldMk cId="2219137344" sldId="341"/>
            <ac:picMk id="8" creationId="{7B457CEB-FEA6-9CA3-BFD2-761E91A720A4}"/>
          </ac:picMkLst>
        </pc:picChg>
        <pc:cxnChg chg="del mod">
          <ac:chgData name="Wim Pessemier" userId="71dff8d7-bafc-4162-8691-1e5135153f9d" providerId="ADAL" clId="{5A02B023-4C55-4112-A856-20EFC411DFBD}" dt="2024-11-22T11:00:29.562" v="1655" actId="478"/>
          <ac:cxnSpMkLst>
            <pc:docMk/>
            <pc:sldMk cId="2219137344" sldId="341"/>
            <ac:cxnSpMk id="12" creationId="{F8926650-FE53-D473-DB4A-B7FE167642EF}"/>
          </ac:cxnSpMkLst>
        </pc:cxnChg>
        <pc:cxnChg chg="del mod">
          <ac:chgData name="Wim Pessemier" userId="71dff8d7-bafc-4162-8691-1e5135153f9d" providerId="ADAL" clId="{5A02B023-4C55-4112-A856-20EFC411DFBD}" dt="2024-11-22T11:00:29.562" v="1655" actId="478"/>
          <ac:cxnSpMkLst>
            <pc:docMk/>
            <pc:sldMk cId="2219137344" sldId="341"/>
            <ac:cxnSpMk id="13" creationId="{DD201C26-A03A-38DF-B664-CB731D515261}"/>
          </ac:cxnSpMkLst>
        </pc:cxnChg>
        <pc:cxnChg chg="del mod">
          <ac:chgData name="Wim Pessemier" userId="71dff8d7-bafc-4162-8691-1e5135153f9d" providerId="ADAL" clId="{5A02B023-4C55-4112-A856-20EFC411DFBD}" dt="2024-11-22T11:00:29.562" v="1655" actId="478"/>
          <ac:cxnSpMkLst>
            <pc:docMk/>
            <pc:sldMk cId="2219137344" sldId="341"/>
            <ac:cxnSpMk id="19" creationId="{80B1F058-ABD9-B776-4F6A-63C61C02CB00}"/>
          </ac:cxnSpMkLst>
        </pc:cxnChg>
        <pc:cxnChg chg="del mod">
          <ac:chgData name="Wim Pessemier" userId="71dff8d7-bafc-4162-8691-1e5135153f9d" providerId="ADAL" clId="{5A02B023-4C55-4112-A856-20EFC411DFBD}" dt="2024-11-22T11:00:29.562" v="1655" actId="478"/>
          <ac:cxnSpMkLst>
            <pc:docMk/>
            <pc:sldMk cId="2219137344" sldId="341"/>
            <ac:cxnSpMk id="22" creationId="{4B1C2953-9E9A-611F-51EC-A52F7DD361B5}"/>
          </ac:cxnSpMkLst>
        </pc:cxnChg>
        <pc:cxnChg chg="del mod">
          <ac:chgData name="Wim Pessemier" userId="71dff8d7-bafc-4162-8691-1e5135153f9d" providerId="ADAL" clId="{5A02B023-4C55-4112-A856-20EFC411DFBD}" dt="2024-11-22T11:00:29.562" v="1655" actId="478"/>
          <ac:cxnSpMkLst>
            <pc:docMk/>
            <pc:sldMk cId="2219137344" sldId="341"/>
            <ac:cxnSpMk id="25" creationId="{0089C0DA-AEDB-FDE5-45B3-ECF7234CB00E}"/>
          </ac:cxnSpMkLst>
        </pc:cxnChg>
        <pc:cxnChg chg="del mod">
          <ac:chgData name="Wim Pessemier" userId="71dff8d7-bafc-4162-8691-1e5135153f9d" providerId="ADAL" clId="{5A02B023-4C55-4112-A856-20EFC411DFBD}" dt="2024-11-22T11:00:29.562" v="1655" actId="478"/>
          <ac:cxnSpMkLst>
            <pc:docMk/>
            <pc:sldMk cId="2219137344" sldId="341"/>
            <ac:cxnSpMk id="29" creationId="{E9B385F6-ED75-8533-69D3-CD3CD341312A}"/>
          </ac:cxnSpMkLst>
        </pc:cxnChg>
        <pc:cxnChg chg="del mod">
          <ac:chgData name="Wim Pessemier" userId="71dff8d7-bafc-4162-8691-1e5135153f9d" providerId="ADAL" clId="{5A02B023-4C55-4112-A856-20EFC411DFBD}" dt="2024-11-22T11:00:29.562" v="1655" actId="478"/>
          <ac:cxnSpMkLst>
            <pc:docMk/>
            <pc:sldMk cId="2219137344" sldId="341"/>
            <ac:cxnSpMk id="32" creationId="{C4B72AF4-EF9D-B584-A2D0-AD8EE3462C7A}"/>
          </ac:cxnSpMkLst>
        </pc:cxnChg>
        <pc:cxnChg chg="del mod">
          <ac:chgData name="Wim Pessemier" userId="71dff8d7-bafc-4162-8691-1e5135153f9d" providerId="ADAL" clId="{5A02B023-4C55-4112-A856-20EFC411DFBD}" dt="2024-11-22T11:00:29.562" v="1655" actId="478"/>
          <ac:cxnSpMkLst>
            <pc:docMk/>
            <pc:sldMk cId="2219137344" sldId="341"/>
            <ac:cxnSpMk id="36" creationId="{5F4AD88D-0359-BF20-957E-C0305F9200D3}"/>
          </ac:cxnSpMkLst>
        </pc:cxnChg>
        <pc:cxnChg chg="del mod">
          <ac:chgData name="Wim Pessemier" userId="71dff8d7-bafc-4162-8691-1e5135153f9d" providerId="ADAL" clId="{5A02B023-4C55-4112-A856-20EFC411DFBD}" dt="2024-11-22T11:00:29.562" v="1655" actId="478"/>
          <ac:cxnSpMkLst>
            <pc:docMk/>
            <pc:sldMk cId="2219137344" sldId="341"/>
            <ac:cxnSpMk id="39" creationId="{AF3F94A9-415B-E741-921E-381AF79D1228}"/>
          </ac:cxnSpMkLst>
        </pc:cxnChg>
        <pc:cxnChg chg="del mod">
          <ac:chgData name="Wim Pessemier" userId="71dff8d7-bafc-4162-8691-1e5135153f9d" providerId="ADAL" clId="{5A02B023-4C55-4112-A856-20EFC411DFBD}" dt="2024-11-22T11:00:29.562" v="1655" actId="478"/>
          <ac:cxnSpMkLst>
            <pc:docMk/>
            <pc:sldMk cId="2219137344" sldId="341"/>
            <ac:cxnSpMk id="42" creationId="{9C7B4E9D-DAC2-E955-0D57-6700BE03C6A0}"/>
          </ac:cxnSpMkLst>
        </pc:cxnChg>
        <pc:cxnChg chg="del mod">
          <ac:chgData name="Wim Pessemier" userId="71dff8d7-bafc-4162-8691-1e5135153f9d" providerId="ADAL" clId="{5A02B023-4C55-4112-A856-20EFC411DFBD}" dt="2024-11-22T11:00:29.562" v="1655" actId="478"/>
          <ac:cxnSpMkLst>
            <pc:docMk/>
            <pc:sldMk cId="2219137344" sldId="341"/>
            <ac:cxnSpMk id="46" creationId="{3A73A82D-C0F9-7F87-F819-95DDAC613BE4}"/>
          </ac:cxnSpMkLst>
        </pc:cxnChg>
        <pc:cxnChg chg="del mod">
          <ac:chgData name="Wim Pessemier" userId="71dff8d7-bafc-4162-8691-1e5135153f9d" providerId="ADAL" clId="{5A02B023-4C55-4112-A856-20EFC411DFBD}" dt="2024-11-22T11:00:29.562" v="1655" actId="478"/>
          <ac:cxnSpMkLst>
            <pc:docMk/>
            <pc:sldMk cId="2219137344" sldId="341"/>
            <ac:cxnSpMk id="49" creationId="{0CCF1A26-4131-552A-2E83-5D36B356271C}"/>
          </ac:cxnSpMkLst>
        </pc:cxnChg>
        <pc:cxnChg chg="del mod">
          <ac:chgData name="Wim Pessemier" userId="71dff8d7-bafc-4162-8691-1e5135153f9d" providerId="ADAL" clId="{5A02B023-4C55-4112-A856-20EFC411DFBD}" dt="2024-11-22T11:00:29.562" v="1655" actId="478"/>
          <ac:cxnSpMkLst>
            <pc:docMk/>
            <pc:sldMk cId="2219137344" sldId="341"/>
            <ac:cxnSpMk id="52" creationId="{928EDF7E-ED0F-3789-A92B-1E485D3ECA56}"/>
          </ac:cxnSpMkLst>
        </pc:cxnChg>
        <pc:cxnChg chg="del mod">
          <ac:chgData name="Wim Pessemier" userId="71dff8d7-bafc-4162-8691-1e5135153f9d" providerId="ADAL" clId="{5A02B023-4C55-4112-A856-20EFC411DFBD}" dt="2024-11-22T11:00:29.562" v="1655" actId="478"/>
          <ac:cxnSpMkLst>
            <pc:docMk/>
            <pc:sldMk cId="2219137344" sldId="341"/>
            <ac:cxnSpMk id="60" creationId="{76C59B48-CB6A-C971-A6EF-E321E04DC8ED}"/>
          </ac:cxnSpMkLst>
        </pc:cxnChg>
        <pc:cxnChg chg="del mod">
          <ac:chgData name="Wim Pessemier" userId="71dff8d7-bafc-4162-8691-1e5135153f9d" providerId="ADAL" clId="{5A02B023-4C55-4112-A856-20EFC411DFBD}" dt="2024-11-22T11:00:29.562" v="1655" actId="478"/>
          <ac:cxnSpMkLst>
            <pc:docMk/>
            <pc:sldMk cId="2219137344" sldId="341"/>
            <ac:cxnSpMk id="63" creationId="{D205AEB7-6BFA-E101-2986-28590819BBF5}"/>
          </ac:cxnSpMkLst>
        </pc:cxnChg>
        <pc:cxnChg chg="del mod">
          <ac:chgData name="Wim Pessemier" userId="71dff8d7-bafc-4162-8691-1e5135153f9d" providerId="ADAL" clId="{5A02B023-4C55-4112-A856-20EFC411DFBD}" dt="2024-11-22T11:00:29.562" v="1655" actId="478"/>
          <ac:cxnSpMkLst>
            <pc:docMk/>
            <pc:sldMk cId="2219137344" sldId="341"/>
            <ac:cxnSpMk id="69" creationId="{D8934EE9-F446-30E3-9E56-694474AE3CED}"/>
          </ac:cxnSpMkLst>
        </pc:cxnChg>
      </pc:sldChg>
      <pc:sldChg chg="addSp delSp modSp add mod">
        <pc:chgData name="Wim Pessemier" userId="71dff8d7-bafc-4162-8691-1e5135153f9d" providerId="ADAL" clId="{5A02B023-4C55-4112-A856-20EFC411DFBD}" dt="2024-11-22T11:07:23.325" v="1918" actId="14100"/>
        <pc:sldMkLst>
          <pc:docMk/>
          <pc:sldMk cId="1936518706" sldId="342"/>
        </pc:sldMkLst>
        <pc:spChg chg="mod">
          <ac:chgData name="Wim Pessemier" userId="71dff8d7-bafc-4162-8691-1e5135153f9d" providerId="ADAL" clId="{5A02B023-4C55-4112-A856-20EFC411DFBD}" dt="2024-11-22T11:01:40.294" v="1696" actId="20577"/>
          <ac:spMkLst>
            <pc:docMk/>
            <pc:sldMk cId="1936518706" sldId="342"/>
            <ac:spMk id="2" creationId="{F4619609-E633-46EC-078E-A1F597FF266A}"/>
          </ac:spMkLst>
        </pc:spChg>
        <pc:spChg chg="mod">
          <ac:chgData name="Wim Pessemier" userId="71dff8d7-bafc-4162-8691-1e5135153f9d" providerId="ADAL" clId="{5A02B023-4C55-4112-A856-20EFC411DFBD}" dt="2024-11-22T11:02:04.230" v="1785" actId="20577"/>
          <ac:spMkLst>
            <pc:docMk/>
            <pc:sldMk cId="1936518706" sldId="342"/>
            <ac:spMk id="3" creationId="{319EF242-DA80-0864-3E77-25F6A2766E18}"/>
          </ac:spMkLst>
        </pc:spChg>
        <pc:spChg chg="del">
          <ac:chgData name="Wim Pessemier" userId="71dff8d7-bafc-4162-8691-1e5135153f9d" providerId="ADAL" clId="{5A02B023-4C55-4112-A856-20EFC411DFBD}" dt="2024-11-22T11:01:42.632" v="1697" actId="478"/>
          <ac:spMkLst>
            <pc:docMk/>
            <pc:sldMk cId="1936518706" sldId="342"/>
            <ac:spMk id="4" creationId="{13A8050C-86A8-B91B-B305-42F85B30F521}"/>
          </ac:spMkLst>
        </pc:spChg>
        <pc:spChg chg="del">
          <ac:chgData name="Wim Pessemier" userId="71dff8d7-bafc-4162-8691-1e5135153f9d" providerId="ADAL" clId="{5A02B023-4C55-4112-A856-20EFC411DFBD}" dt="2024-11-22T11:01:42.632" v="1697" actId="478"/>
          <ac:spMkLst>
            <pc:docMk/>
            <pc:sldMk cId="1936518706" sldId="342"/>
            <ac:spMk id="6" creationId="{F205408D-4FD0-2129-81C7-4CB1C2F2E78C}"/>
          </ac:spMkLst>
        </pc:spChg>
        <pc:spChg chg="del">
          <ac:chgData name="Wim Pessemier" userId="71dff8d7-bafc-4162-8691-1e5135153f9d" providerId="ADAL" clId="{5A02B023-4C55-4112-A856-20EFC411DFBD}" dt="2024-11-22T11:01:42.632" v="1697" actId="478"/>
          <ac:spMkLst>
            <pc:docMk/>
            <pc:sldMk cId="1936518706" sldId="342"/>
            <ac:spMk id="7" creationId="{FDF7B5CA-1F88-CA6E-5C11-164173BA0A5C}"/>
          </ac:spMkLst>
        </pc:spChg>
        <pc:spChg chg="del">
          <ac:chgData name="Wim Pessemier" userId="71dff8d7-bafc-4162-8691-1e5135153f9d" providerId="ADAL" clId="{5A02B023-4C55-4112-A856-20EFC411DFBD}" dt="2024-11-22T11:01:42.632" v="1697" actId="478"/>
          <ac:spMkLst>
            <pc:docMk/>
            <pc:sldMk cId="1936518706" sldId="342"/>
            <ac:spMk id="8" creationId="{7BE17482-D1C4-F923-1EBB-92A578B9DF0A}"/>
          </ac:spMkLst>
        </pc:spChg>
        <pc:spChg chg="del">
          <ac:chgData name="Wim Pessemier" userId="71dff8d7-bafc-4162-8691-1e5135153f9d" providerId="ADAL" clId="{5A02B023-4C55-4112-A856-20EFC411DFBD}" dt="2024-11-22T11:01:42.632" v="1697" actId="478"/>
          <ac:spMkLst>
            <pc:docMk/>
            <pc:sldMk cId="1936518706" sldId="342"/>
            <ac:spMk id="9" creationId="{1108082E-AE3B-4B2B-197C-4DDD0FD02CD1}"/>
          </ac:spMkLst>
        </pc:spChg>
        <pc:spChg chg="del">
          <ac:chgData name="Wim Pessemier" userId="71dff8d7-bafc-4162-8691-1e5135153f9d" providerId="ADAL" clId="{5A02B023-4C55-4112-A856-20EFC411DFBD}" dt="2024-11-22T11:01:42.632" v="1697" actId="478"/>
          <ac:spMkLst>
            <pc:docMk/>
            <pc:sldMk cId="1936518706" sldId="342"/>
            <ac:spMk id="10" creationId="{86EC6732-26C9-29C7-6BC2-0C5F9EBB524B}"/>
          </ac:spMkLst>
        </pc:spChg>
        <pc:spChg chg="add mod ord">
          <ac:chgData name="Wim Pessemier" userId="71dff8d7-bafc-4162-8691-1e5135153f9d" providerId="ADAL" clId="{5A02B023-4C55-4112-A856-20EFC411DFBD}" dt="2024-11-22T11:06:32.870" v="1885" actId="1076"/>
          <ac:spMkLst>
            <pc:docMk/>
            <pc:sldMk cId="1936518706" sldId="342"/>
            <ac:spMk id="11" creationId="{EFDA738B-0309-0E24-BEF9-F37C1DF45165}"/>
          </ac:spMkLst>
        </pc:spChg>
        <pc:spChg chg="add mod">
          <ac:chgData name="Wim Pessemier" userId="71dff8d7-bafc-4162-8691-1e5135153f9d" providerId="ADAL" clId="{5A02B023-4C55-4112-A856-20EFC411DFBD}" dt="2024-11-22T11:05:23.918" v="1870" actId="1076"/>
          <ac:spMkLst>
            <pc:docMk/>
            <pc:sldMk cId="1936518706" sldId="342"/>
            <ac:spMk id="16" creationId="{454BAADD-C4ED-95ED-CE44-554E8FBA9948}"/>
          </ac:spMkLst>
        </pc:spChg>
        <pc:spChg chg="add mod ord">
          <ac:chgData name="Wim Pessemier" userId="71dff8d7-bafc-4162-8691-1e5135153f9d" providerId="ADAL" clId="{5A02B023-4C55-4112-A856-20EFC411DFBD}" dt="2024-11-22T11:06:19.333" v="1880" actId="1076"/>
          <ac:spMkLst>
            <pc:docMk/>
            <pc:sldMk cId="1936518706" sldId="342"/>
            <ac:spMk id="18" creationId="{BA78A3F0-DF9E-8E2C-31C3-827EC10DE1F2}"/>
          </ac:spMkLst>
        </pc:spChg>
        <pc:spChg chg="add mod">
          <ac:chgData name="Wim Pessemier" userId="71dff8d7-bafc-4162-8691-1e5135153f9d" providerId="ADAL" clId="{5A02B023-4C55-4112-A856-20EFC411DFBD}" dt="2024-11-22T11:05:21.886" v="1869" actId="1076"/>
          <ac:spMkLst>
            <pc:docMk/>
            <pc:sldMk cId="1936518706" sldId="342"/>
            <ac:spMk id="21" creationId="{EADEA08A-0268-CB13-167F-1CE9BF2CE13C}"/>
          </ac:spMkLst>
        </pc:spChg>
        <pc:spChg chg="add mod ord">
          <ac:chgData name="Wim Pessemier" userId="71dff8d7-bafc-4162-8691-1e5135153f9d" providerId="ADAL" clId="{5A02B023-4C55-4112-A856-20EFC411DFBD}" dt="2024-11-22T11:06:41.749" v="1889" actId="1076"/>
          <ac:spMkLst>
            <pc:docMk/>
            <pc:sldMk cId="1936518706" sldId="342"/>
            <ac:spMk id="22" creationId="{17D52DAE-A46F-45E0-9F94-12B306C95F86}"/>
          </ac:spMkLst>
        </pc:spChg>
        <pc:spChg chg="add mod">
          <ac:chgData name="Wim Pessemier" userId="71dff8d7-bafc-4162-8691-1e5135153f9d" providerId="ADAL" clId="{5A02B023-4C55-4112-A856-20EFC411DFBD}" dt="2024-11-22T11:07:12.957" v="1914" actId="1076"/>
          <ac:spMkLst>
            <pc:docMk/>
            <pc:sldMk cId="1936518706" sldId="342"/>
            <ac:spMk id="38" creationId="{B33855BD-E258-0424-5F41-BAFC2C7FBBD4}"/>
          </ac:spMkLst>
        </pc:spChg>
        <pc:spChg chg="add mod">
          <ac:chgData name="Wim Pessemier" userId="71dff8d7-bafc-4162-8691-1e5135153f9d" providerId="ADAL" clId="{5A02B023-4C55-4112-A856-20EFC411DFBD}" dt="2024-11-22T11:06:57.877" v="1907" actId="1076"/>
          <ac:spMkLst>
            <pc:docMk/>
            <pc:sldMk cId="1936518706" sldId="342"/>
            <ac:spMk id="39" creationId="{28A1B573-0587-E9A8-A653-09A2288B8D0A}"/>
          </ac:spMkLst>
        </pc:spChg>
        <pc:picChg chg="add mod">
          <ac:chgData name="Wim Pessemier" userId="71dff8d7-bafc-4162-8691-1e5135153f9d" providerId="ADAL" clId="{5A02B023-4C55-4112-A856-20EFC411DFBD}" dt="2024-11-22T11:04:12.444" v="1788" actId="14100"/>
          <ac:picMkLst>
            <pc:docMk/>
            <pc:sldMk cId="1936518706" sldId="342"/>
            <ac:picMk id="5" creationId="{AC0957A2-9D3F-DC0B-4A99-DF1706BABCFF}"/>
          </ac:picMkLst>
        </pc:picChg>
        <pc:picChg chg="add mod modCrop">
          <ac:chgData name="Wim Pessemier" userId="71dff8d7-bafc-4162-8691-1e5135153f9d" providerId="ADAL" clId="{5A02B023-4C55-4112-A856-20EFC411DFBD}" dt="2024-11-22T11:06:08.325" v="1878" actId="1076"/>
          <ac:picMkLst>
            <pc:docMk/>
            <pc:sldMk cId="1936518706" sldId="342"/>
            <ac:picMk id="34" creationId="{7E7B56C1-6DB4-7585-6B21-DF2F78EF3EC6}"/>
          </ac:picMkLst>
        </pc:picChg>
        <pc:cxnChg chg="del mod">
          <ac:chgData name="Wim Pessemier" userId="71dff8d7-bafc-4162-8691-1e5135153f9d" providerId="ADAL" clId="{5A02B023-4C55-4112-A856-20EFC411DFBD}" dt="2024-11-22T11:01:42.632" v="1697" actId="478"/>
          <ac:cxnSpMkLst>
            <pc:docMk/>
            <pc:sldMk cId="1936518706" sldId="342"/>
            <ac:cxnSpMk id="12" creationId="{D408B8FF-E1A0-9B58-F309-E96603FB5502}"/>
          </ac:cxnSpMkLst>
        </pc:cxnChg>
        <pc:cxnChg chg="add mod">
          <ac:chgData name="Wim Pessemier" userId="71dff8d7-bafc-4162-8691-1e5135153f9d" providerId="ADAL" clId="{5A02B023-4C55-4112-A856-20EFC411DFBD}" dt="2024-11-22T11:06:34.398" v="1886" actId="14100"/>
          <ac:cxnSpMkLst>
            <pc:docMk/>
            <pc:sldMk cId="1936518706" sldId="342"/>
            <ac:cxnSpMk id="13" creationId="{98F0A1A1-EC63-0EAE-2CA1-EA36E8FA8E16}"/>
          </ac:cxnSpMkLst>
        </pc:cxnChg>
        <pc:cxnChg chg="del mod">
          <ac:chgData name="Wim Pessemier" userId="71dff8d7-bafc-4162-8691-1e5135153f9d" providerId="ADAL" clId="{5A02B023-4C55-4112-A856-20EFC411DFBD}" dt="2024-11-22T11:01:42.632" v="1697" actId="478"/>
          <ac:cxnSpMkLst>
            <pc:docMk/>
            <pc:sldMk cId="1936518706" sldId="342"/>
            <ac:cxnSpMk id="14" creationId="{9DEAA485-290A-D42F-5E73-923A3F0B86BB}"/>
          </ac:cxnSpMkLst>
        </pc:cxnChg>
        <pc:cxnChg chg="add mod">
          <ac:chgData name="Wim Pessemier" userId="71dff8d7-bafc-4162-8691-1e5135153f9d" providerId="ADAL" clId="{5A02B023-4C55-4112-A856-20EFC411DFBD}" dt="2024-11-22T11:05:25.877" v="1871" actId="1076"/>
          <ac:cxnSpMkLst>
            <pc:docMk/>
            <pc:sldMk cId="1936518706" sldId="342"/>
            <ac:cxnSpMk id="15" creationId="{30959EF2-39E2-2044-1650-AFB89A407030}"/>
          </ac:cxnSpMkLst>
        </pc:cxnChg>
        <pc:cxnChg chg="del mod">
          <ac:chgData name="Wim Pessemier" userId="71dff8d7-bafc-4162-8691-1e5135153f9d" providerId="ADAL" clId="{5A02B023-4C55-4112-A856-20EFC411DFBD}" dt="2024-11-22T11:01:42.632" v="1697" actId="478"/>
          <ac:cxnSpMkLst>
            <pc:docMk/>
            <pc:sldMk cId="1936518706" sldId="342"/>
            <ac:cxnSpMk id="17" creationId="{0BF74D94-469C-8610-0DDB-8B32CFE6C770}"/>
          </ac:cxnSpMkLst>
        </pc:cxnChg>
        <pc:cxnChg chg="add mod">
          <ac:chgData name="Wim Pessemier" userId="71dff8d7-bafc-4162-8691-1e5135153f9d" providerId="ADAL" clId="{5A02B023-4C55-4112-A856-20EFC411DFBD}" dt="2024-11-22T11:06:26.021" v="1881" actId="14100"/>
          <ac:cxnSpMkLst>
            <pc:docMk/>
            <pc:sldMk cId="1936518706" sldId="342"/>
            <ac:cxnSpMk id="19" creationId="{5CE9B72B-9DDA-4350-2CF0-344818E9E8BE}"/>
          </ac:cxnSpMkLst>
        </pc:cxnChg>
        <pc:cxnChg chg="add mod">
          <ac:chgData name="Wim Pessemier" userId="71dff8d7-bafc-4162-8691-1e5135153f9d" providerId="ADAL" clId="{5A02B023-4C55-4112-A856-20EFC411DFBD}" dt="2024-11-22T11:05:21.886" v="1869" actId="1076"/>
          <ac:cxnSpMkLst>
            <pc:docMk/>
            <pc:sldMk cId="1936518706" sldId="342"/>
            <ac:cxnSpMk id="20" creationId="{2AB66AE7-C7C9-6323-24B4-122B076A6606}"/>
          </ac:cxnSpMkLst>
        </pc:cxnChg>
        <pc:cxnChg chg="add mod">
          <ac:chgData name="Wim Pessemier" userId="71dff8d7-bafc-4162-8691-1e5135153f9d" providerId="ADAL" clId="{5A02B023-4C55-4112-A856-20EFC411DFBD}" dt="2024-11-22T11:06:43.573" v="1890" actId="14100"/>
          <ac:cxnSpMkLst>
            <pc:docMk/>
            <pc:sldMk cId="1936518706" sldId="342"/>
            <ac:cxnSpMk id="23" creationId="{0A9A3112-E81B-B254-6E70-4C665AB3CF8C}"/>
          </ac:cxnSpMkLst>
        </pc:cxnChg>
        <pc:cxnChg chg="add mod">
          <ac:chgData name="Wim Pessemier" userId="71dff8d7-bafc-4162-8691-1e5135153f9d" providerId="ADAL" clId="{5A02B023-4C55-4112-A856-20EFC411DFBD}" dt="2024-11-22T11:07:11.038" v="1913" actId="14100"/>
          <ac:cxnSpMkLst>
            <pc:docMk/>
            <pc:sldMk cId="1936518706" sldId="342"/>
            <ac:cxnSpMk id="40" creationId="{84E68DE7-325A-38E8-52BB-CE1AF277F99B}"/>
          </ac:cxnSpMkLst>
        </pc:cxnChg>
        <pc:cxnChg chg="add mod">
          <ac:chgData name="Wim Pessemier" userId="71dff8d7-bafc-4162-8691-1e5135153f9d" providerId="ADAL" clId="{5A02B023-4C55-4112-A856-20EFC411DFBD}" dt="2024-11-22T11:07:23.325" v="1918" actId="14100"/>
          <ac:cxnSpMkLst>
            <pc:docMk/>
            <pc:sldMk cId="1936518706" sldId="342"/>
            <ac:cxnSpMk id="45" creationId="{C6DF3729-F880-C39E-B91D-FCE915C1546B}"/>
          </ac:cxnSpMkLst>
        </pc:cxnChg>
      </pc:sldChg>
      <pc:sldChg chg="addSp delSp modSp add mod">
        <pc:chgData name="Wim Pessemier" userId="71dff8d7-bafc-4162-8691-1e5135153f9d" providerId="ADAL" clId="{5A02B023-4C55-4112-A856-20EFC411DFBD}" dt="2024-11-22T11:09:17.057" v="1977"/>
        <pc:sldMkLst>
          <pc:docMk/>
          <pc:sldMk cId="250741621" sldId="343"/>
        </pc:sldMkLst>
        <pc:spChg chg="mod">
          <ac:chgData name="Wim Pessemier" userId="71dff8d7-bafc-4162-8691-1e5135153f9d" providerId="ADAL" clId="{5A02B023-4C55-4112-A856-20EFC411DFBD}" dt="2024-11-22T11:08:35.927" v="1974" actId="20577"/>
          <ac:spMkLst>
            <pc:docMk/>
            <pc:sldMk cId="250741621" sldId="343"/>
            <ac:spMk id="3" creationId="{A8582723-E805-6C61-AC4C-DA577C920341}"/>
          </ac:spMkLst>
        </pc:spChg>
        <pc:spChg chg="del">
          <ac:chgData name="Wim Pessemier" userId="71dff8d7-bafc-4162-8691-1e5135153f9d" providerId="ADAL" clId="{5A02B023-4C55-4112-A856-20EFC411DFBD}" dt="2024-11-22T11:08:38.999" v="1975" actId="478"/>
          <ac:spMkLst>
            <pc:docMk/>
            <pc:sldMk cId="250741621" sldId="343"/>
            <ac:spMk id="11" creationId="{E4C6D32E-9EFC-C91D-FAD2-3AC518B65FC3}"/>
          </ac:spMkLst>
        </pc:spChg>
        <pc:spChg chg="del">
          <ac:chgData name="Wim Pessemier" userId="71dff8d7-bafc-4162-8691-1e5135153f9d" providerId="ADAL" clId="{5A02B023-4C55-4112-A856-20EFC411DFBD}" dt="2024-11-22T11:08:38.999" v="1975" actId="478"/>
          <ac:spMkLst>
            <pc:docMk/>
            <pc:sldMk cId="250741621" sldId="343"/>
            <ac:spMk id="16" creationId="{A573B6D9-6A4A-B451-F4A0-0719E2861B84}"/>
          </ac:spMkLst>
        </pc:spChg>
        <pc:spChg chg="del">
          <ac:chgData name="Wim Pessemier" userId="71dff8d7-bafc-4162-8691-1e5135153f9d" providerId="ADAL" clId="{5A02B023-4C55-4112-A856-20EFC411DFBD}" dt="2024-11-22T11:08:38.999" v="1975" actId="478"/>
          <ac:spMkLst>
            <pc:docMk/>
            <pc:sldMk cId="250741621" sldId="343"/>
            <ac:spMk id="18" creationId="{20E0F327-2EBB-CCF0-C7FC-4E08D4E35953}"/>
          </ac:spMkLst>
        </pc:spChg>
        <pc:spChg chg="del">
          <ac:chgData name="Wim Pessemier" userId="71dff8d7-bafc-4162-8691-1e5135153f9d" providerId="ADAL" clId="{5A02B023-4C55-4112-A856-20EFC411DFBD}" dt="2024-11-22T11:08:38.999" v="1975" actId="478"/>
          <ac:spMkLst>
            <pc:docMk/>
            <pc:sldMk cId="250741621" sldId="343"/>
            <ac:spMk id="21" creationId="{2889F185-6E05-416A-8DFE-0AB7D979770C}"/>
          </ac:spMkLst>
        </pc:spChg>
        <pc:spChg chg="del">
          <ac:chgData name="Wim Pessemier" userId="71dff8d7-bafc-4162-8691-1e5135153f9d" providerId="ADAL" clId="{5A02B023-4C55-4112-A856-20EFC411DFBD}" dt="2024-11-22T11:08:38.999" v="1975" actId="478"/>
          <ac:spMkLst>
            <pc:docMk/>
            <pc:sldMk cId="250741621" sldId="343"/>
            <ac:spMk id="22" creationId="{1B8C350B-F51B-6FC6-A603-E521B65E9823}"/>
          </ac:spMkLst>
        </pc:spChg>
        <pc:spChg chg="del">
          <ac:chgData name="Wim Pessemier" userId="71dff8d7-bafc-4162-8691-1e5135153f9d" providerId="ADAL" clId="{5A02B023-4C55-4112-A856-20EFC411DFBD}" dt="2024-11-22T11:08:40.936" v="1976" actId="478"/>
          <ac:spMkLst>
            <pc:docMk/>
            <pc:sldMk cId="250741621" sldId="343"/>
            <ac:spMk id="38" creationId="{B839504E-9C64-ED7A-E6B6-28215E67BBEC}"/>
          </ac:spMkLst>
        </pc:spChg>
        <pc:spChg chg="del">
          <ac:chgData name="Wim Pessemier" userId="71dff8d7-bafc-4162-8691-1e5135153f9d" providerId="ADAL" clId="{5A02B023-4C55-4112-A856-20EFC411DFBD}" dt="2024-11-22T11:08:40.936" v="1976" actId="478"/>
          <ac:spMkLst>
            <pc:docMk/>
            <pc:sldMk cId="250741621" sldId="343"/>
            <ac:spMk id="39" creationId="{D2079676-0488-2998-4A20-AE3B1EC8C7F5}"/>
          </ac:spMkLst>
        </pc:spChg>
        <pc:picChg chg="add mod">
          <ac:chgData name="Wim Pessemier" userId="71dff8d7-bafc-4162-8691-1e5135153f9d" providerId="ADAL" clId="{5A02B023-4C55-4112-A856-20EFC411DFBD}" dt="2024-11-22T11:09:17.057" v="1977"/>
          <ac:picMkLst>
            <pc:docMk/>
            <pc:sldMk cId="250741621" sldId="343"/>
            <ac:picMk id="4" creationId="{F03AECA5-5DC8-DF5A-8FF1-9A987F8D77B0}"/>
          </ac:picMkLst>
        </pc:picChg>
        <pc:picChg chg="del">
          <ac:chgData name="Wim Pessemier" userId="71dff8d7-bafc-4162-8691-1e5135153f9d" providerId="ADAL" clId="{5A02B023-4C55-4112-A856-20EFC411DFBD}" dt="2024-11-22T11:08:38.999" v="1975" actId="478"/>
          <ac:picMkLst>
            <pc:docMk/>
            <pc:sldMk cId="250741621" sldId="343"/>
            <ac:picMk id="5" creationId="{A1327665-7F42-3891-29B4-E4E35CBC9114}"/>
          </ac:picMkLst>
        </pc:picChg>
        <pc:picChg chg="add mod">
          <ac:chgData name="Wim Pessemier" userId="71dff8d7-bafc-4162-8691-1e5135153f9d" providerId="ADAL" clId="{5A02B023-4C55-4112-A856-20EFC411DFBD}" dt="2024-11-22T11:09:17.057" v="1977"/>
          <ac:picMkLst>
            <pc:docMk/>
            <pc:sldMk cId="250741621" sldId="343"/>
            <ac:picMk id="6" creationId="{46E5AD17-792C-2F5A-9669-A2C6E1120C4E}"/>
          </ac:picMkLst>
        </pc:picChg>
        <pc:picChg chg="del">
          <ac:chgData name="Wim Pessemier" userId="71dff8d7-bafc-4162-8691-1e5135153f9d" providerId="ADAL" clId="{5A02B023-4C55-4112-A856-20EFC411DFBD}" dt="2024-11-22T11:08:40.936" v="1976" actId="478"/>
          <ac:picMkLst>
            <pc:docMk/>
            <pc:sldMk cId="250741621" sldId="343"/>
            <ac:picMk id="34" creationId="{4051FD4A-A2B5-FD18-1FC2-3632EFBEC2AA}"/>
          </ac:picMkLst>
        </pc:picChg>
        <pc:cxnChg chg="del">
          <ac:chgData name="Wim Pessemier" userId="71dff8d7-bafc-4162-8691-1e5135153f9d" providerId="ADAL" clId="{5A02B023-4C55-4112-A856-20EFC411DFBD}" dt="2024-11-22T11:08:38.999" v="1975" actId="478"/>
          <ac:cxnSpMkLst>
            <pc:docMk/>
            <pc:sldMk cId="250741621" sldId="343"/>
            <ac:cxnSpMk id="13" creationId="{5771B984-6A31-50F9-70D2-8897A59AB8DE}"/>
          </ac:cxnSpMkLst>
        </pc:cxnChg>
        <pc:cxnChg chg="del">
          <ac:chgData name="Wim Pessemier" userId="71dff8d7-bafc-4162-8691-1e5135153f9d" providerId="ADAL" clId="{5A02B023-4C55-4112-A856-20EFC411DFBD}" dt="2024-11-22T11:08:38.999" v="1975" actId="478"/>
          <ac:cxnSpMkLst>
            <pc:docMk/>
            <pc:sldMk cId="250741621" sldId="343"/>
            <ac:cxnSpMk id="15" creationId="{28A72F9A-BF41-2F81-EB87-E9DD1953C0E2}"/>
          </ac:cxnSpMkLst>
        </pc:cxnChg>
        <pc:cxnChg chg="del">
          <ac:chgData name="Wim Pessemier" userId="71dff8d7-bafc-4162-8691-1e5135153f9d" providerId="ADAL" clId="{5A02B023-4C55-4112-A856-20EFC411DFBD}" dt="2024-11-22T11:08:38.999" v="1975" actId="478"/>
          <ac:cxnSpMkLst>
            <pc:docMk/>
            <pc:sldMk cId="250741621" sldId="343"/>
            <ac:cxnSpMk id="19" creationId="{152E4ABF-C320-94AD-593B-7D95807D05FA}"/>
          </ac:cxnSpMkLst>
        </pc:cxnChg>
        <pc:cxnChg chg="del mod">
          <ac:chgData name="Wim Pessemier" userId="71dff8d7-bafc-4162-8691-1e5135153f9d" providerId="ADAL" clId="{5A02B023-4C55-4112-A856-20EFC411DFBD}" dt="2024-11-22T11:08:38.999" v="1975" actId="478"/>
          <ac:cxnSpMkLst>
            <pc:docMk/>
            <pc:sldMk cId="250741621" sldId="343"/>
            <ac:cxnSpMk id="20" creationId="{7E90BE8D-A693-DB0D-3C32-703F29E77A1C}"/>
          </ac:cxnSpMkLst>
        </pc:cxnChg>
        <pc:cxnChg chg="del">
          <ac:chgData name="Wim Pessemier" userId="71dff8d7-bafc-4162-8691-1e5135153f9d" providerId="ADAL" clId="{5A02B023-4C55-4112-A856-20EFC411DFBD}" dt="2024-11-22T11:08:38.999" v="1975" actId="478"/>
          <ac:cxnSpMkLst>
            <pc:docMk/>
            <pc:sldMk cId="250741621" sldId="343"/>
            <ac:cxnSpMk id="23" creationId="{DE744714-4D27-A3CE-E73E-7DEBFD5F2CA0}"/>
          </ac:cxnSpMkLst>
        </pc:cxnChg>
        <pc:cxnChg chg="del">
          <ac:chgData name="Wim Pessemier" userId="71dff8d7-bafc-4162-8691-1e5135153f9d" providerId="ADAL" clId="{5A02B023-4C55-4112-A856-20EFC411DFBD}" dt="2024-11-22T11:08:40.936" v="1976" actId="478"/>
          <ac:cxnSpMkLst>
            <pc:docMk/>
            <pc:sldMk cId="250741621" sldId="343"/>
            <ac:cxnSpMk id="40" creationId="{13347078-C54E-1984-A3C4-58ADBCD543D7}"/>
          </ac:cxnSpMkLst>
        </pc:cxnChg>
        <pc:cxnChg chg="del">
          <ac:chgData name="Wim Pessemier" userId="71dff8d7-bafc-4162-8691-1e5135153f9d" providerId="ADAL" clId="{5A02B023-4C55-4112-A856-20EFC411DFBD}" dt="2024-11-22T11:08:40.936" v="1976" actId="478"/>
          <ac:cxnSpMkLst>
            <pc:docMk/>
            <pc:sldMk cId="250741621" sldId="343"/>
            <ac:cxnSpMk id="45" creationId="{F27173F9-6A8F-3466-0C79-6CAE509AC594}"/>
          </ac:cxnSpMkLst>
        </pc:cxnChg>
      </pc:sldChg>
      <pc:sldChg chg="addSp delSp modSp new mod">
        <pc:chgData name="Wim Pessemier" userId="71dff8d7-bafc-4162-8691-1e5135153f9d" providerId="ADAL" clId="{5A02B023-4C55-4112-A856-20EFC411DFBD}" dt="2024-11-25T16:11:41.101" v="2289" actId="20577"/>
        <pc:sldMkLst>
          <pc:docMk/>
          <pc:sldMk cId="3256841196" sldId="353"/>
        </pc:sldMkLst>
        <pc:spChg chg="mod">
          <ac:chgData name="Wim Pessemier" userId="71dff8d7-bafc-4162-8691-1e5135153f9d" providerId="ADAL" clId="{5A02B023-4C55-4112-A856-20EFC411DFBD}" dt="2024-11-25T16:04:24.410" v="2038" actId="27636"/>
          <ac:spMkLst>
            <pc:docMk/>
            <pc:sldMk cId="3256841196" sldId="353"/>
            <ac:spMk id="2" creationId="{D914CD9D-4165-5C56-4E4F-341626A8807F}"/>
          </ac:spMkLst>
        </pc:spChg>
        <pc:spChg chg="del">
          <ac:chgData name="Wim Pessemier" userId="71dff8d7-bafc-4162-8691-1e5135153f9d" providerId="ADAL" clId="{5A02B023-4C55-4112-A856-20EFC411DFBD}" dt="2024-11-25T16:03:27.238" v="2025" actId="478"/>
          <ac:spMkLst>
            <pc:docMk/>
            <pc:sldMk cId="3256841196" sldId="353"/>
            <ac:spMk id="3" creationId="{750D5108-B7F3-1735-784A-2D45C8B2CFBC}"/>
          </ac:spMkLst>
        </pc:spChg>
        <pc:spChg chg="add mod">
          <ac:chgData name="Wim Pessemier" userId="71dff8d7-bafc-4162-8691-1e5135153f9d" providerId="ADAL" clId="{5A02B023-4C55-4112-A856-20EFC411DFBD}" dt="2024-11-25T16:11:41.101" v="2289" actId="20577"/>
          <ac:spMkLst>
            <pc:docMk/>
            <pc:sldMk cId="3256841196" sldId="353"/>
            <ac:spMk id="6" creationId="{9A0B2F1C-CA96-C58B-4396-B08A5564864E}"/>
          </ac:spMkLst>
        </pc:spChg>
        <pc:picChg chg="add del mod">
          <ac:chgData name="Wim Pessemier" userId="71dff8d7-bafc-4162-8691-1e5135153f9d" providerId="ADAL" clId="{5A02B023-4C55-4112-A856-20EFC411DFBD}" dt="2024-11-25T16:04:00.084" v="2030" actId="478"/>
          <ac:picMkLst>
            <pc:docMk/>
            <pc:sldMk cId="3256841196" sldId="353"/>
            <ac:picMk id="4" creationId="{0812EC83-B261-F3ED-7BFD-909E27279A23}"/>
          </ac:picMkLst>
        </pc:picChg>
        <pc:picChg chg="add mod">
          <ac:chgData name="Wim Pessemier" userId="71dff8d7-bafc-4162-8691-1e5135153f9d" providerId="ADAL" clId="{5A02B023-4C55-4112-A856-20EFC411DFBD}" dt="2024-11-25T16:04:04.502" v="2034" actId="1076"/>
          <ac:picMkLst>
            <pc:docMk/>
            <pc:sldMk cId="3256841196" sldId="353"/>
            <ac:picMk id="5" creationId="{94DF6AE7-159B-3B9C-E2CA-18AB8AFDAC08}"/>
          </ac:picMkLst>
        </pc:picChg>
      </pc:sldChg>
      <pc:sldChg chg="add del">
        <pc:chgData name="Wim Pessemier" userId="71dff8d7-bafc-4162-8691-1e5135153f9d" providerId="ADAL" clId="{5A02B023-4C55-4112-A856-20EFC411DFBD}" dt="2024-11-25T16:02:59.691" v="2023"/>
        <pc:sldMkLst>
          <pc:docMk/>
          <pc:sldMk cId="3594946352" sldId="353"/>
        </pc:sldMkLst>
      </pc:sldChg>
      <pc:sldChg chg="add del">
        <pc:chgData name="Wim Pessemier" userId="71dff8d7-bafc-4162-8691-1e5135153f9d" providerId="ADAL" clId="{5A02B023-4C55-4112-A856-20EFC411DFBD}" dt="2024-11-25T16:03:40.156" v="2027"/>
        <pc:sldMkLst>
          <pc:docMk/>
          <pc:sldMk cId="3594946352" sldId="354"/>
        </pc:sldMkLst>
      </pc:sldChg>
      <pc:sldChg chg="addSp delSp modSp new mod">
        <pc:chgData name="Wim Pessemier" userId="71dff8d7-bafc-4162-8691-1e5135153f9d" providerId="ADAL" clId="{5A02B023-4C55-4112-A856-20EFC411DFBD}" dt="2024-11-25T16:06:16.952" v="2136" actId="20577"/>
        <pc:sldMkLst>
          <pc:docMk/>
          <pc:sldMk cId="4151315012" sldId="354"/>
        </pc:sldMkLst>
        <pc:spChg chg="mod">
          <ac:chgData name="Wim Pessemier" userId="71dff8d7-bafc-4162-8691-1e5135153f9d" providerId="ADAL" clId="{5A02B023-4C55-4112-A856-20EFC411DFBD}" dt="2024-11-25T16:06:16.952" v="2136" actId="20577"/>
          <ac:spMkLst>
            <pc:docMk/>
            <pc:sldMk cId="4151315012" sldId="354"/>
            <ac:spMk id="2" creationId="{2C9597DF-7474-B69C-30A3-A99602714DDF}"/>
          </ac:spMkLst>
        </pc:spChg>
        <pc:spChg chg="del">
          <ac:chgData name="Wim Pessemier" userId="71dff8d7-bafc-4162-8691-1e5135153f9d" providerId="ADAL" clId="{5A02B023-4C55-4112-A856-20EFC411DFBD}" dt="2024-11-25T16:04:37.974" v="2040" actId="478"/>
          <ac:spMkLst>
            <pc:docMk/>
            <pc:sldMk cId="4151315012" sldId="354"/>
            <ac:spMk id="3" creationId="{152B4F7A-BA50-0E3F-07D5-DF7F42B8EE52}"/>
          </ac:spMkLst>
        </pc:spChg>
        <pc:picChg chg="add mod">
          <ac:chgData name="Wim Pessemier" userId="71dff8d7-bafc-4162-8691-1e5135153f9d" providerId="ADAL" clId="{5A02B023-4C55-4112-A856-20EFC411DFBD}" dt="2024-11-25T16:05:06.750" v="2097"/>
          <ac:picMkLst>
            <pc:docMk/>
            <pc:sldMk cId="4151315012" sldId="354"/>
            <ac:picMk id="4" creationId="{02725A4D-5A7D-EEF3-4358-0F1C745A0B5D}"/>
          </ac:picMkLst>
        </pc:picChg>
        <pc:picChg chg="add mod">
          <ac:chgData name="Wim Pessemier" userId="71dff8d7-bafc-4162-8691-1e5135153f9d" providerId="ADAL" clId="{5A02B023-4C55-4112-A856-20EFC411DFBD}" dt="2024-11-25T16:05:06.750" v="2097"/>
          <ac:picMkLst>
            <pc:docMk/>
            <pc:sldMk cId="4151315012" sldId="354"/>
            <ac:picMk id="5" creationId="{D868EEA3-2524-1652-05D3-19041A303C60}"/>
          </ac:picMkLst>
        </pc:picChg>
        <pc:picChg chg="add mod">
          <ac:chgData name="Wim Pessemier" userId="71dff8d7-bafc-4162-8691-1e5135153f9d" providerId="ADAL" clId="{5A02B023-4C55-4112-A856-20EFC411DFBD}" dt="2024-11-25T16:06:08.753" v="2111" actId="1076"/>
          <ac:picMkLst>
            <pc:docMk/>
            <pc:sldMk cId="4151315012" sldId="354"/>
            <ac:picMk id="7" creationId="{83D8DD3E-4B7A-152A-D5E2-1A7B7D1EDDA6}"/>
          </ac:picMkLst>
        </pc:picChg>
        <pc:picChg chg="add mod">
          <ac:chgData name="Wim Pessemier" userId="71dff8d7-bafc-4162-8691-1e5135153f9d" providerId="ADAL" clId="{5A02B023-4C55-4112-A856-20EFC411DFBD}" dt="2024-11-25T16:06:03.833" v="2107" actId="14100"/>
          <ac:picMkLst>
            <pc:docMk/>
            <pc:sldMk cId="4151315012" sldId="354"/>
            <ac:picMk id="9" creationId="{D1398211-F128-D727-5A6B-EAA2D8832F62}"/>
          </ac:picMkLst>
        </pc:picChg>
        <pc:cxnChg chg="add mod">
          <ac:chgData name="Wim Pessemier" userId="71dff8d7-bafc-4162-8691-1e5135153f9d" providerId="ADAL" clId="{5A02B023-4C55-4112-A856-20EFC411DFBD}" dt="2024-11-25T16:05:06.750" v="2097"/>
          <ac:cxnSpMkLst>
            <pc:docMk/>
            <pc:sldMk cId="4151315012" sldId="354"/>
            <ac:cxnSpMk id="6" creationId="{BFA1836F-DE59-7804-8FA2-E0DCEA7456D4}"/>
          </ac:cxnSpMkLst>
        </pc:cxnChg>
      </pc:sldChg>
      <pc:sldMasterChg chg="addSp delSp modSp mod modSldLayout">
        <pc:chgData name="Wim Pessemier" userId="71dff8d7-bafc-4162-8691-1e5135153f9d" providerId="ADAL" clId="{5A02B023-4C55-4112-A856-20EFC411DFBD}" dt="2024-11-22T09:52:36.589" v="322" actId="179"/>
        <pc:sldMasterMkLst>
          <pc:docMk/>
          <pc:sldMasterMk cId="0" sldId="2147483650"/>
        </pc:sldMasterMkLst>
        <pc:spChg chg="del">
          <ac:chgData name="Wim Pessemier" userId="71dff8d7-bafc-4162-8691-1e5135153f9d" providerId="ADAL" clId="{5A02B023-4C55-4112-A856-20EFC411DFBD}" dt="2024-11-22T09:48:01.424" v="184" actId="478"/>
          <ac:spMkLst>
            <pc:docMk/>
            <pc:sldMasterMk cId="0" sldId="2147483650"/>
            <ac:spMk id="8" creationId="{00000000-0000-0000-0000-000000000000}"/>
          </ac:spMkLst>
        </pc:spChg>
        <pc:spChg chg="add del mod">
          <ac:chgData name="Wim Pessemier" userId="71dff8d7-bafc-4162-8691-1e5135153f9d" providerId="ADAL" clId="{5A02B023-4C55-4112-A856-20EFC411DFBD}" dt="2024-11-22T09:48:50.189" v="203" actId="478"/>
          <ac:spMkLst>
            <pc:docMk/>
            <pc:sldMasterMk cId="0" sldId="2147483650"/>
            <ac:spMk id="9" creationId="{E7C302AA-E4DD-1BC6-353B-1309237B6151}"/>
          </ac:spMkLst>
        </pc:spChg>
        <pc:sldLayoutChg chg="addSp delSp modSp mod">
          <pc:chgData name="Wim Pessemier" userId="71dff8d7-bafc-4162-8691-1e5135153f9d" providerId="ADAL" clId="{5A02B023-4C55-4112-A856-20EFC411DFBD}" dt="2024-11-22T09:52:36.589" v="322" actId="179"/>
          <pc:sldLayoutMkLst>
            <pc:docMk/>
            <pc:sldMasterMk cId="0" sldId="2147483650"/>
            <pc:sldLayoutMk cId="3238829136" sldId="2147483652"/>
          </pc:sldLayoutMkLst>
          <pc:spChg chg="mod">
            <ac:chgData name="Wim Pessemier" userId="71dff8d7-bafc-4162-8691-1e5135153f9d" providerId="ADAL" clId="{5A02B023-4C55-4112-A856-20EFC411DFBD}" dt="2024-11-22T09:51:53.788" v="272" actId="14100"/>
            <ac:spMkLst>
              <pc:docMk/>
              <pc:sldMasterMk cId="0" sldId="2147483650"/>
              <pc:sldLayoutMk cId="3238829136" sldId="2147483652"/>
              <ac:spMk id="2" creationId="{017D1E92-A2D3-A6AD-7098-AF56C2ACF18D}"/>
            </ac:spMkLst>
          </pc:spChg>
          <pc:spChg chg="add del">
            <ac:chgData name="Wim Pessemier" userId="71dff8d7-bafc-4162-8691-1e5135153f9d" providerId="ADAL" clId="{5A02B023-4C55-4112-A856-20EFC411DFBD}" dt="2024-11-22T09:45:01.836" v="135" actId="11529"/>
            <ac:spMkLst>
              <pc:docMk/>
              <pc:sldMasterMk cId="0" sldId="2147483650"/>
              <pc:sldLayoutMk cId="3238829136" sldId="2147483652"/>
              <ac:spMk id="3" creationId="{F8D48769-9B97-B88D-18AB-4BA59F25739A}"/>
            </ac:spMkLst>
          </pc:spChg>
          <pc:spChg chg="add del mod">
            <ac:chgData name="Wim Pessemier" userId="71dff8d7-bafc-4162-8691-1e5135153f9d" providerId="ADAL" clId="{5A02B023-4C55-4112-A856-20EFC411DFBD}" dt="2024-11-22T09:45:35.286" v="156" actId="21"/>
            <ac:spMkLst>
              <pc:docMk/>
              <pc:sldMasterMk cId="0" sldId="2147483650"/>
              <pc:sldLayoutMk cId="3238829136" sldId="2147483652"/>
              <ac:spMk id="4" creationId="{B41E048A-C557-C492-07AF-CED2F21CDCA0}"/>
            </ac:spMkLst>
          </pc:spChg>
          <pc:spChg chg="add del">
            <ac:chgData name="Wim Pessemier" userId="71dff8d7-bafc-4162-8691-1e5135153f9d" providerId="ADAL" clId="{5A02B023-4C55-4112-A856-20EFC411DFBD}" dt="2024-11-22T09:47:01.446" v="169" actId="11529"/>
            <ac:spMkLst>
              <pc:docMk/>
              <pc:sldMasterMk cId="0" sldId="2147483650"/>
              <pc:sldLayoutMk cId="3238829136" sldId="2147483652"/>
              <ac:spMk id="5" creationId="{F79FC797-22FE-FB75-528F-6227314F9E21}"/>
            </ac:spMkLst>
          </pc:spChg>
          <pc:spChg chg="add mod">
            <ac:chgData name="Wim Pessemier" userId="71dff8d7-bafc-4162-8691-1e5135153f9d" providerId="ADAL" clId="{5A02B023-4C55-4112-A856-20EFC411DFBD}" dt="2024-11-22T09:52:36.589" v="322" actId="179"/>
            <ac:spMkLst>
              <pc:docMk/>
              <pc:sldMasterMk cId="0" sldId="2147483650"/>
              <pc:sldLayoutMk cId="3238829136" sldId="2147483652"/>
              <ac:spMk id="6" creationId="{954D5F71-EC9C-6FB5-06A3-098E7EA2CA35}"/>
            </ac:spMkLst>
          </pc:spChg>
          <pc:spChg chg="add del mod">
            <ac:chgData name="Wim Pessemier" userId="71dff8d7-bafc-4162-8691-1e5135153f9d" providerId="ADAL" clId="{5A02B023-4C55-4112-A856-20EFC411DFBD}" dt="2024-11-22T09:47:26.283" v="182"/>
            <ac:spMkLst>
              <pc:docMk/>
              <pc:sldMasterMk cId="0" sldId="2147483650"/>
              <pc:sldLayoutMk cId="3238829136" sldId="2147483652"/>
              <ac:spMk id="7" creationId="{436E0D17-1240-4D64-1E73-883534962D66}"/>
            </ac:spMkLst>
          </pc:spChg>
        </pc:sldLayoutChg>
      </pc:sldMasterChg>
      <pc:sldMasterChg chg="modSp new mod addSldLayout modSldLayout">
        <pc:chgData name="Wim Pessemier" userId="71dff8d7-bafc-4162-8691-1e5135153f9d" providerId="ADAL" clId="{5A02B023-4C55-4112-A856-20EFC411DFBD}" dt="2024-11-22T09:55:01.542" v="414" actId="179"/>
        <pc:sldMasterMkLst>
          <pc:docMk/>
          <pc:sldMasterMk cId="1370642656" sldId="2147483653"/>
        </pc:sldMasterMkLst>
        <pc:spChg chg="mod">
          <ac:chgData name="Wim Pessemier" userId="71dff8d7-bafc-4162-8691-1e5135153f9d" providerId="ADAL" clId="{5A02B023-4C55-4112-A856-20EFC411DFBD}" dt="2024-11-22T09:53:18.508" v="340" actId="1076"/>
          <ac:spMkLst>
            <pc:docMk/>
            <pc:sldMasterMk cId="1370642656" sldId="2147483653"/>
            <ac:spMk id="2" creationId="{6DD47184-16C5-FF3B-281F-43E09979FBD0}"/>
          </ac:spMkLst>
        </pc:spChg>
        <pc:spChg chg="mod">
          <ac:chgData name="Wim Pessemier" userId="71dff8d7-bafc-4162-8691-1e5135153f9d" providerId="ADAL" clId="{5A02B023-4C55-4112-A856-20EFC411DFBD}" dt="2024-11-22T09:53:20.476" v="341" actId="14100"/>
          <ac:spMkLst>
            <pc:docMk/>
            <pc:sldMasterMk cId="1370642656" sldId="2147483653"/>
            <ac:spMk id="3" creationId="{A89F6475-B363-D866-430E-D12AF8B8AFDA}"/>
          </ac:spMkLst>
        </pc:spChg>
        <pc:sldLayoutChg chg="new replId">
          <pc:chgData name="Wim Pessemier" userId="71dff8d7-bafc-4162-8691-1e5135153f9d" providerId="ADAL" clId="{5A02B023-4C55-4112-A856-20EFC411DFBD}" dt="2024-11-22T09:52:44.174" v="323" actId="6938"/>
          <pc:sldLayoutMkLst>
            <pc:docMk/>
            <pc:sldMasterMk cId="1370642656" sldId="2147483653"/>
            <pc:sldLayoutMk cId="3894239726" sldId="2147483654"/>
          </pc:sldLayoutMkLst>
        </pc:sldLayoutChg>
        <pc:sldLayoutChg chg="modSp new replId">
          <pc:chgData name="Wim Pessemier" userId="71dff8d7-bafc-4162-8691-1e5135153f9d" providerId="ADAL" clId="{5A02B023-4C55-4112-A856-20EFC411DFBD}" dt="2024-11-22T09:55:01.542" v="414" actId="179"/>
          <pc:sldLayoutMkLst>
            <pc:docMk/>
            <pc:sldMasterMk cId="1370642656" sldId="2147483653"/>
            <pc:sldLayoutMk cId="2084435395" sldId="2147483655"/>
          </pc:sldLayoutMkLst>
          <pc:spChg chg="mod">
            <ac:chgData name="Wim Pessemier" userId="71dff8d7-bafc-4162-8691-1e5135153f9d" providerId="ADAL" clId="{5A02B023-4C55-4112-A856-20EFC411DFBD}" dt="2024-11-22T09:55:01.542" v="414" actId="179"/>
            <ac:spMkLst>
              <pc:docMk/>
              <pc:sldMasterMk cId="1370642656" sldId="2147483653"/>
              <pc:sldLayoutMk cId="2084435395" sldId="2147483655"/>
              <ac:spMk id="3" creationId="{C2FF0A33-94FC-CDAF-8711-283E898BFA09}"/>
            </ac:spMkLst>
          </pc:spChg>
        </pc:sldLayoutChg>
        <pc:sldLayoutChg chg="new replId">
          <pc:chgData name="Wim Pessemier" userId="71dff8d7-bafc-4162-8691-1e5135153f9d" providerId="ADAL" clId="{5A02B023-4C55-4112-A856-20EFC411DFBD}" dt="2024-11-22T09:52:44.174" v="323" actId="6938"/>
          <pc:sldLayoutMkLst>
            <pc:docMk/>
            <pc:sldMasterMk cId="1370642656" sldId="2147483653"/>
            <pc:sldLayoutMk cId="3053397888" sldId="2147483656"/>
          </pc:sldLayoutMkLst>
        </pc:sldLayoutChg>
        <pc:sldLayoutChg chg="new replId">
          <pc:chgData name="Wim Pessemier" userId="71dff8d7-bafc-4162-8691-1e5135153f9d" providerId="ADAL" clId="{5A02B023-4C55-4112-A856-20EFC411DFBD}" dt="2024-11-22T09:52:44.174" v="323" actId="6938"/>
          <pc:sldLayoutMkLst>
            <pc:docMk/>
            <pc:sldMasterMk cId="1370642656" sldId="2147483653"/>
            <pc:sldLayoutMk cId="281521799" sldId="2147483657"/>
          </pc:sldLayoutMkLst>
        </pc:sldLayoutChg>
        <pc:sldLayoutChg chg="new replId">
          <pc:chgData name="Wim Pessemier" userId="71dff8d7-bafc-4162-8691-1e5135153f9d" providerId="ADAL" clId="{5A02B023-4C55-4112-A856-20EFC411DFBD}" dt="2024-11-22T09:52:44.174" v="323" actId="6938"/>
          <pc:sldLayoutMkLst>
            <pc:docMk/>
            <pc:sldMasterMk cId="1370642656" sldId="2147483653"/>
            <pc:sldLayoutMk cId="2032280651" sldId="2147483658"/>
          </pc:sldLayoutMkLst>
        </pc:sldLayoutChg>
        <pc:sldLayoutChg chg="new replId">
          <pc:chgData name="Wim Pessemier" userId="71dff8d7-bafc-4162-8691-1e5135153f9d" providerId="ADAL" clId="{5A02B023-4C55-4112-A856-20EFC411DFBD}" dt="2024-11-22T09:52:44.174" v="323" actId="6938"/>
          <pc:sldLayoutMkLst>
            <pc:docMk/>
            <pc:sldMasterMk cId="1370642656" sldId="2147483653"/>
            <pc:sldLayoutMk cId="2450347365" sldId="2147483659"/>
          </pc:sldLayoutMkLst>
        </pc:sldLayoutChg>
        <pc:sldLayoutChg chg="new replId">
          <pc:chgData name="Wim Pessemier" userId="71dff8d7-bafc-4162-8691-1e5135153f9d" providerId="ADAL" clId="{5A02B023-4C55-4112-A856-20EFC411DFBD}" dt="2024-11-22T09:52:44.174" v="323" actId="6938"/>
          <pc:sldLayoutMkLst>
            <pc:docMk/>
            <pc:sldMasterMk cId="1370642656" sldId="2147483653"/>
            <pc:sldLayoutMk cId="3006598226" sldId="2147483660"/>
          </pc:sldLayoutMkLst>
        </pc:sldLayoutChg>
        <pc:sldLayoutChg chg="new replId">
          <pc:chgData name="Wim Pessemier" userId="71dff8d7-bafc-4162-8691-1e5135153f9d" providerId="ADAL" clId="{5A02B023-4C55-4112-A856-20EFC411DFBD}" dt="2024-11-22T09:52:44.174" v="323" actId="6938"/>
          <pc:sldLayoutMkLst>
            <pc:docMk/>
            <pc:sldMasterMk cId="1370642656" sldId="2147483653"/>
            <pc:sldLayoutMk cId="3946681568" sldId="2147483661"/>
          </pc:sldLayoutMkLst>
        </pc:sldLayoutChg>
        <pc:sldLayoutChg chg="new replId">
          <pc:chgData name="Wim Pessemier" userId="71dff8d7-bafc-4162-8691-1e5135153f9d" providerId="ADAL" clId="{5A02B023-4C55-4112-A856-20EFC411DFBD}" dt="2024-11-22T09:52:44.174" v="323" actId="6938"/>
          <pc:sldLayoutMkLst>
            <pc:docMk/>
            <pc:sldMasterMk cId="1370642656" sldId="2147483653"/>
            <pc:sldLayoutMk cId="2849437198" sldId="2147483662"/>
          </pc:sldLayoutMkLst>
        </pc:sldLayoutChg>
        <pc:sldLayoutChg chg="new replId">
          <pc:chgData name="Wim Pessemier" userId="71dff8d7-bafc-4162-8691-1e5135153f9d" providerId="ADAL" clId="{5A02B023-4C55-4112-A856-20EFC411DFBD}" dt="2024-11-22T09:52:44.174" v="323" actId="6938"/>
          <pc:sldLayoutMkLst>
            <pc:docMk/>
            <pc:sldMasterMk cId="1370642656" sldId="2147483653"/>
            <pc:sldLayoutMk cId="4210894429" sldId="2147483663"/>
          </pc:sldLayoutMkLst>
        </pc:sldLayoutChg>
        <pc:sldLayoutChg chg="new replId">
          <pc:chgData name="Wim Pessemier" userId="71dff8d7-bafc-4162-8691-1e5135153f9d" providerId="ADAL" clId="{5A02B023-4C55-4112-A856-20EFC411DFBD}" dt="2024-11-22T09:52:44.174" v="323" actId="6938"/>
          <pc:sldLayoutMkLst>
            <pc:docMk/>
            <pc:sldMasterMk cId="1370642656" sldId="2147483653"/>
            <pc:sldLayoutMk cId="1307773641" sldId="2147483664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 txBox="1">
            <a:spLocks noGrp="1"/>
          </p:cNvSpPr>
          <p:nvPr>
            <p:ph type="body"/>
          </p:nvPr>
        </p:nvSpPr>
        <p:spPr bwMode="auto">
          <a:xfrm>
            <a:off x="755951" y="5078200"/>
            <a:ext cx="6047259" cy="4810736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3" name="Header Placeholder 2"/>
          <p:cNvSpPr txBox="1">
            <a:spLocks noGrp="1"/>
          </p:cNvSpPr>
          <p:nvPr>
            <p:ph type="hdr"/>
          </p:nvPr>
        </p:nvSpPr>
        <p:spPr bwMode="auto">
          <a:xfrm>
            <a:off x="0" y="0"/>
            <a:ext cx="3280473" cy="534206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/>
          <a:p>
            <a:pPr>
              <a:defRPr sz="1400" strike="noStrike"/>
            </a:pPr>
            <a:endParaRPr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/>
          </p:nvPr>
        </p:nvSpPr>
        <p:spPr bwMode="auto">
          <a:xfrm>
            <a:off x="4278690" y="0"/>
            <a:ext cx="3280473" cy="534206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/>
          <a:p>
            <a:pPr algn="r">
              <a:defRPr sz="1400" strike="noStrike"/>
            </a:pPr>
            <a:fld id="{1D1B89AE-8D35-4BB5-B492-6D9BE4F23A39}" type="datetime1">
              <a:rPr lang="en-BE"/>
              <a:t>11/25/2024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/>
          </p:nvPr>
        </p:nvSpPr>
        <p:spPr bwMode="auto">
          <a:xfrm>
            <a:off x="0" y="10156760"/>
            <a:ext cx="3280473" cy="534206"/>
          </a:xfrm>
          <a:prstGeom prst="rect">
            <a:avLst/>
          </a:prstGeom>
          <a:noFill/>
          <a:ln>
            <a:noFill/>
          </a:ln>
          <a:effectLst/>
        </p:spPr>
        <p:txBody>
          <a:bodyPr anchor="b"/>
          <a:lstStyle/>
          <a:p>
            <a:pPr>
              <a:defRPr sz="1400" strike="noStrike"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/>
          </p:nvPr>
        </p:nvSpPr>
        <p:spPr bwMode="auto">
          <a:xfrm>
            <a:off x="4278690" y="10156760"/>
            <a:ext cx="3280473" cy="534206"/>
          </a:xfrm>
          <a:prstGeom prst="rect">
            <a:avLst/>
          </a:prstGeom>
          <a:noFill/>
          <a:ln>
            <a:noFill/>
          </a:ln>
          <a:effectLst/>
        </p:spPr>
        <p:txBody>
          <a:bodyPr anchor="b"/>
          <a:lstStyle/>
          <a:p>
            <a:pPr algn="r">
              <a:defRPr sz="1400" strike="noStrike"/>
            </a:pPr>
            <a:fld id="{5CC2A059-B141-45A7-B910-B096D6D06820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5" accent4="accent4" accent5="accent5" accent6="accent6" hlink="hlink" folHlink="folHlink"/>
  <p:notesStyle/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 txBox="1">
            <a:spLocks noGrp="1"/>
          </p:cNvSpPr>
          <p:nvPr>
            <p:ph type="body"/>
          </p:nvPr>
        </p:nvSpPr>
        <p:spPr bwMode="auto">
          <a:xfrm>
            <a:off x="755951" y="5078200"/>
            <a:ext cx="6047259" cy="4810736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F3E51A-0A82-33E6-7DF2-55C152989DBE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36A1D65D-389E-9A23-F523-74228BDD86EA}"/>
              </a:ext>
            </a:extLst>
          </p:cNvPr>
          <p:cNvSpPr txBox="1">
            <a:spLocks noGrp="1"/>
          </p:cNvSpPr>
          <p:nvPr>
            <p:ph type="body"/>
          </p:nvPr>
        </p:nvSpPr>
        <p:spPr bwMode="auto">
          <a:xfrm>
            <a:off x="755951" y="5078200"/>
            <a:ext cx="6047259" cy="4810736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932793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E73DF-097B-3841-BA4B-7E71131ED10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0002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E73DF-097B-3841-BA4B-7E71131ED10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0784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E73DF-097B-3841-BA4B-7E71131ED10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147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E73DF-097B-3841-BA4B-7E71131ED10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9290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E73DF-097B-3841-BA4B-7E71131ED10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6101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2A72A-44B1-9C9C-F19E-C40736D1AB89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70875FBF-87C0-5DCA-C698-950C3D3F6783}"/>
              </a:ext>
            </a:extLst>
          </p:cNvPr>
          <p:cNvSpPr txBox="1">
            <a:spLocks noGrp="1"/>
          </p:cNvSpPr>
          <p:nvPr>
            <p:ph type="body"/>
          </p:nvPr>
        </p:nvSpPr>
        <p:spPr bwMode="auto">
          <a:xfrm>
            <a:off x="755951" y="5078200"/>
            <a:ext cx="6047259" cy="4810736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843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A0E07-9882-8D60-68AD-2BF104D799AC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1CA1A678-9547-886B-2257-38049253A517}"/>
              </a:ext>
            </a:extLst>
          </p:cNvPr>
          <p:cNvSpPr txBox="1">
            <a:spLocks noGrp="1"/>
          </p:cNvSpPr>
          <p:nvPr>
            <p:ph type="body"/>
          </p:nvPr>
        </p:nvSpPr>
        <p:spPr bwMode="auto">
          <a:xfrm>
            <a:off x="755951" y="5078200"/>
            <a:ext cx="6047259" cy="4810736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005418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 txBox="1">
            <a:spLocks noGrp="1"/>
          </p:cNvSpPr>
          <p:nvPr>
            <p:ph type="body"/>
          </p:nvPr>
        </p:nvSpPr>
        <p:spPr bwMode="auto">
          <a:xfrm>
            <a:off x="755951" y="5078200"/>
            <a:ext cx="6047259" cy="4810736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 txBox="1">
            <a:spLocks noGrp="1"/>
          </p:cNvSpPr>
          <p:nvPr>
            <p:ph type="body"/>
          </p:nvPr>
        </p:nvSpPr>
        <p:spPr bwMode="auto">
          <a:xfrm>
            <a:off x="755951" y="5078200"/>
            <a:ext cx="6047259" cy="4810736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 txBox="1">
            <a:spLocks noGrp="1"/>
          </p:cNvSpPr>
          <p:nvPr>
            <p:ph type="body"/>
          </p:nvPr>
        </p:nvSpPr>
        <p:spPr bwMode="auto">
          <a:xfrm>
            <a:off x="755951" y="5078200"/>
            <a:ext cx="6047259" cy="4810736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place_holder"/>
          <p:cNvSpPr txBox="1">
            <a:spLocks noGrp="1"/>
          </p:cNvSpPr>
          <p:nvPr>
            <p:ph type="title"/>
          </p:nvPr>
        </p:nvSpPr>
        <p:spPr bwMode="auto">
          <a:xfrm>
            <a:off x="740833" y="627440"/>
            <a:ext cx="8607777" cy="1262440"/>
          </a:xfrm>
          <a:prstGeom prst="rect">
            <a:avLst/>
          </a:prstGeom>
          <a:effectLst/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3" name="place_holder"/>
          <p:cNvSpPr txBox="1">
            <a:spLocks noGrp="1"/>
          </p:cNvSpPr>
          <p:nvPr>
            <p:ph type="body"/>
          </p:nvPr>
        </p:nvSpPr>
        <p:spPr bwMode="auto">
          <a:xfrm>
            <a:off x="740833" y="2101547"/>
            <a:ext cx="8607777" cy="4762500"/>
          </a:xfrm>
          <a:prstGeom prst="rect">
            <a:avLst/>
          </a:prstGeom>
          <a:effectLst/>
        </p:spPr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place_holder"/>
          <p:cNvSpPr txBox="1">
            <a:spLocks noGrp="1"/>
          </p:cNvSpPr>
          <p:nvPr>
            <p:ph type="title"/>
          </p:nvPr>
        </p:nvSpPr>
        <p:spPr bwMode="auto">
          <a:xfrm>
            <a:off x="740833" y="627440"/>
            <a:ext cx="8607777" cy="1262440"/>
          </a:xfrm>
          <a:prstGeom prst="rect">
            <a:avLst/>
          </a:prstGeom>
          <a:effectLst/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3" name="place_holder"/>
          <p:cNvSpPr txBox="1">
            <a:spLocks noGrp="1"/>
          </p:cNvSpPr>
          <p:nvPr>
            <p:ph type="body"/>
          </p:nvPr>
        </p:nvSpPr>
        <p:spPr bwMode="auto">
          <a:xfrm>
            <a:off x="740833" y="2101547"/>
            <a:ext cx="8607777" cy="4762500"/>
          </a:xfrm>
          <a:prstGeom prst="rect">
            <a:avLst/>
          </a:prstGeom>
          <a:effectLst/>
        </p:spPr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D1E92-A2D3-A6AD-7098-AF56C2ACF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205907"/>
            <a:ext cx="8568951" cy="49363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54D5F71-EC9C-6FB5-06A3-098E7EA2CA3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50842" y="843558"/>
            <a:ext cx="8569630" cy="3815755"/>
          </a:xfrm>
          <a:prstGeom prst="rect">
            <a:avLst/>
          </a:prstGeom>
        </p:spPr>
        <p:txBody>
          <a:bodyPr/>
          <a:lstStyle>
            <a:lvl1pPr marL="182563" indent="-182563">
              <a:buFont typeface="Arial" panose="020B0604020202020204" pitchFamily="34" charset="0"/>
              <a:buChar char="•"/>
              <a:tabLst/>
              <a:defRPr/>
            </a:lvl1pPr>
            <a:lvl2pPr marL="446088" indent="-176213">
              <a:buFont typeface="Arial" panose="020B0604020202020204" pitchFamily="34" charset="0"/>
              <a:buChar char="•"/>
              <a:defRPr sz="1400"/>
            </a:lvl2pPr>
            <a:lvl3pPr marL="269875" indent="0">
              <a:buFont typeface="Arial" panose="020B0604020202020204" pitchFamily="34" charset="0"/>
              <a:buNone/>
              <a:defRPr/>
            </a:lvl3pPr>
            <a:lvl4pPr marL="711200" indent="-171450">
              <a:buFont typeface="Arial" panose="020B0604020202020204" pitchFamily="34" charset="0"/>
              <a:buChar char="•"/>
              <a:defRPr sz="1200"/>
            </a:lvl4pPr>
            <a:lvl5pPr marL="898525" indent="-171450" defTabSz="987425">
              <a:buFont typeface="Arial" panose="020B0604020202020204" pitchFamily="34" charset="0"/>
              <a:buChar char="•"/>
              <a:tabLst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0"/>
            <a:endParaRPr lang="en-US"/>
          </a:p>
          <a:p>
            <a:pPr lvl="1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2388291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B4B95-8C7E-790C-6D5A-F85E136B20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9ACB98-B0EF-00F5-8383-04CB34AA17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6F6C3A-ECC2-57C8-B596-616B448D8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7D103-AA5F-45DD-85B9-87049E181CDD}" type="datetimeFigureOut">
              <a:rPr lang="en-BE" smtClean="0"/>
              <a:t>11/25/2024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D1C689-2ED7-AE6D-8E23-E8497C283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CEEE6D-DA5E-D808-A132-858FF1453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6C92D-95DD-498D-B00F-5D81F4454A80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894239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9E02F-2204-197B-3D26-3E95F9151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FF0A33-94FC-CDAF-8711-283E898BFA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358775" indent="-176213">
              <a:defRPr/>
            </a:lvl2pPr>
            <a:lvl3pPr marL="628650" indent="-182563">
              <a:defRPr/>
            </a:lvl3pPr>
            <a:lvl4pPr marL="804863" indent="-176213">
              <a:defRPr/>
            </a:lvl4pPr>
            <a:lvl5pPr marL="987425" indent="-182563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AEE7BD-F368-BC1D-FE87-6EAE2006B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7D103-AA5F-45DD-85B9-87049E181CDD}" type="datetimeFigureOut">
              <a:rPr lang="en-BE" smtClean="0"/>
              <a:t>11/25/2024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EA9B7D-4BDC-3949-FEE6-B3B20F542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5963FC-3EEF-AF87-6F70-7CD432D42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6C92D-95DD-498D-B00F-5D81F4454A80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084435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EA225-B6A7-D5A1-3F8D-BADEAFB9E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2A900-ED7B-DFE4-2933-C192D58FB2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3CB388-240C-2943-C09F-FD304BF43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7D103-AA5F-45DD-85B9-87049E181CDD}" type="datetimeFigureOut">
              <a:rPr lang="en-BE" smtClean="0"/>
              <a:t>11/25/2024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F06220-770E-30AC-2AE1-E07B5CF0D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7391BE-BC30-D496-6E5F-D7AB93DB8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6C92D-95DD-498D-B00F-5D81F4454A80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053397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98678-6597-DA7F-4678-4B8481C16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8B75F1-54B2-91AA-37FF-6C7F64C4F6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4364D5-3824-EC52-2215-E3E5004CAC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E2F712-5773-7E6B-D745-9F3AB5D51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7D103-AA5F-45DD-85B9-87049E181CDD}" type="datetimeFigureOut">
              <a:rPr lang="en-BE" smtClean="0"/>
              <a:t>11/25/2024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2A74D0-49CB-8C18-D7ED-69DB76397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466C05-30AB-F931-C6C7-093814D9B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6C92D-95DD-498D-B00F-5D81F4454A80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81521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68DA8-6C15-1F1F-D390-947F4CFCD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F0AA27-2480-3028-F75F-191573A965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D05188-64B9-3A87-6322-705AE9E40D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604D63-0DC5-DB09-9F6B-EFAB6E5678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A0E32F-D05E-02F9-9AEE-5DA6F75436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A9074B-F66E-8B95-EE8A-D9C2BAC06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7D103-AA5F-45DD-85B9-87049E181CDD}" type="datetimeFigureOut">
              <a:rPr lang="en-BE" smtClean="0"/>
              <a:t>11/25/2024</a:t>
            </a:fld>
            <a:endParaRPr lang="en-B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E2AB3E-98A5-0649-A77D-D2833A771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164E8C-E06A-EF49-8CF6-0654A574F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6C92D-95DD-498D-B00F-5D81F4454A80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032280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B5468-C436-9AC6-E288-B990BC0E3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8E50EF-F101-E480-1F24-CC128626D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7D103-AA5F-45DD-85B9-87049E181CDD}" type="datetimeFigureOut">
              <a:rPr lang="en-BE" smtClean="0"/>
              <a:t>11/25/2024</a:t>
            </a:fld>
            <a:endParaRPr lang="en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59AD55-BD5A-5257-1D9E-5D92ADB1B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607B2C-D148-DAA6-678D-1CA81CAE9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6C92D-95DD-498D-B00F-5D81F4454A80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450347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943E97-A71A-B83A-49A3-4F706ED16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7D103-AA5F-45DD-85B9-87049E181CDD}" type="datetimeFigureOut">
              <a:rPr lang="en-BE" smtClean="0"/>
              <a:t>11/25/2024</a:t>
            </a:fld>
            <a:endParaRPr lang="en-B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7C489E-A2BF-E229-0BF9-F3967DB0B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9F333B-03C0-BC87-A563-EC4602BA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6C92D-95DD-498D-B00F-5D81F4454A80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006598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3EEB1-F7EF-7745-7F4C-845D474DF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E72FEA-815F-017F-FD81-0934FC0754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FF96B7-A93C-4145-7A76-90CC99DC1D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7A8B49-C6B0-B0C4-286D-11DD245C0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7D103-AA5F-45DD-85B9-87049E181CDD}" type="datetimeFigureOut">
              <a:rPr lang="en-BE" smtClean="0"/>
              <a:t>11/25/2024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B25B1B-9E79-B787-C962-877E0B8AC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B583A7-CB1D-FE67-6CEA-AE2AD71F0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6C92D-95DD-498D-B00F-5D81F4454A80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9466815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941DC-1A98-9848-CAAE-31942B582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DD95D90-30DB-2534-0D8B-CAD7C8F264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0C8125-4B31-2C23-6BB0-C32183A9FD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502BE0-B6D6-4237-952C-0FD8225AD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7D103-AA5F-45DD-85B9-87049E181CDD}" type="datetimeFigureOut">
              <a:rPr lang="en-BE" smtClean="0"/>
              <a:t>11/25/2024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B4D28-49C2-C790-AA10-82D53A686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760D84-8B17-4BFC-E618-F7F10F561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6C92D-95DD-498D-B00F-5D81F4454A80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8494371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517C0-B5D6-5852-0402-A9479101F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990109-1606-5BB4-E04D-70D7176541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B50B8D-D5DC-BC92-1274-F505BD218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7D103-AA5F-45DD-85B9-87049E181CDD}" type="datetimeFigureOut">
              <a:rPr lang="en-BE" smtClean="0"/>
              <a:t>11/25/2024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FF4757-00C3-46C6-3E7E-3D3130BF8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3DC534-60EA-2CBE-6E83-F3C97B48A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6C92D-95DD-498D-B00F-5D81F4454A80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210894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E9917D-4FAB-B1F1-3116-B570B5B81A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65AB09-8DDC-19B8-8572-E999223B3E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B67EB-39FA-FE24-9982-5E68D9B7D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7D103-AA5F-45DD-85B9-87049E181CDD}" type="datetimeFigureOut">
              <a:rPr lang="en-BE" smtClean="0"/>
              <a:t>11/25/2024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D0BE62-8F55-A93C-AED1-B8D20691A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B231BC-E967-A476-0204-424B69A1F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6C92D-95DD-498D-B00F-5D81F4454A80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307773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theme" Target="../theme/them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jpe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gif"/><Relationship Id="rId9" Type="http://schemas.openxmlformats.org/officeDocument/2006/relationships/image" Target="../media/image7.jpeg"/><Relationship Id="rId14" Type="http://schemas.openxmlformats.org/officeDocument/2006/relationships/image" Target="../media/image1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gif"/><Relationship Id="rId4" Type="http://schemas.openxmlformats.org/officeDocument/2006/relationships/image" Target="../media/image15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/>
          <p:nvPr/>
        </p:nvPicPr>
        <p:blipFill>
          <a:blip r:embed="rId3">
            <a:alphaModFix/>
            <a:lum/>
          </a:blip>
          <a:srcRect t="1361" b="-364"/>
          <a:stretch/>
        </p:blipFill>
        <p:spPr bwMode="auto">
          <a:xfrm>
            <a:off x="50756" y="116632"/>
            <a:ext cx="4160617" cy="2263537"/>
          </a:xfrm>
          <a:prstGeom prst="rect">
            <a:avLst/>
          </a:prstGeom>
          <a:ln>
            <a:noFill/>
          </a:ln>
          <a:effectLst/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 bwMode="auto">
          <a:xfrm>
            <a:off x="685756" y="2067709"/>
            <a:ext cx="7771550" cy="885184"/>
          </a:xfrm>
          <a:prstGeom prst="rect">
            <a:avLst/>
          </a:prstGeom>
          <a:noFill/>
          <a:ln>
            <a:noFill/>
          </a:ln>
          <a:effectLst/>
        </p:spPr>
        <p:txBody>
          <a:bodyPr lIns="89993" tIns="44996" rIns="89993" bIns="44996" anchor="t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 sz="3600" u="none">
                <a:solidFill>
                  <a:srgbClr val="000000"/>
                </a:solidFill>
                <a:latin typeface="Calibri Light"/>
                <a:ea typeface="Droid Sans Fallback"/>
                <a:cs typeface="Droid Sans Devanagari"/>
              </a:defRPr>
            </a:pPr>
            <a:endParaRPr/>
          </a:p>
        </p:txBody>
      </p:sp>
      <p:sp>
        <p:nvSpPr>
          <p:cNvPr id="4" name="Text Placeholder 3"/>
          <p:cNvSpPr txBox="1">
            <a:spLocks noGrp="1"/>
          </p:cNvSpPr>
          <p:nvPr>
            <p:ph type="body"/>
          </p:nvPr>
        </p:nvSpPr>
        <p:spPr bwMode="auto">
          <a:xfrm>
            <a:off x="457171" y="1203404"/>
            <a:ext cx="8228721" cy="298277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normAutofit/>
          </a:bodyPr>
          <a:lstStyle/>
          <a:p>
            <a:pPr>
              <a:defRPr/>
            </a:pPr>
            <a:endParaRPr/>
          </a:p>
        </p:txBody>
      </p:sp>
      <p:pic>
        <p:nvPicPr>
          <p:cNvPr id="5" name="Picture 4"/>
          <p:cNvPicPr/>
          <p:nvPr/>
        </p:nvPicPr>
        <p:blipFill>
          <a:blip r:embed="rId3">
            <a:alphaModFix/>
            <a:lum/>
          </a:blip>
          <a:srcRect t="1361" b="-364"/>
          <a:stretch/>
        </p:blipFill>
        <p:spPr bwMode="auto">
          <a:xfrm>
            <a:off x="51116" y="116632"/>
            <a:ext cx="4160617" cy="2263537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6" name="Picture 9"/>
          <p:cNvPicPr/>
          <p:nvPr/>
        </p:nvPicPr>
        <p:blipFill>
          <a:blip r:embed="rId4">
            <a:alphaModFix/>
            <a:lum/>
          </a:blip>
          <a:stretch/>
        </p:blipFill>
        <p:spPr bwMode="auto">
          <a:xfrm>
            <a:off x="4415841" y="4406842"/>
            <a:ext cx="380136" cy="494968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7" name="Picture 2"/>
          <p:cNvPicPr/>
          <p:nvPr/>
        </p:nvPicPr>
        <p:blipFill>
          <a:blip r:embed="rId5">
            <a:alphaModFix/>
            <a:lum/>
          </a:blip>
          <a:stretch/>
        </p:blipFill>
        <p:spPr bwMode="auto">
          <a:xfrm>
            <a:off x="8093370" y="3341668"/>
            <a:ext cx="886984" cy="723554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8" name="Picture 5"/>
          <p:cNvPicPr/>
          <p:nvPr/>
        </p:nvPicPr>
        <p:blipFill>
          <a:blip r:embed="rId6">
            <a:alphaModFix/>
            <a:lum/>
          </a:blip>
          <a:srcRect l="4825" t="7614" r="4622" b="13347"/>
          <a:stretch/>
        </p:blipFill>
        <p:spPr bwMode="auto">
          <a:xfrm>
            <a:off x="7359376" y="4533554"/>
            <a:ext cx="1669934" cy="431972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9" name="Picture 12"/>
          <p:cNvPicPr/>
          <p:nvPr/>
        </p:nvPicPr>
        <p:blipFill>
          <a:blip r:embed="rId7">
            <a:alphaModFix/>
            <a:lum/>
          </a:blip>
          <a:stretch/>
        </p:blipFill>
        <p:spPr bwMode="auto">
          <a:xfrm>
            <a:off x="0" y="2463684"/>
            <a:ext cx="1244441" cy="125956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Picture 2"/>
          <p:cNvPicPr/>
          <p:nvPr/>
        </p:nvPicPr>
        <p:blipFill>
          <a:blip r:embed="rId8">
            <a:alphaModFix/>
            <a:lum/>
          </a:blip>
          <a:stretch/>
        </p:blipFill>
        <p:spPr bwMode="auto">
          <a:xfrm>
            <a:off x="7630799" y="4130379"/>
            <a:ext cx="1308517" cy="46761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Picture 3"/>
          <p:cNvPicPr/>
          <p:nvPr/>
        </p:nvPicPr>
        <p:blipFill>
          <a:blip r:embed="rId9">
            <a:alphaModFix/>
            <a:lum/>
          </a:blip>
          <a:stretch/>
        </p:blipFill>
        <p:spPr bwMode="auto">
          <a:xfrm>
            <a:off x="50396" y="4227573"/>
            <a:ext cx="1857123" cy="899223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2" name="Picture 15"/>
          <p:cNvPicPr/>
          <p:nvPr/>
        </p:nvPicPr>
        <p:blipFill>
          <a:blip r:embed="rId10">
            <a:alphaModFix/>
            <a:lum/>
          </a:blip>
          <a:stretch/>
        </p:blipFill>
        <p:spPr bwMode="auto">
          <a:xfrm>
            <a:off x="8253200" y="2533160"/>
            <a:ext cx="726794" cy="719594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3" name="Picture 4"/>
          <p:cNvPicPr/>
          <p:nvPr/>
        </p:nvPicPr>
        <p:blipFill>
          <a:blip r:embed="rId11">
            <a:alphaModFix/>
            <a:lum/>
          </a:blip>
          <a:stretch/>
        </p:blipFill>
        <p:spPr bwMode="auto">
          <a:xfrm>
            <a:off x="8370192" y="600802"/>
            <a:ext cx="593602" cy="750912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4" name="Picture 5"/>
          <p:cNvPicPr/>
          <p:nvPr/>
        </p:nvPicPr>
        <p:blipFill>
          <a:blip r:embed="rId12">
            <a:alphaModFix/>
            <a:lum/>
          </a:blip>
          <a:stretch/>
        </p:blipFill>
        <p:spPr bwMode="auto">
          <a:xfrm>
            <a:off x="8290277" y="1724651"/>
            <a:ext cx="674957" cy="719594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5" name="Picture 35"/>
          <p:cNvPicPr/>
          <p:nvPr/>
        </p:nvPicPr>
        <p:blipFill>
          <a:blip r:embed="rId13">
            <a:alphaModFix/>
            <a:lum/>
          </a:blip>
          <a:stretch/>
        </p:blipFill>
        <p:spPr bwMode="auto">
          <a:xfrm>
            <a:off x="1857123" y="4294529"/>
            <a:ext cx="1462947" cy="719594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6" name="Picture 16"/>
          <p:cNvPicPr/>
          <p:nvPr/>
        </p:nvPicPr>
        <p:blipFill>
          <a:blip r:embed="rId14">
            <a:alphaModFix/>
            <a:lum/>
          </a:blip>
          <a:stretch/>
        </p:blipFill>
        <p:spPr bwMode="auto">
          <a:xfrm>
            <a:off x="3430223" y="4170337"/>
            <a:ext cx="875104" cy="863585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7" name="Picture 2"/>
          <p:cNvPicPr/>
          <p:nvPr/>
        </p:nvPicPr>
        <p:blipFill>
          <a:blip r:embed="rId15">
            <a:alphaModFix/>
            <a:lum/>
          </a:blip>
          <a:stretch/>
        </p:blipFill>
        <p:spPr bwMode="auto">
          <a:xfrm>
            <a:off x="39957" y="3688327"/>
            <a:ext cx="2515521" cy="611601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8" name="Picture 8"/>
          <p:cNvPicPr/>
          <p:nvPr/>
        </p:nvPicPr>
        <p:blipFill>
          <a:blip r:embed="rId16">
            <a:alphaModFix/>
            <a:lum/>
          </a:blip>
          <a:stretch/>
        </p:blipFill>
        <p:spPr bwMode="auto">
          <a:xfrm>
            <a:off x="4969486" y="3959750"/>
            <a:ext cx="2266777" cy="1169566"/>
          </a:xfrm>
          <a:prstGeom prst="rect">
            <a:avLst/>
          </a:prstGeom>
          <a:ln>
            <a:noFill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/>
          <p:nvPr/>
        </p:nvPicPr>
        <p:blipFill>
          <a:blip r:embed="rId4">
            <a:alphaModFix/>
            <a:lum/>
          </a:blip>
          <a:srcRect t="1363" b="-361"/>
          <a:stretch/>
        </p:blipFill>
        <p:spPr bwMode="auto">
          <a:xfrm>
            <a:off x="7378815" y="4227573"/>
            <a:ext cx="1712772" cy="932701"/>
          </a:xfrm>
          <a:prstGeom prst="rect">
            <a:avLst/>
          </a:prstGeom>
          <a:ln>
            <a:noFill/>
          </a:ln>
          <a:effectLst/>
        </p:spPr>
      </p:pic>
      <p:sp>
        <p:nvSpPr>
          <p:cNvPr id="3" name="Footer Placeholder 4"/>
          <p:cNvSpPr/>
          <p:nvPr/>
        </p:nvSpPr>
        <p:spPr bwMode="auto">
          <a:xfrm>
            <a:off x="755592" y="4703823"/>
            <a:ext cx="5701680" cy="364657"/>
          </a:xfrm>
          <a:prstGeom prst="rect">
            <a:avLst/>
          </a:prstGeom>
          <a:noFill/>
          <a:ln>
            <a:noFill/>
          </a:ln>
          <a:effectLst/>
        </p:spPr>
        <p:txBody>
          <a:bodyPr lIns="91434" tIns="45717" rIns="91434" bIns="45717" anchor="ctr">
            <a:normAutofit lnSpcReduction="10000"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trike="noStrike"/>
            </a:pPr>
            <a:endParaRPr/>
          </a:p>
        </p:txBody>
      </p:sp>
      <p:sp>
        <p:nvSpPr>
          <p:cNvPr id="4" name="Footer Placeholder 4"/>
          <p:cNvSpPr/>
          <p:nvPr/>
        </p:nvSpPr>
        <p:spPr bwMode="auto">
          <a:xfrm>
            <a:off x="6308962" y="4703823"/>
            <a:ext cx="822908" cy="364657"/>
          </a:xfrm>
          <a:prstGeom prst="rect">
            <a:avLst/>
          </a:prstGeom>
          <a:noFill/>
          <a:ln>
            <a:noFill/>
          </a:ln>
          <a:effectLst/>
        </p:spPr>
        <p:txBody>
          <a:bodyPr lIns="91434" tIns="45717" rIns="91434" bIns="45717" anchor="ctr">
            <a:normAutofit lnSpcReduction="10000"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trike="noStrike"/>
            </a:pPr>
            <a:fld id="{5CC2A059-B141-45A7-B910-B096D6D06820}" type="slidenum">
              <a:rPr/>
              <a:t>‹#›</a:t>
            </a:fld>
            <a:endParaRPr/>
          </a:p>
        </p:txBody>
      </p:sp>
      <p:sp>
        <p:nvSpPr>
          <p:cNvPr id="5" name="TextBox 12"/>
          <p:cNvSpPr/>
          <p:nvPr/>
        </p:nvSpPr>
        <p:spPr bwMode="auto">
          <a:xfrm rot="16199998">
            <a:off x="6465552" y="1738330"/>
            <a:ext cx="4972726" cy="303820"/>
          </a:xfrm>
          <a:prstGeom prst="rect">
            <a:avLst/>
          </a:prstGeom>
          <a:noFill/>
          <a:ln>
            <a:noFill/>
          </a:ln>
          <a:effectLst/>
        </p:spPr>
        <p:txBody>
          <a:bodyPr lIns="89993" tIns="44996" rIns="89993" bIns="44996" anchor="t">
            <a:sp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trike="noStrike"/>
            </a:pPr>
            <a:endParaRPr/>
          </a:p>
        </p:txBody>
      </p:sp>
      <p:pic>
        <p:nvPicPr>
          <p:cNvPr id="6" name="Picture 3"/>
          <p:cNvPicPr/>
          <p:nvPr/>
        </p:nvPicPr>
        <p:blipFill>
          <a:blip r:embed="rId5">
            <a:alphaModFix/>
            <a:lum/>
          </a:blip>
          <a:stretch/>
        </p:blipFill>
        <p:spPr bwMode="auto">
          <a:xfrm>
            <a:off x="107993" y="4627148"/>
            <a:ext cx="444571" cy="444571"/>
          </a:xfrm>
          <a:prstGeom prst="rect">
            <a:avLst/>
          </a:prstGeom>
          <a:ln>
            <a:noFill/>
          </a:ln>
          <a:effectLst/>
        </p:spPr>
      </p:pic>
      <p:sp>
        <p:nvSpPr>
          <p:cNvPr id="7" name="Title 1"/>
          <p:cNvSpPr txBox="1">
            <a:spLocks noGrp="1"/>
          </p:cNvSpPr>
          <p:nvPr>
            <p:ph type="title"/>
          </p:nvPr>
        </p:nvSpPr>
        <p:spPr bwMode="auto">
          <a:xfrm>
            <a:off x="457171" y="205907"/>
            <a:ext cx="8228721" cy="709515"/>
          </a:xfrm>
          <a:prstGeom prst="rect">
            <a:avLst/>
          </a:prstGeom>
          <a:noFill/>
          <a:ln>
            <a:noFill/>
          </a:ln>
          <a:effectLst/>
        </p:spPr>
        <p:txBody>
          <a:bodyPr lIns="91434" tIns="45717" rIns="91434" bIns="45717" anchor="ctr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 sz="3600" u="none">
                <a:solidFill>
                  <a:srgbClr val="000000"/>
                </a:solidFill>
                <a:latin typeface="Calibri Light"/>
                <a:ea typeface="Droid Sans Fallback"/>
                <a:cs typeface="Droid Sans Devanagari"/>
              </a:defRPr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D47184-16C5-FF3B-281F-43E09979F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596" y="123478"/>
            <a:ext cx="8568952" cy="4969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9F6475-B363-D866-430E-D12AF8B8AF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520" y="771550"/>
            <a:ext cx="8568952" cy="3860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E540F7-770C-9B03-1241-4BC297141D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F07D103-AA5F-45DD-85B9-87049E181CDD}" type="datetimeFigureOut">
              <a:rPr lang="en-BE" smtClean="0"/>
              <a:t>11/25/2024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DF7718-43D3-88ED-F604-80477CBD4C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528513-2EE0-593F-06C5-3FA75EFA97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86C92D-95DD-498D-B00F-5D81F4454A80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370642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png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 name="page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5"/>
          <p:cNvSpPr txBox="1">
            <a:spLocks noGrp="1"/>
          </p:cNvSpPr>
          <p:nvPr>
            <p:ph type="title"/>
          </p:nvPr>
        </p:nvSpPr>
        <p:spPr bwMode="auto">
          <a:xfrm>
            <a:off x="685756" y="2067709"/>
            <a:ext cx="7771550" cy="885184"/>
          </a:xfrm>
          <a:prstGeom prst="rect">
            <a:avLst/>
          </a:prstGeom>
          <a:noFill/>
          <a:ln>
            <a:noFill/>
          </a:ln>
          <a:effectLst/>
        </p:spPr>
        <p:txBody>
          <a:bodyPr lIns="89993" tIns="44996" rIns="89993" bIns="44996" anchor="t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METIS ICS &amp; METIS SCAO</a:t>
            </a:r>
            <a:endParaRPr sz="36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1C17C9-36AD-E8F0-7815-C8E0EEF03B01}"/>
              </a:ext>
            </a:extLst>
          </p:cNvPr>
          <p:cNvSpPr txBox="1"/>
          <p:nvPr/>
        </p:nvSpPr>
        <p:spPr>
          <a:xfrm>
            <a:off x="1763688" y="2859782"/>
            <a:ext cx="55446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Wim Pessemier: Low-level software</a:t>
            </a:r>
          </a:p>
          <a:p>
            <a:r>
              <a:rPr lang="en-US"/>
              <a:t>Wim De Meester: High-level software</a:t>
            </a:r>
          </a:p>
          <a:p>
            <a:r>
              <a:rPr lang="en-US"/>
              <a:t>Martin Kulas: METIS AOCS</a:t>
            </a:r>
            <a:endParaRPr lang="en-BE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4CD9D-4165-5C56-4E4F-341626A88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METIS = Mid-infrared ELT Imager and Spectrograph</a:t>
            </a:r>
            <a:endParaRPr lang="en-B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DF6AE7-159B-3B9C-E2CA-18AB8AFDAC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647" y="882731"/>
            <a:ext cx="3621401" cy="337803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A0B2F1C-CA96-C58B-4396-B08A5564864E}"/>
              </a:ext>
            </a:extLst>
          </p:cNvPr>
          <p:cNvSpPr txBox="1"/>
          <p:nvPr/>
        </p:nvSpPr>
        <p:spPr>
          <a:xfrm>
            <a:off x="4488181" y="1134319"/>
            <a:ext cx="39598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/>
              <a:t>Covers L, M and N bands</a:t>
            </a:r>
          </a:p>
          <a:p>
            <a:pPr marL="285750" indent="-285750">
              <a:buFontTx/>
              <a:buChar char="-"/>
            </a:pPr>
            <a:r>
              <a:rPr lang="en-US"/>
              <a:t>Most subsystems are inside the cryostat, operating at 35 to 100 K</a:t>
            </a:r>
          </a:p>
          <a:p>
            <a:pPr marL="285750" indent="-285750">
              <a:buFontTx/>
              <a:buChar char="-"/>
            </a:pPr>
            <a:r>
              <a:rPr lang="en-US"/>
              <a:t>Current status: subsystem AIV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256841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597DF-7474-B69C-30A3-A99602714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Large number of functions</a:t>
            </a:r>
            <a:endParaRPr lang="en-B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3D8DD3E-4B7A-152A-D5E2-1A7B7D1EDD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828" y="1301735"/>
            <a:ext cx="4615321" cy="25400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1398211-F128-D727-5A6B-EAA2D8832F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2149" y="389414"/>
            <a:ext cx="4332769" cy="4425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315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24D053D-7C8F-E296-A810-6839CF6E03F3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15F97189-B26C-9EA1-3959-900C0ED5B17D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685756" y="2067709"/>
            <a:ext cx="7771550" cy="885184"/>
          </a:xfrm>
          <a:prstGeom prst="rect">
            <a:avLst/>
          </a:prstGeom>
          <a:noFill/>
          <a:ln>
            <a:noFill/>
          </a:ln>
          <a:effectLst/>
        </p:spPr>
        <p:txBody>
          <a:bodyPr lIns="89993" tIns="44996" rIns="89993" bIns="44996" anchor="t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METIS ICS: Low level software</a:t>
            </a:r>
            <a:endParaRPr sz="3600"/>
          </a:p>
        </p:txBody>
      </p:sp>
    </p:spTree>
    <p:extLst>
      <p:ext uri="{BB962C8B-B14F-4D97-AF65-F5344CB8AC3E}">
        <p14:creationId xmlns:p14="http://schemas.microsoft.com/office/powerpoint/2010/main" val="29960180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16970-FE95-2B63-64DA-75AF9E1FF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Low level software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CAFC2-1103-B824-37E4-B16519E326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Focus on FCS</a:t>
            </a:r>
          </a:p>
          <a:p>
            <a:pPr lvl="1"/>
            <a:r>
              <a:rPr lang="en-US"/>
              <a:t>PLC</a:t>
            </a:r>
          </a:p>
          <a:p>
            <a:pPr lvl="2"/>
            <a:r>
              <a:rPr lang="en-US"/>
              <a:t>Instantiate </a:t>
            </a:r>
            <a:r>
              <a:rPr lang="en-US" b="1">
                <a:solidFill>
                  <a:schemeClr val="accent1"/>
                </a:solidFill>
              </a:rPr>
              <a:t>standard</a:t>
            </a:r>
            <a:r>
              <a:rPr lang="en-US"/>
              <a:t> FBs for every standard device</a:t>
            </a:r>
          </a:p>
          <a:p>
            <a:pPr lvl="2"/>
            <a:r>
              <a:rPr lang="en-US"/>
              <a:t>Develop </a:t>
            </a:r>
            <a:r>
              <a:rPr lang="en-US" b="1">
                <a:solidFill>
                  <a:schemeClr val="accent5"/>
                </a:solidFill>
              </a:rPr>
              <a:t>custom</a:t>
            </a:r>
            <a:r>
              <a:rPr lang="en-US"/>
              <a:t> FBs (controller, simulator, GUI template) for every special device</a:t>
            </a:r>
          </a:p>
          <a:p>
            <a:pPr lvl="2"/>
            <a:r>
              <a:rPr lang="en-US" b="1">
                <a:solidFill>
                  <a:schemeClr val="accent6"/>
                </a:solidFill>
              </a:rPr>
              <a:t>Group</a:t>
            </a:r>
            <a:r>
              <a:rPr lang="en-US"/>
              <a:t> all devices per subsystem, create one big GUI </a:t>
            </a:r>
          </a:p>
          <a:p>
            <a:pPr lvl="1"/>
            <a:r>
              <a:rPr lang="en-US"/>
              <a:t>Workstation</a:t>
            </a:r>
          </a:p>
          <a:p>
            <a:pPr lvl="2"/>
            <a:r>
              <a:rPr lang="en-US"/>
              <a:t>Instantiate </a:t>
            </a:r>
            <a:r>
              <a:rPr lang="en-US" b="1">
                <a:solidFill>
                  <a:schemeClr val="accent1"/>
                </a:solidFill>
              </a:rPr>
              <a:t>standard</a:t>
            </a:r>
            <a:r>
              <a:rPr lang="en-US"/>
              <a:t> classes for every standard device (=configuration)</a:t>
            </a:r>
          </a:p>
          <a:p>
            <a:pPr lvl="2"/>
            <a:r>
              <a:rPr lang="en-US"/>
              <a:t>Develop </a:t>
            </a:r>
            <a:r>
              <a:rPr lang="en-US" b="1">
                <a:solidFill>
                  <a:schemeClr val="accent5"/>
                </a:solidFill>
              </a:rPr>
              <a:t>custom</a:t>
            </a:r>
            <a:r>
              <a:rPr lang="en-US"/>
              <a:t> classes (C++ controller, Python simulator, pyFcsGui widget) for every special device</a:t>
            </a:r>
          </a:p>
          <a:p>
            <a:pPr lvl="2"/>
            <a:r>
              <a:rPr lang="en-US" b="1">
                <a:solidFill>
                  <a:schemeClr val="accent6"/>
                </a:solidFill>
              </a:rPr>
              <a:t>Group</a:t>
            </a:r>
            <a:r>
              <a:rPr lang="en-US"/>
              <a:t> all devices per subsystem, define pyFcsGuis per subsystem</a:t>
            </a:r>
          </a:p>
          <a:p>
            <a:pPr lvl="2"/>
            <a:endParaRPr lang="en-US"/>
          </a:p>
          <a:p>
            <a:r>
              <a:rPr lang="en-US"/>
              <a:t>Subsystem AIV is ongoing</a:t>
            </a:r>
          </a:p>
          <a:p>
            <a:endParaRPr lang="en-B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8D9AA2-695F-00C1-1C52-F4A9BA63A72C}"/>
              </a:ext>
            </a:extLst>
          </p:cNvPr>
          <p:cNvSpPr/>
          <p:nvPr/>
        </p:nvSpPr>
        <p:spPr>
          <a:xfrm>
            <a:off x="4856222" y="1476390"/>
            <a:ext cx="70090" cy="71838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082D7A2-BF6C-5541-FE2B-FB37202995D3}"/>
              </a:ext>
            </a:extLst>
          </p:cNvPr>
          <p:cNvSpPr/>
          <p:nvPr/>
        </p:nvSpPr>
        <p:spPr>
          <a:xfrm>
            <a:off x="7217628" y="1734324"/>
            <a:ext cx="70090" cy="71838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A9021E8-487F-0108-572B-864576816604}"/>
              </a:ext>
            </a:extLst>
          </p:cNvPr>
          <p:cNvSpPr/>
          <p:nvPr/>
        </p:nvSpPr>
        <p:spPr>
          <a:xfrm>
            <a:off x="4992588" y="1981974"/>
            <a:ext cx="70090" cy="71838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2158718-1264-026A-2989-AC1044AADD36}"/>
              </a:ext>
            </a:extLst>
          </p:cNvPr>
          <p:cNvSpPr/>
          <p:nvPr/>
        </p:nvSpPr>
        <p:spPr>
          <a:xfrm>
            <a:off x="6399272" y="2527950"/>
            <a:ext cx="70090" cy="71838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C9596DB-9695-4D85-B6D4-02286619D22A}"/>
              </a:ext>
            </a:extLst>
          </p:cNvPr>
          <p:cNvSpPr/>
          <p:nvPr/>
        </p:nvSpPr>
        <p:spPr>
          <a:xfrm>
            <a:off x="8666222" y="2767980"/>
            <a:ext cx="70090" cy="71838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9CF1179-697E-5399-85AA-12538D6BAE85}"/>
              </a:ext>
            </a:extLst>
          </p:cNvPr>
          <p:cNvSpPr/>
          <p:nvPr/>
        </p:nvSpPr>
        <p:spPr>
          <a:xfrm>
            <a:off x="6079232" y="3042300"/>
            <a:ext cx="70090" cy="71838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5AF8DA20-9857-136E-5607-6E9635E457D5}"/>
              </a:ext>
            </a:extLst>
          </p:cNvPr>
          <p:cNvCxnSpPr>
            <a:stCxn id="4" idx="3"/>
            <a:endCxn id="8" idx="3"/>
          </p:cNvCxnSpPr>
          <p:nvPr/>
        </p:nvCxnSpPr>
        <p:spPr>
          <a:xfrm>
            <a:off x="4926312" y="1512309"/>
            <a:ext cx="1543050" cy="1051560"/>
          </a:xfrm>
          <a:prstGeom prst="bentConnector3">
            <a:avLst>
              <a:gd name="adj1" fmla="val 180135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: Elbow 13">
            <a:extLst>
              <a:ext uri="{FF2B5EF4-FFF2-40B4-BE49-F238E27FC236}">
                <a16:creationId xmlns:a16="http://schemas.microsoft.com/office/drawing/2014/main" id="{8C30A2FF-9A9F-8188-B804-F252D71E715F}"/>
              </a:ext>
            </a:extLst>
          </p:cNvPr>
          <p:cNvCxnSpPr>
            <a:cxnSpLocks/>
            <a:stCxn id="6" idx="3"/>
            <a:endCxn id="9" idx="3"/>
          </p:cNvCxnSpPr>
          <p:nvPr/>
        </p:nvCxnSpPr>
        <p:spPr>
          <a:xfrm>
            <a:off x="7287718" y="1770243"/>
            <a:ext cx="1448594" cy="1033656"/>
          </a:xfrm>
          <a:prstGeom prst="bentConnector3">
            <a:avLst>
              <a:gd name="adj1" fmla="val 105021"/>
            </a:avLst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7" name="Connector: Elbow 16">
            <a:extLst>
              <a:ext uri="{FF2B5EF4-FFF2-40B4-BE49-F238E27FC236}">
                <a16:creationId xmlns:a16="http://schemas.microsoft.com/office/drawing/2014/main" id="{DDC39237-9838-974D-635E-551B8AF390CC}"/>
              </a:ext>
            </a:extLst>
          </p:cNvPr>
          <p:cNvCxnSpPr>
            <a:cxnSpLocks/>
            <a:stCxn id="7" idx="3"/>
            <a:endCxn id="10" idx="3"/>
          </p:cNvCxnSpPr>
          <p:nvPr/>
        </p:nvCxnSpPr>
        <p:spPr>
          <a:xfrm>
            <a:off x="5062678" y="2017893"/>
            <a:ext cx="1086644" cy="1060326"/>
          </a:xfrm>
          <a:prstGeom prst="bentConnector3">
            <a:avLst>
              <a:gd name="adj1" fmla="val 357706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2081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C2738-1054-B730-CC29-B94B2F9D5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accent1"/>
                </a:solidFill>
              </a:rPr>
              <a:t>Standard</a:t>
            </a:r>
            <a:r>
              <a:rPr lang="en-US"/>
              <a:t> devices</a:t>
            </a:r>
            <a:endParaRPr lang="en-B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CF56D5-4D48-59D9-5DA6-3B4F0167EC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059582"/>
            <a:ext cx="5346355" cy="33354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5A2798B-68C9-CECE-BA0E-C9344BDA8FC9}"/>
              </a:ext>
            </a:extLst>
          </p:cNvPr>
          <p:cNvSpPr txBox="1"/>
          <p:nvPr/>
        </p:nvSpPr>
        <p:spPr>
          <a:xfrm>
            <a:off x="323528" y="751805"/>
            <a:ext cx="49685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PLC GUI (= assembly of VISU templates)</a:t>
            </a:r>
            <a:endParaRPr lang="en-BE" sz="14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9A7F508-EBF1-C7C8-FE58-5259FFCF0D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168" y="505332"/>
            <a:ext cx="2602366" cy="444395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B7BE5D7-CF00-6046-7392-7E70E96E774A}"/>
              </a:ext>
            </a:extLst>
          </p:cNvPr>
          <p:cNvSpPr txBox="1"/>
          <p:nvPr/>
        </p:nvSpPr>
        <p:spPr>
          <a:xfrm>
            <a:off x="6012160" y="162631"/>
            <a:ext cx="38164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OPC UA address space</a:t>
            </a:r>
            <a:endParaRPr lang="en-BE" sz="14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68702CA-F855-F43D-565B-43F248D3A9A1}"/>
              </a:ext>
            </a:extLst>
          </p:cNvPr>
          <p:cNvSpPr txBox="1"/>
          <p:nvPr/>
        </p:nvSpPr>
        <p:spPr>
          <a:xfrm>
            <a:off x="7596336" y="1203598"/>
            <a:ext cx="9957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accent2"/>
                </a:solidFill>
              </a:rPr>
              <a:t>subsystems</a:t>
            </a:r>
            <a:endParaRPr lang="en-BE" sz="1200">
              <a:solidFill>
                <a:schemeClr val="accent2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73180C8-835B-51BF-93BE-0A42767434C5}"/>
              </a:ext>
            </a:extLst>
          </p:cNvPr>
          <p:cNvCxnSpPr>
            <a:endCxn id="10" idx="1"/>
          </p:cNvCxnSpPr>
          <p:nvPr/>
        </p:nvCxnSpPr>
        <p:spPr>
          <a:xfrm>
            <a:off x="6876256" y="987574"/>
            <a:ext cx="720080" cy="354524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EBE61D1-0DCF-87B9-4A65-B5DC9DB2A7E7}"/>
              </a:ext>
            </a:extLst>
          </p:cNvPr>
          <p:cNvCxnSpPr>
            <a:cxnSpLocks/>
            <a:endCxn id="10" idx="1"/>
          </p:cNvCxnSpPr>
          <p:nvPr/>
        </p:nvCxnSpPr>
        <p:spPr>
          <a:xfrm flipV="1">
            <a:off x="6876256" y="1342098"/>
            <a:ext cx="720080" cy="293548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6567A9CE-ED7E-837B-E722-E3BC4BE327D1}"/>
              </a:ext>
            </a:extLst>
          </p:cNvPr>
          <p:cNvSpPr txBox="1"/>
          <p:nvPr/>
        </p:nvSpPr>
        <p:spPr>
          <a:xfrm>
            <a:off x="7742208" y="2081576"/>
            <a:ext cx="7040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accent2"/>
                </a:solidFill>
              </a:rPr>
              <a:t>devices</a:t>
            </a:r>
            <a:endParaRPr lang="en-BE" sz="1200">
              <a:solidFill>
                <a:schemeClr val="accent2"/>
              </a:solidFill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CB7D520-C9B9-6F04-1C69-11B1A63808D9}"/>
              </a:ext>
            </a:extLst>
          </p:cNvPr>
          <p:cNvCxnSpPr>
            <a:cxnSpLocks/>
            <a:endCxn id="18" idx="1"/>
          </p:cNvCxnSpPr>
          <p:nvPr/>
        </p:nvCxnSpPr>
        <p:spPr>
          <a:xfrm>
            <a:off x="7092280" y="1768973"/>
            <a:ext cx="649928" cy="451103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9BE86F3-A9A1-BB5B-B57F-0AC04D1DA031}"/>
              </a:ext>
            </a:extLst>
          </p:cNvPr>
          <p:cNvCxnSpPr>
            <a:cxnSpLocks/>
            <a:endCxn id="18" idx="1"/>
          </p:cNvCxnSpPr>
          <p:nvPr/>
        </p:nvCxnSpPr>
        <p:spPr>
          <a:xfrm>
            <a:off x="7021200" y="1901678"/>
            <a:ext cx="721008" cy="318398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F011EE3-AD26-78E0-491C-66641FAD4725}"/>
              </a:ext>
            </a:extLst>
          </p:cNvPr>
          <p:cNvCxnSpPr>
            <a:cxnSpLocks/>
            <a:endCxn id="18" idx="1"/>
          </p:cNvCxnSpPr>
          <p:nvPr/>
        </p:nvCxnSpPr>
        <p:spPr>
          <a:xfrm>
            <a:off x="7021200" y="2045555"/>
            <a:ext cx="721008" cy="174521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B0B2BA8D-13F4-F067-64EA-396F5DB547F5}"/>
              </a:ext>
            </a:extLst>
          </p:cNvPr>
          <p:cNvCxnSpPr>
            <a:cxnSpLocks/>
            <a:endCxn id="18" idx="1"/>
          </p:cNvCxnSpPr>
          <p:nvPr/>
        </p:nvCxnSpPr>
        <p:spPr>
          <a:xfrm>
            <a:off x="7056740" y="2132815"/>
            <a:ext cx="685468" cy="87261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DEBAE3A-8A74-9A47-67D9-562C341C1391}"/>
              </a:ext>
            </a:extLst>
          </p:cNvPr>
          <p:cNvCxnSpPr>
            <a:cxnSpLocks/>
            <a:endCxn id="18" idx="1"/>
          </p:cNvCxnSpPr>
          <p:nvPr/>
        </p:nvCxnSpPr>
        <p:spPr>
          <a:xfrm flipV="1">
            <a:off x="7092280" y="2220076"/>
            <a:ext cx="649928" cy="51239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69A736A-ABF1-6E83-1D24-978DC7E85F89}"/>
              </a:ext>
            </a:extLst>
          </p:cNvPr>
          <p:cNvCxnSpPr>
            <a:cxnSpLocks/>
            <a:endCxn id="18" idx="1"/>
          </p:cNvCxnSpPr>
          <p:nvPr/>
        </p:nvCxnSpPr>
        <p:spPr>
          <a:xfrm flipV="1">
            <a:off x="6928726" y="2220076"/>
            <a:ext cx="813482" cy="2079866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BCC67AA-A376-8AE3-80C0-3B64C35C8AAE}"/>
              </a:ext>
            </a:extLst>
          </p:cNvPr>
          <p:cNvCxnSpPr>
            <a:cxnSpLocks/>
            <a:endCxn id="18" idx="1"/>
          </p:cNvCxnSpPr>
          <p:nvPr/>
        </p:nvCxnSpPr>
        <p:spPr>
          <a:xfrm flipV="1">
            <a:off x="6964680" y="2220076"/>
            <a:ext cx="777528" cy="2157614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2B7F6951-3393-9320-0F5D-B1850BF40200}"/>
              </a:ext>
            </a:extLst>
          </p:cNvPr>
          <p:cNvCxnSpPr>
            <a:cxnSpLocks/>
            <a:endCxn id="18" idx="1"/>
          </p:cNvCxnSpPr>
          <p:nvPr/>
        </p:nvCxnSpPr>
        <p:spPr>
          <a:xfrm flipV="1">
            <a:off x="6998970" y="2220076"/>
            <a:ext cx="743238" cy="2287154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C0549FFF-E649-5DFC-C1CB-AE0BFFA76323}"/>
              </a:ext>
            </a:extLst>
          </p:cNvPr>
          <p:cNvCxnSpPr>
            <a:cxnSpLocks/>
            <a:endCxn id="18" idx="1"/>
          </p:cNvCxnSpPr>
          <p:nvPr/>
        </p:nvCxnSpPr>
        <p:spPr>
          <a:xfrm flipV="1">
            <a:off x="7014210" y="2220076"/>
            <a:ext cx="727998" cy="2409074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84838D59-7630-56C6-4BF7-547645DC497F}"/>
              </a:ext>
            </a:extLst>
          </p:cNvPr>
          <p:cNvCxnSpPr>
            <a:cxnSpLocks/>
            <a:endCxn id="18" idx="1"/>
          </p:cNvCxnSpPr>
          <p:nvPr/>
        </p:nvCxnSpPr>
        <p:spPr>
          <a:xfrm flipV="1">
            <a:off x="7052310" y="2220076"/>
            <a:ext cx="689898" cy="2553854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A34E9337-8DE3-3DA1-7F5B-ADE172625C44}"/>
              </a:ext>
            </a:extLst>
          </p:cNvPr>
          <p:cNvCxnSpPr>
            <a:cxnSpLocks/>
            <a:endCxn id="18" idx="1"/>
          </p:cNvCxnSpPr>
          <p:nvPr/>
        </p:nvCxnSpPr>
        <p:spPr>
          <a:xfrm flipV="1">
            <a:off x="7094220" y="2220076"/>
            <a:ext cx="647988" cy="2706254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1847443D-E3F5-9469-7035-4FB78CC03C6D}"/>
              </a:ext>
            </a:extLst>
          </p:cNvPr>
          <p:cNvSpPr txBox="1"/>
          <p:nvPr/>
        </p:nvSpPr>
        <p:spPr>
          <a:xfrm>
            <a:off x="7694483" y="4524990"/>
            <a:ext cx="8835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accent2"/>
                </a:solidFill>
              </a:rPr>
              <a:t>simulators</a:t>
            </a:r>
            <a:endParaRPr lang="en-BE" sz="1200">
              <a:solidFill>
                <a:schemeClr val="accent2"/>
              </a:solidFill>
            </a:endParaRP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83FB8201-5AAA-BC2A-08D3-008B5B2C15E5}"/>
              </a:ext>
            </a:extLst>
          </p:cNvPr>
          <p:cNvCxnSpPr>
            <a:cxnSpLocks/>
            <a:endCxn id="59" idx="1"/>
          </p:cNvCxnSpPr>
          <p:nvPr/>
        </p:nvCxnSpPr>
        <p:spPr>
          <a:xfrm flipV="1">
            <a:off x="7630800" y="4663490"/>
            <a:ext cx="63683" cy="350101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D113F6D2-1EDC-4F32-E3E2-1FE243848CF0}"/>
              </a:ext>
            </a:extLst>
          </p:cNvPr>
          <p:cNvCxnSpPr>
            <a:cxnSpLocks/>
            <a:endCxn id="59" idx="1"/>
          </p:cNvCxnSpPr>
          <p:nvPr/>
        </p:nvCxnSpPr>
        <p:spPr>
          <a:xfrm flipV="1">
            <a:off x="7566469" y="4663490"/>
            <a:ext cx="128014" cy="28060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A53AE3D8-C61C-3526-33CB-A694095233A0}"/>
              </a:ext>
            </a:extLst>
          </p:cNvPr>
          <p:cNvCxnSpPr>
            <a:cxnSpLocks/>
            <a:endCxn id="59" idx="1"/>
          </p:cNvCxnSpPr>
          <p:nvPr/>
        </p:nvCxnSpPr>
        <p:spPr>
          <a:xfrm flipV="1">
            <a:off x="7539799" y="4663490"/>
            <a:ext cx="154684" cy="196831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2447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057B82-DCAC-EC5E-C9EF-8287C6186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0773E-B39E-D491-E1CC-7F82DCD5A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accent1"/>
                </a:solidFill>
              </a:rPr>
              <a:t>Standard</a:t>
            </a:r>
            <a:r>
              <a:rPr lang="en-US"/>
              <a:t> devices</a:t>
            </a:r>
            <a:endParaRPr lang="en-B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614FBE-09CE-416F-32B5-DD0C9E9CD871}"/>
              </a:ext>
            </a:extLst>
          </p:cNvPr>
          <p:cNvSpPr txBox="1"/>
          <p:nvPr/>
        </p:nvSpPr>
        <p:spPr>
          <a:xfrm>
            <a:off x="323528" y="751805"/>
            <a:ext cx="49685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Workstation pyFcsGui</a:t>
            </a:r>
            <a:endParaRPr lang="en-BE" sz="14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DE2522-38C5-04FB-A400-BABAACC6D1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082335"/>
            <a:ext cx="6552728" cy="4050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1373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A3D45F5-2C68-A9C6-D72E-4026557DC6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011697"/>
            <a:ext cx="5586090" cy="28547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86BFEE2-16E9-C037-D31E-30114939E5DF}"/>
              </a:ext>
            </a:extLst>
          </p:cNvPr>
          <p:cNvSpPr/>
          <p:nvPr/>
        </p:nvSpPr>
        <p:spPr>
          <a:xfrm>
            <a:off x="4229969" y="1749888"/>
            <a:ext cx="1105178" cy="179770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03E5EC4-937B-D6FE-CA71-08052A0486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726" y="3959446"/>
            <a:ext cx="5201080" cy="107489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F4CB57B-C2E3-7545-3B11-943649DC6D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2321" y="907525"/>
            <a:ext cx="2164640" cy="37203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D00E9B5-10E1-2CA9-F6DE-8B51A4F28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accent5"/>
                </a:solidFill>
              </a:rPr>
              <a:t>Special</a:t>
            </a:r>
            <a:r>
              <a:rPr lang="en-US"/>
              <a:t> devices : ICAR (= extended standard Motor)</a:t>
            </a:r>
            <a:endParaRPr lang="en-B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8EA328B-A405-ED34-4DF7-C9B0C0AA6420}"/>
              </a:ext>
            </a:extLst>
          </p:cNvPr>
          <p:cNvSpPr/>
          <p:nvPr/>
        </p:nvSpPr>
        <p:spPr>
          <a:xfrm>
            <a:off x="2987824" y="3939902"/>
            <a:ext cx="936104" cy="2160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DC1D2B6-2ADD-637B-918D-7D33CDEFDA00}"/>
              </a:ext>
            </a:extLst>
          </p:cNvPr>
          <p:cNvSpPr/>
          <p:nvPr/>
        </p:nvSpPr>
        <p:spPr>
          <a:xfrm>
            <a:off x="4572000" y="4312181"/>
            <a:ext cx="1872208" cy="72215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cxnSp>
        <p:nvCxnSpPr>
          <p:cNvPr id="10" name="Connector: Curved 9">
            <a:extLst>
              <a:ext uri="{FF2B5EF4-FFF2-40B4-BE49-F238E27FC236}">
                <a16:creationId xmlns:a16="http://schemas.microsoft.com/office/drawing/2014/main" id="{1B6F6F9F-3CEC-D135-C12E-E755220EF4A2}"/>
              </a:ext>
            </a:extLst>
          </p:cNvPr>
          <p:cNvCxnSpPr>
            <a:stCxn id="4" idx="3"/>
            <a:endCxn id="5" idx="0"/>
          </p:cNvCxnSpPr>
          <p:nvPr/>
        </p:nvCxnSpPr>
        <p:spPr>
          <a:xfrm>
            <a:off x="3923928" y="4047914"/>
            <a:ext cx="1584176" cy="264267"/>
          </a:xfrm>
          <a:prstGeom prst="curved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71516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7B20EF46-0FAF-E867-6C33-D2ACE4EFD2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117913"/>
            <a:ext cx="3982927" cy="20355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373581-E764-64F1-75DF-E67C02DD93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506" y="3373040"/>
            <a:ext cx="4568299" cy="1616239"/>
          </a:xfrm>
          <a:prstGeom prst="rect">
            <a:avLst/>
          </a:prstGeom>
        </p:spPr>
      </p:pic>
      <p:pic>
        <p:nvPicPr>
          <p:cNvPr id="1026" name="8C536037-EB55-45B3-91DB-ED17AF869AD4" descr="IMG_8601.jpg">
            <a:extLst>
              <a:ext uri="{FF2B5EF4-FFF2-40B4-BE49-F238E27FC236}">
                <a16:creationId xmlns:a16="http://schemas.microsoft.com/office/drawing/2014/main" id="{66261973-8E8E-E1DA-7ACC-EB553E7A3E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43"/>
          <a:stretch/>
        </p:blipFill>
        <p:spPr bwMode="auto">
          <a:xfrm>
            <a:off x="5631180" y="1117913"/>
            <a:ext cx="3414884" cy="3871366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1FA1CFD-ADE2-BCC8-1ACD-A23F7214F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accent5"/>
                </a:solidFill>
              </a:rPr>
              <a:t>Special</a:t>
            </a:r>
            <a:r>
              <a:rPr lang="en-US"/>
              <a:t> devices : </a:t>
            </a:r>
            <a:r>
              <a:rPr lang="de-DE"/>
              <a:t>Physik Instrumente piezo controller (multi-axis)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191538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9706A8D1-E14D-45B9-8C8F-DCCB7BC870C9" descr="IMG_8572.jpg">
            <a:extLst>
              <a:ext uri="{FF2B5EF4-FFF2-40B4-BE49-F238E27FC236}">
                <a16:creationId xmlns:a16="http://schemas.microsoft.com/office/drawing/2014/main" id="{B40EC32B-8464-25A3-A5DF-59595B8EAC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" y="1063229"/>
            <a:ext cx="3838468" cy="2878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A screenshot of a computer&#10;&#10;Description automatically generated">
            <a:extLst>
              <a:ext uri="{FF2B5EF4-FFF2-40B4-BE49-F238E27FC236}">
                <a16:creationId xmlns:a16="http://schemas.microsoft.com/office/drawing/2014/main" id="{098594C0-F738-260A-1647-19B5D45E0A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626" y="634604"/>
            <a:ext cx="4241442" cy="2199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1BDE50A-47A0-97F0-F90A-9043DE91D6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0540" y="3094387"/>
            <a:ext cx="4757386" cy="1961608"/>
          </a:xfrm>
          <a:prstGeom prst="rect">
            <a:avLst/>
          </a:prstGeom>
        </p:spPr>
      </p:pic>
      <p:sp>
        <p:nvSpPr>
          <p:cNvPr id="2" name="Title 2">
            <a:extLst>
              <a:ext uri="{FF2B5EF4-FFF2-40B4-BE49-F238E27FC236}">
                <a16:creationId xmlns:a16="http://schemas.microsoft.com/office/drawing/2014/main" id="{51CD1624-079D-A092-EDAB-A904FA92C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596" y="123478"/>
            <a:ext cx="8568952" cy="496912"/>
          </a:xfrm>
        </p:spPr>
        <p:txBody>
          <a:bodyPr/>
          <a:lstStyle/>
          <a:p>
            <a:r>
              <a:rPr lang="en-US" b="1">
                <a:solidFill>
                  <a:schemeClr val="accent5"/>
                </a:solidFill>
              </a:rPr>
              <a:t>Special</a:t>
            </a:r>
            <a:r>
              <a:rPr lang="en-US"/>
              <a:t> devices : </a:t>
            </a:r>
            <a:r>
              <a:rPr lang="de-DE"/>
              <a:t>Modulator (fast tip-tilt)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905474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DE6CEC0-1C11-6F48-0C97-451D4B20CD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63229"/>
            <a:ext cx="4744628" cy="3560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FF929EBC-67A6-99B8-0058-487317C7AE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9933" y="2694498"/>
            <a:ext cx="3676791" cy="2380090"/>
          </a:xfrm>
          <a:prstGeom prst="rect">
            <a:avLst/>
          </a:prstGeom>
        </p:spPr>
      </p:pic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2FA95236-37B5-E578-C306-B12100363E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1295" y="366965"/>
            <a:ext cx="3754065" cy="20159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2">
            <a:extLst>
              <a:ext uri="{FF2B5EF4-FFF2-40B4-BE49-F238E27FC236}">
                <a16:creationId xmlns:a16="http://schemas.microsoft.com/office/drawing/2014/main" id="{CEF6D1A8-1344-CD07-877B-F0A584A2A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596" y="123478"/>
            <a:ext cx="8568952" cy="496912"/>
          </a:xfrm>
        </p:spPr>
        <p:txBody>
          <a:bodyPr/>
          <a:lstStyle/>
          <a:p>
            <a:r>
              <a:rPr lang="en-US" b="1">
                <a:solidFill>
                  <a:schemeClr val="accent5"/>
                </a:solidFill>
              </a:rPr>
              <a:t>Special</a:t>
            </a:r>
            <a:r>
              <a:rPr lang="en-US"/>
              <a:t> devices : </a:t>
            </a:r>
            <a:r>
              <a:rPr lang="de-DE"/>
              <a:t>blackbody source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4149796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95D5875-5BFC-14F8-DEB3-5003C667BC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" y="3307080"/>
            <a:ext cx="8238963" cy="1714500"/>
          </a:xfrm>
          <a:prstGeom prst="rect">
            <a:avLst/>
          </a:prstGeom>
        </p:spPr>
      </p:pic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EF75B29A-995C-901D-281A-5B67475578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5051" y="304801"/>
            <a:ext cx="5509307" cy="2826636"/>
          </a:xfrm>
          <a:prstGeom prst="rect">
            <a:avLst/>
          </a:prstGeom>
        </p:spPr>
      </p:pic>
      <p:pic>
        <p:nvPicPr>
          <p:cNvPr id="12" name="Picture 11" descr="A computer with a screen and a monitor&#10;&#10;Description automatically generated">
            <a:extLst>
              <a:ext uri="{FF2B5EF4-FFF2-40B4-BE49-F238E27FC236}">
                <a16:creationId xmlns:a16="http://schemas.microsoft.com/office/drawing/2014/main" id="{FC59ECEB-30FD-E46B-6218-4BF76C3950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03596" y="1299800"/>
            <a:ext cx="1892563" cy="141942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BB5262B-307A-9C8D-FF87-0CCA560792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5780" y="1117335"/>
            <a:ext cx="534765" cy="1892565"/>
          </a:xfrm>
          <a:prstGeom prst="rect">
            <a:avLst/>
          </a:prstGeom>
        </p:spPr>
      </p:pic>
      <p:sp>
        <p:nvSpPr>
          <p:cNvPr id="2" name="Title 2">
            <a:extLst>
              <a:ext uri="{FF2B5EF4-FFF2-40B4-BE49-F238E27FC236}">
                <a16:creationId xmlns:a16="http://schemas.microsoft.com/office/drawing/2014/main" id="{9A3F276C-0159-7118-5E11-768157F95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596" y="123478"/>
            <a:ext cx="8568952" cy="496912"/>
          </a:xfrm>
        </p:spPr>
        <p:txBody>
          <a:bodyPr/>
          <a:lstStyle/>
          <a:p>
            <a:r>
              <a:rPr lang="en-US" b="1">
                <a:solidFill>
                  <a:schemeClr val="accent5"/>
                </a:solidFill>
              </a:rPr>
              <a:t>Special</a:t>
            </a:r>
            <a:r>
              <a:rPr lang="en-US"/>
              <a:t> devices : </a:t>
            </a:r>
            <a:r>
              <a:rPr lang="de-DE"/>
              <a:t>Fuse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2867812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DC644-3B2B-B1E0-7A2C-B32EC7573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19609-E633-46EC-078E-A1F597FF2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AIV in practice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EF242-DA80-0864-3E77-25F6A2766E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Every subsystem team gets a test-kit + the final hardware</a:t>
            </a:r>
            <a:endParaRPr lang="en-B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0957A2-9D3F-DC0B-4A99-DF1706BABC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3843" y="1128543"/>
            <a:ext cx="5076318" cy="38089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8F0A1A1-EC63-0EAE-2CA1-EA36E8FA8E16}"/>
              </a:ext>
            </a:extLst>
          </p:cNvPr>
          <p:cNvCxnSpPr>
            <a:cxnSpLocks/>
          </p:cNvCxnSpPr>
          <p:nvPr/>
        </p:nvCxnSpPr>
        <p:spPr>
          <a:xfrm>
            <a:off x="3800159" y="3105557"/>
            <a:ext cx="483809" cy="186273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0959EF2-39E2-2044-1650-AFB89A407030}"/>
              </a:ext>
            </a:extLst>
          </p:cNvPr>
          <p:cNvCxnSpPr>
            <a:cxnSpLocks/>
          </p:cNvCxnSpPr>
          <p:nvPr/>
        </p:nvCxnSpPr>
        <p:spPr>
          <a:xfrm flipV="1">
            <a:off x="6300192" y="955230"/>
            <a:ext cx="331852" cy="285217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54BAADD-C4ED-95ED-CE44-554E8FBA9948}"/>
              </a:ext>
            </a:extLst>
          </p:cNvPr>
          <p:cNvSpPr txBox="1"/>
          <p:nvPr/>
        </p:nvSpPr>
        <p:spPr>
          <a:xfrm>
            <a:off x="6220782" y="683631"/>
            <a:ext cx="15939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chemeClr val="accent2"/>
                </a:solidFill>
              </a:rPr>
              <a:t>Test cryostat</a:t>
            </a:r>
            <a:endParaRPr lang="en-BE" sz="1050">
              <a:solidFill>
                <a:schemeClr val="accent2"/>
              </a:solidFill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CE9B72B-9DDA-4350-2CF0-344818E9E8BE}"/>
              </a:ext>
            </a:extLst>
          </p:cNvPr>
          <p:cNvCxnSpPr>
            <a:cxnSpLocks/>
          </p:cNvCxnSpPr>
          <p:nvPr/>
        </p:nvCxnSpPr>
        <p:spPr>
          <a:xfrm flipH="1">
            <a:off x="4067944" y="1894873"/>
            <a:ext cx="808677" cy="38451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AB66AE7-C7C9-6323-24B4-122B076A6606}"/>
              </a:ext>
            </a:extLst>
          </p:cNvPr>
          <p:cNvCxnSpPr>
            <a:cxnSpLocks/>
            <a:endCxn id="21" idx="2"/>
          </p:cNvCxnSpPr>
          <p:nvPr/>
        </p:nvCxnSpPr>
        <p:spPr>
          <a:xfrm flipV="1">
            <a:off x="8145567" y="835833"/>
            <a:ext cx="68541" cy="1601552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EADEA08A-0268-CB13-167F-1CE9BF2CE13C}"/>
              </a:ext>
            </a:extLst>
          </p:cNvPr>
          <p:cNvSpPr txBox="1"/>
          <p:nvPr/>
        </p:nvSpPr>
        <p:spPr>
          <a:xfrm>
            <a:off x="7483801" y="404946"/>
            <a:ext cx="14606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chemeClr val="accent2"/>
                </a:solidFill>
              </a:rPr>
              <a:t>Modulator Piezo amplifier</a:t>
            </a:r>
            <a:endParaRPr lang="en-BE" sz="1050">
              <a:solidFill>
                <a:schemeClr val="accent2"/>
              </a:solidFill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A9A3112-E81B-B254-6E70-4C665AB3CF8C}"/>
              </a:ext>
            </a:extLst>
          </p:cNvPr>
          <p:cNvCxnSpPr>
            <a:cxnSpLocks/>
          </p:cNvCxnSpPr>
          <p:nvPr/>
        </p:nvCxnSpPr>
        <p:spPr>
          <a:xfrm>
            <a:off x="3903843" y="4443958"/>
            <a:ext cx="1273464" cy="237512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4" name="Picture 33" descr="A group of people in a room with computers&#10;&#10;Description automatically generated">
            <a:extLst>
              <a:ext uri="{FF2B5EF4-FFF2-40B4-BE49-F238E27FC236}">
                <a16:creationId xmlns:a16="http://schemas.microsoft.com/office/drawing/2014/main" id="{7E7B56C1-6DB4-7585-6B21-DF2F78EF3E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26" r="1"/>
          <a:stretch/>
        </p:blipFill>
        <p:spPr>
          <a:xfrm>
            <a:off x="126482" y="1189944"/>
            <a:ext cx="2942729" cy="368617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FDA738B-0309-0E24-BEF9-F37C1DF45165}"/>
              </a:ext>
            </a:extLst>
          </p:cNvPr>
          <p:cNvSpPr txBox="1"/>
          <p:nvPr/>
        </p:nvSpPr>
        <p:spPr>
          <a:xfrm>
            <a:off x="3254049" y="2801590"/>
            <a:ext cx="64979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chemeClr val="accent2"/>
                </a:solidFill>
              </a:rPr>
              <a:t>Control unit</a:t>
            </a:r>
            <a:endParaRPr lang="en-BE" sz="1050">
              <a:solidFill>
                <a:schemeClr val="accent2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A78A3F0-DF9E-8E2C-31C3-827EC10DE1F2}"/>
              </a:ext>
            </a:extLst>
          </p:cNvPr>
          <p:cNvSpPr txBox="1"/>
          <p:nvPr/>
        </p:nvSpPr>
        <p:spPr>
          <a:xfrm>
            <a:off x="3172895" y="1764068"/>
            <a:ext cx="235957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chemeClr val="accent2"/>
                </a:solidFill>
              </a:rPr>
              <a:t>PI E-712</a:t>
            </a:r>
            <a:br>
              <a:rPr lang="en-US" sz="1050">
                <a:solidFill>
                  <a:schemeClr val="accent2"/>
                </a:solidFill>
              </a:rPr>
            </a:br>
            <a:r>
              <a:rPr lang="en-US" sz="1050">
                <a:solidFill>
                  <a:schemeClr val="accent2"/>
                </a:solidFill>
              </a:rPr>
              <a:t>(piezo controller)</a:t>
            </a:r>
            <a:endParaRPr lang="en-BE" sz="1050">
              <a:solidFill>
                <a:schemeClr val="accent2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7D52DAE-A46F-45E0-9F94-12B306C95F86}"/>
              </a:ext>
            </a:extLst>
          </p:cNvPr>
          <p:cNvSpPr txBox="1"/>
          <p:nvPr/>
        </p:nvSpPr>
        <p:spPr>
          <a:xfrm>
            <a:off x="3391767" y="4180796"/>
            <a:ext cx="6648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chemeClr val="accent2"/>
                </a:solidFill>
              </a:rPr>
              <a:t>Warm cable towards ICAR</a:t>
            </a:r>
            <a:endParaRPr lang="en-BE" sz="1050">
              <a:solidFill>
                <a:schemeClr val="accent2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33855BD-E258-0424-5F41-BAFC2C7FBBD4}"/>
              </a:ext>
            </a:extLst>
          </p:cNvPr>
          <p:cNvSpPr txBox="1"/>
          <p:nvPr/>
        </p:nvSpPr>
        <p:spPr>
          <a:xfrm>
            <a:off x="3105502" y="3327267"/>
            <a:ext cx="77559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chemeClr val="accent2"/>
                </a:solidFill>
              </a:rPr>
              <a:t>Test PLC</a:t>
            </a:r>
            <a:endParaRPr lang="en-BE" sz="1050">
              <a:solidFill>
                <a:schemeClr val="accent2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8A1B573-0587-E9A8-A653-09A2288B8D0A}"/>
              </a:ext>
            </a:extLst>
          </p:cNvPr>
          <p:cNvSpPr txBox="1"/>
          <p:nvPr/>
        </p:nvSpPr>
        <p:spPr>
          <a:xfrm>
            <a:off x="3087569" y="3870536"/>
            <a:ext cx="77559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chemeClr val="accent2"/>
                </a:solidFill>
              </a:rPr>
              <a:t>Test WS</a:t>
            </a:r>
            <a:endParaRPr lang="en-BE" sz="1050">
              <a:solidFill>
                <a:schemeClr val="accent2"/>
              </a:solidFill>
            </a:endParaRP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4E68DE7-325A-38E8-52BB-CE1AF277F99B}"/>
              </a:ext>
            </a:extLst>
          </p:cNvPr>
          <p:cNvCxnSpPr>
            <a:cxnSpLocks/>
          </p:cNvCxnSpPr>
          <p:nvPr/>
        </p:nvCxnSpPr>
        <p:spPr>
          <a:xfrm flipV="1">
            <a:off x="2773358" y="3471692"/>
            <a:ext cx="399537" cy="16915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C6DF3729-F880-C39E-B91D-FCE915C1546B}"/>
              </a:ext>
            </a:extLst>
          </p:cNvPr>
          <p:cNvCxnSpPr>
            <a:cxnSpLocks/>
          </p:cNvCxnSpPr>
          <p:nvPr/>
        </p:nvCxnSpPr>
        <p:spPr>
          <a:xfrm flipV="1">
            <a:off x="1979712" y="4005695"/>
            <a:ext cx="1173929" cy="175101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65187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FB1C6-B4FB-FB5B-4678-DA95B349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E850B-E9CA-AACE-7252-DBBADDC1F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AIV in practice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582723-E805-6C61-AC4C-DA577C9203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Control Units (CU) contain all Beckhoff I/O</a:t>
            </a:r>
            <a:endParaRPr lang="en-BE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3AECA5-5DC8-DF5A-8FF1-9A987F8D77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757831"/>
            <a:ext cx="3974038" cy="2602384"/>
          </a:xfrm>
          <a:prstGeom prst="rect">
            <a:avLst/>
          </a:prstGeom>
        </p:spPr>
      </p:pic>
      <p:pic>
        <p:nvPicPr>
          <p:cNvPr id="6" name="Picture 5" descr="A close-up of a machine&#10;&#10;Description automatically generated">
            <a:extLst>
              <a:ext uri="{FF2B5EF4-FFF2-40B4-BE49-F238E27FC236}">
                <a16:creationId xmlns:a16="http://schemas.microsoft.com/office/drawing/2014/main" id="{46E5AD17-792C-2F5A-9669-A2C6E1120C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3245" y="1757831"/>
            <a:ext cx="4031155" cy="2602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41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F6AE1D64-A63A-D51A-DE19-82E55C52EAC0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64C506D5-4EA2-2083-BC45-FEE4F247A9C0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685756" y="2067709"/>
            <a:ext cx="7771550" cy="885184"/>
          </a:xfrm>
          <a:prstGeom prst="rect">
            <a:avLst/>
          </a:prstGeom>
          <a:noFill/>
          <a:ln>
            <a:noFill/>
          </a:ln>
          <a:effectLst/>
        </p:spPr>
        <p:txBody>
          <a:bodyPr lIns="89993" tIns="44996" rIns="89993" bIns="44996" anchor="t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METIS ICS: </a:t>
            </a:r>
            <a:r>
              <a:rPr lang="en-US" sz="3600">
                <a:solidFill>
                  <a:srgbClr val="000000"/>
                </a:solidFill>
                <a:latin typeface="Arial" panose="020B0604020202020204" pitchFamily="34" charset="0"/>
              </a:rPr>
              <a:t>High</a:t>
            </a:r>
            <a:r>
              <a:rPr lang="en-US" sz="3600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level software</a:t>
            </a:r>
            <a:endParaRPr sz="3600"/>
          </a:p>
        </p:txBody>
      </p:sp>
    </p:spTree>
    <p:extLst>
      <p:ext uri="{BB962C8B-B14F-4D97-AF65-F5344CB8AC3E}">
        <p14:creationId xmlns:p14="http://schemas.microsoft.com/office/powerpoint/2010/main" val="10199102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38468727-63BE-4191-B4A6-C30C82C0E9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D355BB6-1BB8-4828-B246-CFB31742D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51129"/>
            <a:ext cx="96012" cy="4904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A52A9B9-B2B3-46F0-9D53-0EFF9905BF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83929" y="1089485"/>
            <a:ext cx="1097280" cy="13716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5F4BA0-F943-EC9D-14CB-FAA58A129B50}"/>
              </a:ext>
            </a:extLst>
          </p:cNvPr>
          <p:cNvSpPr txBox="1"/>
          <p:nvPr/>
        </p:nvSpPr>
        <p:spPr>
          <a:xfrm>
            <a:off x="2195737" y="309340"/>
            <a:ext cx="2604864" cy="1576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 algn="l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Start-up and shutdown scripts for all subsystems</a:t>
            </a:r>
          </a:p>
          <a:p>
            <a:pPr marL="285750" indent="-228600" algn="l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Supervisor for each subsystem</a:t>
            </a:r>
          </a:p>
          <a:p>
            <a:pPr marL="285750" indent="-228600" algn="l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Includes nomad script to start up </a:t>
            </a:r>
            <a:r>
              <a:rPr lang="en-US" sz="130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InfluxDB</a:t>
            </a:r>
            <a:r>
              <a:rPr lang="en-US" sz="13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Grafana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7C3017A-663F-7A8C-2FEA-417F648EF7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890" r="-4" b="26319"/>
          <a:stretch/>
        </p:blipFill>
        <p:spPr>
          <a:xfrm>
            <a:off x="20" y="2219722"/>
            <a:ext cx="4800580" cy="292377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B4AD44D-5796-349C-A6A4-C0EE65C5639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0781" b="-3"/>
          <a:stretch/>
        </p:blipFill>
        <p:spPr>
          <a:xfrm>
            <a:off x="4943474" y="10"/>
            <a:ext cx="4200526" cy="5143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4852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6D24BC9E-AC6A-42EE-AFD8-B290720B84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0990C621-3B8B-4820-8328-D47EF7CE8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5812" y="3080718"/>
            <a:ext cx="8375585" cy="1566987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1BD893-B9D5-8435-A316-B81613F196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829" y="0"/>
            <a:ext cx="3820303" cy="288433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6680176-3B2C-0649-6743-8DE4048103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4136" y="-6007"/>
            <a:ext cx="3836336" cy="2886843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1A2385B-1D2A-4E17-84FA-6CB7F0AAE4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7806" y="3600178"/>
            <a:ext cx="96012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E791F2F-79DB-4CC0-9FA1-001E3E91E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182656" y="3857353"/>
            <a:ext cx="1097280" cy="13716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CE417F-30B2-1526-0F0B-72A504822DB7}"/>
              </a:ext>
            </a:extLst>
          </p:cNvPr>
          <p:cNvSpPr txBox="1"/>
          <p:nvPr/>
        </p:nvSpPr>
        <p:spPr>
          <a:xfrm>
            <a:off x="3937579" y="3246990"/>
            <a:ext cx="4580057" cy="1234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l" rtl="0">
              <a:lnSpc>
                <a:spcPct val="90000"/>
              </a:lnSpc>
              <a:spcAft>
                <a:spcPts val="600"/>
              </a:spcAft>
            </a:pPr>
            <a:r>
              <a:rPr lang="en-US" sz="1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Grafana dashboards:</a:t>
            </a:r>
          </a:p>
          <a:p>
            <a:pPr marL="285750" indent="-228600" algn="l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Overview for all subsystems</a:t>
            </a:r>
          </a:p>
          <a:p>
            <a:pPr marL="285750" indent="-228600" algn="l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Page for every hardware component</a:t>
            </a:r>
          </a:p>
        </p:txBody>
      </p:sp>
    </p:spTree>
    <p:extLst>
      <p:ext uri="{BB962C8B-B14F-4D97-AF65-F5344CB8AC3E}">
        <p14:creationId xmlns:p14="http://schemas.microsoft.com/office/powerpoint/2010/main" val="27541831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3456B9B-7399-C38E-AAE4-17652432C0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52" y="0"/>
            <a:ext cx="4938188" cy="396274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D25FF59-7ABA-5405-CA78-3635501F39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6512" y="0"/>
            <a:ext cx="1681800" cy="30758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0B5B505-CCFB-0C03-413D-E7710C65CE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6512" y="3147815"/>
            <a:ext cx="5379414" cy="199568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C66F4BB-E663-C7C7-5E84-52343E4E272B}"/>
              </a:ext>
            </a:extLst>
          </p:cNvPr>
          <p:cNvSpPr txBox="1"/>
          <p:nvPr/>
        </p:nvSpPr>
        <p:spPr>
          <a:xfrm>
            <a:off x="5369728" y="4227934"/>
            <a:ext cx="38164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/>
              <a:t>Work on Sequencer scripts (and OBs) from top to bottom and bottom to top</a:t>
            </a:r>
            <a:endParaRPr lang="en-BE" sz="1600"/>
          </a:p>
        </p:txBody>
      </p:sp>
    </p:spTree>
    <p:extLst>
      <p:ext uri="{BB962C8B-B14F-4D97-AF65-F5344CB8AC3E}">
        <p14:creationId xmlns:p14="http://schemas.microsoft.com/office/powerpoint/2010/main" val="21939255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B831B6F-405A-4B47-B9BB-5CA88F2858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053214-1944-A845-767B-9485123608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0063" y="586050"/>
            <a:ext cx="4080504" cy="3971399"/>
          </a:xfrm>
          <a:prstGeom prst="rect">
            <a:avLst/>
          </a:prstGeom>
        </p:spPr>
      </p:pic>
      <p:sp>
        <p:nvSpPr>
          <p:cNvPr id="13" name="sketch line">
            <a:extLst>
              <a:ext uri="{FF2B5EF4-FFF2-40B4-BE49-F238E27FC236}">
                <a16:creationId xmlns:a16="http://schemas.microsoft.com/office/drawing/2014/main" id="{953EE71A-6488-4203-A7C4-77102FD0D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54346" y="1779651"/>
            <a:ext cx="2441321" cy="13716"/>
          </a:xfrm>
          <a:custGeom>
            <a:avLst/>
            <a:gdLst>
              <a:gd name="connsiteX0" fmla="*/ 0 w 2441321"/>
              <a:gd name="connsiteY0" fmla="*/ 0 h 13716"/>
              <a:gd name="connsiteX1" fmla="*/ 585917 w 2441321"/>
              <a:gd name="connsiteY1" fmla="*/ 0 h 13716"/>
              <a:gd name="connsiteX2" fmla="*/ 1196247 w 2441321"/>
              <a:gd name="connsiteY2" fmla="*/ 0 h 13716"/>
              <a:gd name="connsiteX3" fmla="*/ 1806578 w 2441321"/>
              <a:gd name="connsiteY3" fmla="*/ 0 h 13716"/>
              <a:gd name="connsiteX4" fmla="*/ 2441321 w 2441321"/>
              <a:gd name="connsiteY4" fmla="*/ 0 h 13716"/>
              <a:gd name="connsiteX5" fmla="*/ 2441321 w 2441321"/>
              <a:gd name="connsiteY5" fmla="*/ 13716 h 13716"/>
              <a:gd name="connsiteX6" fmla="*/ 1830991 w 2441321"/>
              <a:gd name="connsiteY6" fmla="*/ 13716 h 13716"/>
              <a:gd name="connsiteX7" fmla="*/ 1269487 w 2441321"/>
              <a:gd name="connsiteY7" fmla="*/ 13716 h 13716"/>
              <a:gd name="connsiteX8" fmla="*/ 707983 w 2441321"/>
              <a:gd name="connsiteY8" fmla="*/ 13716 h 13716"/>
              <a:gd name="connsiteX9" fmla="*/ 0 w 2441321"/>
              <a:gd name="connsiteY9" fmla="*/ 13716 h 13716"/>
              <a:gd name="connsiteX10" fmla="*/ 0 w 2441321"/>
              <a:gd name="connsiteY10" fmla="*/ 0 h 1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41321" h="13716" fill="none" extrusionOk="0">
                <a:moveTo>
                  <a:pt x="0" y="0"/>
                </a:moveTo>
                <a:cubicBezTo>
                  <a:pt x="273217" y="-17533"/>
                  <a:pt x="355785" y="-4171"/>
                  <a:pt x="585917" y="0"/>
                </a:cubicBezTo>
                <a:cubicBezTo>
                  <a:pt x="816049" y="4171"/>
                  <a:pt x="991446" y="-9419"/>
                  <a:pt x="1196247" y="0"/>
                </a:cubicBezTo>
                <a:cubicBezTo>
                  <a:pt x="1401048" y="9419"/>
                  <a:pt x="1589984" y="-731"/>
                  <a:pt x="1806578" y="0"/>
                </a:cubicBezTo>
                <a:cubicBezTo>
                  <a:pt x="2023172" y="731"/>
                  <a:pt x="2247754" y="8393"/>
                  <a:pt x="2441321" y="0"/>
                </a:cubicBezTo>
                <a:cubicBezTo>
                  <a:pt x="2440939" y="4363"/>
                  <a:pt x="2441580" y="8857"/>
                  <a:pt x="2441321" y="13716"/>
                </a:cubicBezTo>
                <a:cubicBezTo>
                  <a:pt x="2169723" y="25934"/>
                  <a:pt x="2045712" y="34568"/>
                  <a:pt x="1830991" y="13716"/>
                </a:cubicBezTo>
                <a:cubicBezTo>
                  <a:pt x="1616270" y="-7136"/>
                  <a:pt x="1505876" y="-623"/>
                  <a:pt x="1269487" y="13716"/>
                </a:cubicBezTo>
                <a:cubicBezTo>
                  <a:pt x="1033098" y="28055"/>
                  <a:pt x="908661" y="36619"/>
                  <a:pt x="707983" y="13716"/>
                </a:cubicBezTo>
                <a:cubicBezTo>
                  <a:pt x="507305" y="-9187"/>
                  <a:pt x="333592" y="16187"/>
                  <a:pt x="0" y="13716"/>
                </a:cubicBezTo>
                <a:cubicBezTo>
                  <a:pt x="-459" y="8317"/>
                  <a:pt x="190" y="2744"/>
                  <a:pt x="0" y="0"/>
                </a:cubicBezTo>
                <a:close/>
              </a:path>
              <a:path w="2441321" h="13716" stroke="0" extrusionOk="0">
                <a:moveTo>
                  <a:pt x="0" y="0"/>
                </a:moveTo>
                <a:cubicBezTo>
                  <a:pt x="207071" y="-14617"/>
                  <a:pt x="444194" y="-15606"/>
                  <a:pt x="585917" y="0"/>
                </a:cubicBezTo>
                <a:cubicBezTo>
                  <a:pt x="727640" y="15606"/>
                  <a:pt x="904326" y="-79"/>
                  <a:pt x="1123008" y="0"/>
                </a:cubicBezTo>
                <a:cubicBezTo>
                  <a:pt x="1341690" y="79"/>
                  <a:pt x="1600014" y="10401"/>
                  <a:pt x="1782164" y="0"/>
                </a:cubicBezTo>
                <a:cubicBezTo>
                  <a:pt x="1964314" y="-10401"/>
                  <a:pt x="2143537" y="-21488"/>
                  <a:pt x="2441321" y="0"/>
                </a:cubicBezTo>
                <a:cubicBezTo>
                  <a:pt x="2441507" y="3335"/>
                  <a:pt x="2441322" y="9457"/>
                  <a:pt x="2441321" y="13716"/>
                </a:cubicBezTo>
                <a:cubicBezTo>
                  <a:pt x="2166745" y="24201"/>
                  <a:pt x="2078726" y="10904"/>
                  <a:pt x="1879817" y="13716"/>
                </a:cubicBezTo>
                <a:cubicBezTo>
                  <a:pt x="1680908" y="16528"/>
                  <a:pt x="1548770" y="-8699"/>
                  <a:pt x="1318313" y="13716"/>
                </a:cubicBezTo>
                <a:cubicBezTo>
                  <a:pt x="1087856" y="36131"/>
                  <a:pt x="894613" y="-645"/>
                  <a:pt x="659157" y="13716"/>
                </a:cubicBezTo>
                <a:cubicBezTo>
                  <a:pt x="423701" y="28077"/>
                  <a:pt x="246611" y="29403"/>
                  <a:pt x="0" y="13716"/>
                </a:cubicBezTo>
                <a:cubicBezTo>
                  <a:pt x="-120" y="7867"/>
                  <a:pt x="674" y="391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6A5C44-3EE2-5F49-2EA6-9997EA955E70}"/>
              </a:ext>
            </a:extLst>
          </p:cNvPr>
          <p:cNvSpPr txBox="1"/>
          <p:nvPr/>
        </p:nvSpPr>
        <p:spPr>
          <a:xfrm>
            <a:off x="5054346" y="1998664"/>
            <a:ext cx="3614166" cy="26630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l" rtl="0">
              <a:lnSpc>
                <a:spcPct val="90000"/>
              </a:lnSpc>
              <a:spcAft>
                <a:spcPts val="600"/>
              </a:spcAft>
            </a:pPr>
            <a:r>
              <a:rPr lang="en-US" sz="17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Next steps:</a:t>
            </a:r>
          </a:p>
          <a:p>
            <a:pPr marL="285750" indent="-228600" algn="l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 IP to sequencer</a:t>
            </a:r>
          </a:p>
          <a:p>
            <a:pPr marL="285750" indent="-228600" algn="l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Use Tino / Otto to select OBs</a:t>
            </a:r>
          </a:p>
          <a:p>
            <a:pPr marL="285750" indent="-228600" algn="l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Integrate SCAO sequencer scripts</a:t>
            </a:r>
          </a:p>
        </p:txBody>
      </p:sp>
    </p:spTree>
    <p:extLst>
      <p:ext uri="{BB962C8B-B14F-4D97-AF65-F5344CB8AC3E}">
        <p14:creationId xmlns:p14="http://schemas.microsoft.com/office/powerpoint/2010/main" val="11738610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2CC031-ABAE-CA4E-8B8C-97A72BBF00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0538"/>
            <a:ext cx="6588458" cy="27363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744E872-912D-42E2-3D82-B24C90AD30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3347" y="2166327"/>
            <a:ext cx="6630653" cy="301630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6704890-7956-F13F-625A-88D17CC3364A}"/>
              </a:ext>
            </a:extLst>
          </p:cNvPr>
          <p:cNvSpPr txBox="1"/>
          <p:nvPr/>
        </p:nvSpPr>
        <p:spPr>
          <a:xfrm>
            <a:off x="35496" y="2931790"/>
            <a:ext cx="24482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/>
              <a:t>Automatically generated documentation for Sequencer scripts</a:t>
            </a:r>
          </a:p>
          <a:p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4757006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1595A09-E336-4D1B-9B3A-06A2287A5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4CB6AD-4A28-DD2B-F08A-ED0E6C7C1A5D}"/>
              </a:ext>
            </a:extLst>
          </p:cNvPr>
          <p:cNvSpPr txBox="1"/>
          <p:nvPr/>
        </p:nvSpPr>
        <p:spPr>
          <a:xfrm>
            <a:off x="480060" y="3583304"/>
            <a:ext cx="2564242" cy="10590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l" rt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3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Jenkins builds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A031A6-ED84-1765-2818-D359443268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684" b="8826"/>
          <a:stretch/>
        </p:blipFill>
        <p:spPr>
          <a:xfrm>
            <a:off x="20" y="10"/>
            <a:ext cx="9143980" cy="3418812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</p:spPr>
      </p:pic>
      <p:sp>
        <p:nvSpPr>
          <p:cNvPr id="12" name="sketch line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745979" y="4101155"/>
            <a:ext cx="1028700" cy="13716"/>
          </a:xfrm>
          <a:custGeom>
            <a:avLst/>
            <a:gdLst>
              <a:gd name="connsiteX0" fmla="*/ 0 w 1028700"/>
              <a:gd name="connsiteY0" fmla="*/ 0 h 13716"/>
              <a:gd name="connsiteX1" fmla="*/ 514350 w 1028700"/>
              <a:gd name="connsiteY1" fmla="*/ 0 h 13716"/>
              <a:gd name="connsiteX2" fmla="*/ 1028700 w 1028700"/>
              <a:gd name="connsiteY2" fmla="*/ 0 h 13716"/>
              <a:gd name="connsiteX3" fmla="*/ 1028700 w 1028700"/>
              <a:gd name="connsiteY3" fmla="*/ 13716 h 13716"/>
              <a:gd name="connsiteX4" fmla="*/ 534924 w 1028700"/>
              <a:gd name="connsiteY4" fmla="*/ 13716 h 13716"/>
              <a:gd name="connsiteX5" fmla="*/ 0 w 1028700"/>
              <a:gd name="connsiteY5" fmla="*/ 13716 h 13716"/>
              <a:gd name="connsiteX6" fmla="*/ 0 w 1028700"/>
              <a:gd name="connsiteY6" fmla="*/ 0 h 1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28700" h="13716" fill="none" extrusionOk="0">
                <a:moveTo>
                  <a:pt x="0" y="0"/>
                </a:moveTo>
                <a:cubicBezTo>
                  <a:pt x="159103" y="5908"/>
                  <a:pt x="283127" y="-17057"/>
                  <a:pt x="514350" y="0"/>
                </a:cubicBezTo>
                <a:cubicBezTo>
                  <a:pt x="745573" y="17057"/>
                  <a:pt x="878414" y="-1877"/>
                  <a:pt x="1028700" y="0"/>
                </a:cubicBezTo>
                <a:cubicBezTo>
                  <a:pt x="1028227" y="2892"/>
                  <a:pt x="1028329" y="8681"/>
                  <a:pt x="1028700" y="13716"/>
                </a:cubicBezTo>
                <a:cubicBezTo>
                  <a:pt x="804463" y="30121"/>
                  <a:pt x="680607" y="36599"/>
                  <a:pt x="534924" y="13716"/>
                </a:cubicBezTo>
                <a:cubicBezTo>
                  <a:pt x="389241" y="-9167"/>
                  <a:pt x="254033" y="29733"/>
                  <a:pt x="0" y="13716"/>
                </a:cubicBezTo>
                <a:cubicBezTo>
                  <a:pt x="227" y="7219"/>
                  <a:pt x="197" y="5990"/>
                  <a:pt x="0" y="0"/>
                </a:cubicBezTo>
                <a:close/>
              </a:path>
              <a:path w="1028700" h="13716" stroke="0" extrusionOk="0">
                <a:moveTo>
                  <a:pt x="0" y="0"/>
                </a:moveTo>
                <a:cubicBezTo>
                  <a:pt x="132498" y="-16041"/>
                  <a:pt x="372442" y="-9836"/>
                  <a:pt x="483489" y="0"/>
                </a:cubicBezTo>
                <a:cubicBezTo>
                  <a:pt x="594536" y="9836"/>
                  <a:pt x="776411" y="-18582"/>
                  <a:pt x="1028700" y="0"/>
                </a:cubicBezTo>
                <a:cubicBezTo>
                  <a:pt x="1029328" y="6235"/>
                  <a:pt x="1028359" y="10206"/>
                  <a:pt x="1028700" y="13716"/>
                </a:cubicBezTo>
                <a:cubicBezTo>
                  <a:pt x="920512" y="35167"/>
                  <a:pt x="645731" y="-2813"/>
                  <a:pt x="534924" y="13716"/>
                </a:cubicBezTo>
                <a:cubicBezTo>
                  <a:pt x="424117" y="30245"/>
                  <a:pt x="143083" y="-7763"/>
                  <a:pt x="0" y="13716"/>
                </a:cubicBezTo>
                <a:cubicBezTo>
                  <a:pt x="596" y="8712"/>
                  <a:pt x="320" y="3422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615697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661AF6-A04A-8128-2556-7DA906269B37}"/>
              </a:ext>
            </a:extLst>
          </p:cNvPr>
          <p:cNvSpPr txBox="1"/>
          <p:nvPr/>
        </p:nvSpPr>
        <p:spPr>
          <a:xfrm>
            <a:off x="3490720" y="3583304"/>
            <a:ext cx="5173220" cy="1049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 algn="l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Next steps:</a:t>
            </a:r>
          </a:p>
          <a:p>
            <a:pPr marL="285750" indent="-228600" algn="l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Use ESO scrips</a:t>
            </a:r>
          </a:p>
          <a:p>
            <a:pPr marL="285750" indent="-228600" algn="l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Fix build problems</a:t>
            </a:r>
          </a:p>
        </p:txBody>
      </p:sp>
    </p:spTree>
    <p:extLst>
      <p:ext uri="{BB962C8B-B14F-4D97-AF65-F5344CB8AC3E}">
        <p14:creationId xmlns:p14="http://schemas.microsoft.com/office/powerpoint/2010/main" val="27735860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729756C8-3FCB-701A-4325-0EDE8ADCA027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CE6EF005-C94B-26E9-06B7-B03FE4765AF8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685756" y="2067709"/>
            <a:ext cx="7771550" cy="885184"/>
          </a:xfrm>
          <a:prstGeom prst="rect">
            <a:avLst/>
          </a:prstGeom>
          <a:noFill/>
          <a:ln>
            <a:noFill/>
          </a:ln>
          <a:effectLst/>
        </p:spPr>
        <p:txBody>
          <a:bodyPr lIns="89993" tIns="44996" rIns="89993" bIns="44996" anchor="t">
            <a:normAutofit fontScale="90000"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u="none">
                <a:solidFill>
                  <a:srgbClr val="000000"/>
                </a:solidFill>
                <a:latin typeface="Calibri Light"/>
                <a:ea typeface="Droid Sans Fallback"/>
                <a:cs typeface="Droid Sans Devanagari"/>
              </a:rPr>
              <a:t>METIS AOCS</a:t>
            </a:r>
            <a:br>
              <a:rPr lang="en-US" sz="4400" u="none">
                <a:solidFill>
                  <a:srgbClr val="000000"/>
                </a:solidFill>
                <a:latin typeface="Calibri Light"/>
                <a:ea typeface="Droid Sans Fallback"/>
                <a:cs typeface="Droid Sans Devanagari"/>
              </a:rPr>
            </a:br>
            <a:endParaRPr/>
          </a:p>
        </p:txBody>
      </p:sp>
    </p:spTree>
    <p:extLst>
      <p:ext uri="{BB962C8B-B14F-4D97-AF65-F5344CB8AC3E}">
        <p14:creationId xmlns:p14="http://schemas.microsoft.com/office/powerpoint/2010/main" val="2929261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 name="page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 bwMode="auto">
          <a:xfrm>
            <a:off x="457171" y="205907"/>
            <a:ext cx="8228721" cy="70951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/>
          <a:p>
            <a:pPr algn="l">
              <a:lnSpc>
                <a:spcPct val="100000"/>
              </a:lnSpc>
              <a:defRPr/>
            </a:pPr>
            <a:r>
              <a:rPr lang="en-US" sz="3600" u="none">
                <a:solidFill>
                  <a:srgbClr val="000000"/>
                </a:solidFill>
                <a:latin typeface="Calibri Light"/>
                <a:ea typeface="Droid Sans Fallback"/>
                <a:cs typeface="Droid Sans Devanagari"/>
              </a:rPr>
              <a:t>METIS SCAO Simplified Block Diagram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6217528" y="914342"/>
            <a:ext cx="2890976" cy="286086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89993" tIns="44996" rIns="89993" bIns="44996">
            <a:spAutoFit/>
          </a:bodyPr>
          <a:lstStyle/>
          <a:p>
            <a:pPr>
              <a:defRPr/>
            </a:pPr>
            <a:r>
              <a:t>METIS AOCS is responsible for the AO wavefront correction of METIS.</a:t>
            </a:r>
          </a:p>
          <a:p>
            <a:pPr>
              <a:defRPr/>
            </a:pPr>
            <a:r>
              <a:t>It hosts the main wavefront control loop and a number of secondary control loops.  Its real-time computer (RTC) consists of an HRTC and a SRTC.</a:t>
            </a:r>
          </a:p>
        </p:txBody>
      </p:sp>
      <p:pic>
        <p:nvPicPr>
          <p:cNvPr id="4" name="Picture 3"/>
          <p:cNvPicPr/>
          <p:nvPr/>
        </p:nvPicPr>
        <p:blipFill>
          <a:blip r:embed="rId3">
            <a:alphaModFix/>
            <a:lum/>
          </a:blip>
          <a:stretch/>
        </p:blipFill>
        <p:spPr bwMode="auto">
          <a:xfrm>
            <a:off x="640039" y="822908"/>
            <a:ext cx="5486054" cy="4004747"/>
          </a:xfrm>
          <a:prstGeom prst="rect">
            <a:avLst/>
          </a:prstGeom>
          <a:ln>
            <a:noFill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 name="page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 bwMode="auto">
          <a:xfrm>
            <a:off x="457171" y="205907"/>
            <a:ext cx="8228721" cy="70951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/>
          <a:p>
            <a:pPr algn="l">
              <a:lnSpc>
                <a:spcPct val="100000"/>
              </a:lnSpc>
              <a:defRPr/>
            </a:pPr>
            <a:r>
              <a:rPr lang="en-US" sz="3600" u="none">
                <a:solidFill>
                  <a:srgbClr val="000000"/>
                </a:solidFill>
                <a:latin typeface="Calibri Light"/>
                <a:ea typeface="Droid Sans Fallback"/>
                <a:cs typeface="Droid Sans Devanagari"/>
              </a:rPr>
              <a:t>AOCS Subsystems with Main Data Paths</a:t>
            </a:r>
            <a:endParaRPr/>
          </a:p>
        </p:txBody>
      </p:sp>
      <p:pic>
        <p:nvPicPr>
          <p:cNvPr id="3" name="Picture 2"/>
          <p:cNvPicPr/>
          <p:nvPr/>
        </p:nvPicPr>
        <p:blipFill>
          <a:blip r:embed="rId3">
            <a:alphaModFix/>
            <a:lum/>
          </a:blip>
          <a:stretch/>
        </p:blipFill>
        <p:spPr bwMode="auto">
          <a:xfrm>
            <a:off x="91434" y="713115"/>
            <a:ext cx="8046213" cy="4315768"/>
          </a:xfrm>
          <a:prstGeom prst="rect">
            <a:avLst/>
          </a:prstGeom>
          <a:ln>
            <a:noFill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 name="page4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 bwMode="auto">
          <a:xfrm>
            <a:off x="457171" y="205907"/>
            <a:ext cx="8228721" cy="70951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/>
          <a:p>
            <a:pPr algn="l">
              <a:lnSpc>
                <a:spcPct val="100000"/>
              </a:lnSpc>
              <a:defRPr/>
            </a:pPr>
            <a:r>
              <a:rPr lang="en-US" sz="3600" u="none">
                <a:solidFill>
                  <a:srgbClr val="000000"/>
                </a:solidFill>
                <a:latin typeface="Calibri Light"/>
                <a:ea typeface="Droid Sans Fallback"/>
                <a:cs typeface="Droid Sans Devanagari"/>
              </a:rPr>
              <a:t>METIS AOCS Implementation Decisions</a:t>
            </a:r>
            <a:endParaRPr/>
          </a:p>
        </p:txBody>
      </p:sp>
      <p:sp>
        <p:nvSpPr>
          <p:cNvPr id="3" name="Text Placeholder 2"/>
          <p:cNvSpPr txBox="1">
            <a:spLocks noGrp="1"/>
          </p:cNvSpPr>
          <p:nvPr>
            <p:ph type="body"/>
          </p:nvPr>
        </p:nvSpPr>
        <p:spPr bwMode="auto">
          <a:xfrm>
            <a:off x="457171" y="1059413"/>
            <a:ext cx="8228721" cy="353461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normAutofit lnSpcReduction="10000"/>
          </a:bodyPr>
          <a:lstStyle/>
          <a:p>
            <a:pPr marL="431972" lvl="0" indent="323979" algn="l">
              <a:lnSpc>
                <a:spcPct val="100000"/>
              </a:lnSpc>
              <a:spcBef>
                <a:spcPts val="1417"/>
              </a:spcBef>
              <a:spcAft>
                <a:spcPts val="0"/>
              </a:spcAft>
              <a:buClr>
                <a:srgbClr val="7B1142"/>
              </a:buClr>
              <a:buSzPct val="60000"/>
              <a:buFont typeface="OpenSymbol"/>
              <a:buChar char="▶"/>
              <a:defRPr/>
            </a:pPr>
            <a:r>
              <a:rPr lang="en-US" sz="3200" u="none">
                <a:solidFill>
                  <a:srgbClr val="000000"/>
                </a:solidFill>
                <a:latin typeface="Calibri Light"/>
                <a:ea typeface="Droid Sans Fallback"/>
                <a:cs typeface="Droid Sans Devanagari"/>
              </a:rPr>
              <a:t>It adheres to ESO ELT standards.</a:t>
            </a:r>
            <a:endParaRPr/>
          </a:p>
          <a:p>
            <a:pPr marL="431972" lvl="0" indent="323979" algn="l">
              <a:lnSpc>
                <a:spcPct val="100000"/>
              </a:lnSpc>
              <a:spcBef>
                <a:spcPts val="1417"/>
              </a:spcBef>
              <a:spcAft>
                <a:spcPts val="0"/>
              </a:spcAft>
              <a:buClr>
                <a:srgbClr val="7B1142"/>
              </a:buClr>
              <a:buSzPct val="60000"/>
              <a:buFont typeface="OpenSymbol"/>
              <a:buChar char="▶"/>
              <a:defRPr/>
            </a:pPr>
            <a:r>
              <a:rPr lang="en-US" sz="3200" u="none">
                <a:solidFill>
                  <a:srgbClr val="000000"/>
                </a:solidFill>
                <a:latin typeface="Calibri Light"/>
                <a:ea typeface="Droid Sans Fallback"/>
                <a:cs typeface="Droid Sans Devanagari"/>
              </a:rPr>
              <a:t>SRTC is built on top of RTC Toolkit.</a:t>
            </a:r>
            <a:endParaRPr/>
          </a:p>
          <a:p>
            <a:pPr marL="863945" indent="323979" algn="l">
              <a:spcBef>
                <a:spcPts val="1417"/>
              </a:spcBef>
              <a:buSzPct val="75000"/>
              <a:buFont typeface="StarSymbol"/>
              <a:buChar char="–"/>
              <a:defRPr/>
            </a:pPr>
            <a:r>
              <a:rPr lang="en-US" sz="3200" u="none">
                <a:solidFill>
                  <a:srgbClr val="000000"/>
                </a:solidFill>
                <a:latin typeface="Calibri Light"/>
                <a:ea typeface="Droid Sans Fallback"/>
                <a:cs typeface="Droid Sans Devanagari"/>
              </a:rPr>
              <a:t>HRTC uses GPUs in order to accelerate bulk matrix vector multiplications.</a:t>
            </a:r>
            <a:endParaRPr lang="en-BE"/>
          </a:p>
          <a:p>
            <a:pPr marL="863945" lvl="1" indent="323979" algn="l">
              <a:lnSpc>
                <a:spcPct val="100000"/>
              </a:lnSpc>
              <a:spcBef>
                <a:spcPts val="1417"/>
              </a:spcBef>
              <a:spcAft>
                <a:spcPts val="0"/>
              </a:spcAft>
              <a:buSzPct val="75000"/>
              <a:buFont typeface="StarSymbol"/>
              <a:buChar char="–"/>
              <a:defRPr/>
            </a:pPr>
            <a:r>
              <a:rPr lang="en-US" sz="3200" u="none">
                <a:solidFill>
                  <a:srgbClr val="000000"/>
                </a:solidFill>
                <a:latin typeface="Calibri Light"/>
                <a:ea typeface="Droid Sans Fallback"/>
                <a:cs typeface="Droid Sans Devanagari"/>
              </a:rPr>
              <a:t>It runs on ELT DevEnv.</a:t>
            </a:r>
            <a:endParaRPr/>
          </a:p>
          <a:p>
            <a:pPr marL="863945" lvl="1" indent="323979" algn="l">
              <a:lnSpc>
                <a:spcPct val="100000"/>
              </a:lnSpc>
              <a:spcBef>
                <a:spcPts val="1417"/>
              </a:spcBef>
              <a:spcAft>
                <a:spcPts val="0"/>
              </a:spcAft>
              <a:buSzPct val="75000"/>
              <a:buFont typeface="StarSymbol"/>
              <a:buChar char="–"/>
              <a:defRPr/>
            </a:pPr>
            <a:r>
              <a:rPr lang="en-US" sz="3200" u="none">
                <a:solidFill>
                  <a:srgbClr val="000000"/>
                </a:solidFill>
                <a:latin typeface="Calibri Light"/>
                <a:ea typeface="Droid Sans Fallback"/>
                <a:cs typeface="Droid Sans Devanagari"/>
              </a:rPr>
              <a:t>Only 3rd-party software: NVIDIA CUDA.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itle_20_Slide">
  <a:themeElements>
    <a:clrScheme name="Title_20_Slid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itle_20_Slid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Title_20_Slid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lumMod val="102000"/>
                <a:satMod val="103000"/>
                <a:tint val="94000"/>
              </a:schemeClr>
            </a:gs>
            <a:gs pos="50000">
              <a:schemeClr val="phClr">
                <a:lumMod val="100000"/>
                <a:satMod val="110000"/>
                <a:shade val="100000"/>
              </a:schemeClr>
            </a:gs>
            <a:gs pos="100000">
              <a:schemeClr val="phClr">
                <a:lumMod val="120000"/>
                <a:satMod val="99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miter lim="800000"/>
        </a:ln>
        <a:ln w="12700" cap="flat" cmpd="sng" algn="ctr">
          <a:solidFill>
            <a:schemeClr val="phClr"/>
          </a:solidFill>
          <a:miter lim="800000"/>
        </a:ln>
        <a:ln w="19050" cap="flat" cmpd="sng" algn="ctr">
          <a:solidFill>
            <a:schemeClr val="phClr"/>
          </a:solidFill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lumMod val="102000"/>
                <a:satMod val="150000"/>
                <a:tint val="93000"/>
                <a:shade val="98000"/>
              </a:schemeClr>
            </a:gs>
            <a:gs pos="50000">
              <a:schemeClr val="phClr">
                <a:lumMod val="103000"/>
                <a:satMod val="130000"/>
                <a:tint val="98000"/>
                <a:shade val="90000"/>
              </a:schemeClr>
            </a:gs>
            <a:gs pos="100000">
              <a:schemeClr val="phClr">
                <a:satMod val="120000"/>
                <a:shade val="63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itle_20_and_20_Content_5f_">
  <a:themeElements>
    <a:clrScheme name="Title_20_and_20_Content_5f_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itle_20_and_20_Content_5f_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Title_20_and_20_Content_5f_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lumMod val="102000"/>
                <a:satMod val="103000"/>
                <a:tint val="94000"/>
              </a:schemeClr>
            </a:gs>
            <a:gs pos="50000">
              <a:schemeClr val="phClr">
                <a:lumMod val="100000"/>
                <a:satMod val="110000"/>
                <a:shade val="100000"/>
              </a:schemeClr>
            </a:gs>
            <a:gs pos="100000">
              <a:schemeClr val="phClr">
                <a:lumMod val="120000"/>
                <a:satMod val="99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miter lim="800000"/>
        </a:ln>
        <a:ln w="12700" cap="flat" cmpd="sng" algn="ctr">
          <a:solidFill>
            <a:schemeClr val="phClr"/>
          </a:solidFill>
          <a:miter lim="800000"/>
        </a:ln>
        <a:ln w="19050" cap="flat" cmpd="sng" algn="ctr">
          <a:solidFill>
            <a:schemeClr val="phClr"/>
          </a:solidFill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lumMod val="102000"/>
                <a:satMod val="150000"/>
                <a:tint val="93000"/>
                <a:shade val="98000"/>
              </a:schemeClr>
            </a:gs>
            <a:gs pos="50000">
              <a:schemeClr val="phClr">
                <a:lumMod val="103000"/>
                <a:satMod val="130000"/>
                <a:tint val="98000"/>
                <a:shade val="90000"/>
              </a:schemeClr>
            </a:gs>
            <a:gs pos="100000">
              <a:schemeClr val="phClr">
                <a:satMod val="120000"/>
                <a:shade val="63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User Theme: 3">
  <a:themeElements>
    <a:clrScheme name="User Theme: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User Theme: 3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User Theme: 3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lumMod val="102000"/>
                <a:satMod val="103000"/>
                <a:tint val="94000"/>
              </a:schemeClr>
            </a:gs>
            <a:gs pos="50000">
              <a:schemeClr val="phClr">
                <a:lumMod val="100000"/>
                <a:satMod val="110000"/>
                <a:shade val="100000"/>
              </a:schemeClr>
            </a:gs>
            <a:gs pos="100000">
              <a:schemeClr val="phClr">
                <a:lumMod val="120000"/>
                <a:satMod val="99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miter lim="800000"/>
        </a:ln>
        <a:ln w="12700" cap="flat" cmpd="sng" algn="ctr">
          <a:solidFill>
            <a:schemeClr val="phClr"/>
          </a:solidFill>
          <a:miter lim="800000"/>
        </a:ln>
        <a:ln w="19050" cap="flat" cmpd="sng" algn="ctr">
          <a:solidFill>
            <a:schemeClr val="phClr"/>
          </a:solidFill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lumMod val="102000"/>
                <a:satMod val="150000"/>
                <a:tint val="93000"/>
                <a:shade val="98000"/>
              </a:schemeClr>
            </a:gs>
            <a:gs pos="50000">
              <a:schemeClr val="phClr">
                <a:lumMod val="103000"/>
                <a:satMod val="130000"/>
                <a:tint val="98000"/>
                <a:shade val="90000"/>
              </a:schemeClr>
            </a:gs>
            <a:gs pos="100000">
              <a:schemeClr val="phClr">
                <a:satMod val="120000"/>
                <a:shade val="63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On-screen Show (16:9)</PresentationFormat>
  <Slides>25</Slides>
  <Notes>12</Notes>
  <HiddenSlides>0</HiddenSlide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Title_20_Slide</vt:lpstr>
      <vt:lpstr>Title_20_and_20_Content_5f_</vt:lpstr>
      <vt:lpstr>Custom Design</vt:lpstr>
      <vt:lpstr>METIS ICS &amp; METIS SCAO</vt:lpstr>
      <vt:lpstr>METIS = Mid-infrared ELT Imager and Spectrograph</vt:lpstr>
      <vt:lpstr>Large number of functions</vt:lpstr>
      <vt:lpstr>METIS ICS: Low level software</vt:lpstr>
      <vt:lpstr>Low level software</vt:lpstr>
      <vt:lpstr>Standard devices</vt:lpstr>
      <vt:lpstr>Standard devices</vt:lpstr>
      <vt:lpstr>Special devices : ICAR (= extended standard Motor)</vt:lpstr>
      <vt:lpstr>Special devices : Physik Instrumente piezo controller (multi-axis)</vt:lpstr>
      <vt:lpstr>Special devices : Modulator (fast tip-tilt)</vt:lpstr>
      <vt:lpstr>Special devices : blackbody source</vt:lpstr>
      <vt:lpstr>Special devices : Fuse</vt:lpstr>
      <vt:lpstr>AIV in practice</vt:lpstr>
      <vt:lpstr>AIV in practice</vt:lpstr>
      <vt:lpstr>METIS ICS: High level software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METIS AOCS </vt:lpstr>
      <vt:lpstr>METIS SCAO Simplified Block Diagram</vt:lpstr>
      <vt:lpstr>AOCS Subsystems with Main Data Paths</vt:lpstr>
      <vt:lpstr>METIS AOCS Implementation Decisions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revision>1</cp:revision>
  <dcterms:modified xsi:type="dcterms:W3CDTF">2024-11-25T16:11:44Z</dcterms:modified>
  <cp:category/>
  <dc:identifier/>
  <cp:contentStatus/>
  <dc:language/>
</cp:coreProperties>
</file>