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comments/modernComment_12E_9DC611B6.xml" ContentType="application/vnd.ms-powerpoint.comments+xml"/>
  <Override PartName="/ppt/tags/tag1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8" r:id="rId3"/>
    <p:sldId id="289" r:id="rId4"/>
    <p:sldId id="290" r:id="rId5"/>
    <p:sldId id="292" r:id="rId6"/>
    <p:sldId id="291" r:id="rId7"/>
    <p:sldId id="294" r:id="rId8"/>
    <p:sldId id="302" r:id="rId9"/>
    <p:sldId id="304" r:id="rId10"/>
    <p:sldId id="303" r:id="rId11"/>
    <p:sldId id="306" r:id="rId12"/>
    <p:sldId id="305" r:id="rId13"/>
    <p:sldId id="308" r:id="rId14"/>
    <p:sldId id="312" r:id="rId15"/>
    <p:sldId id="307" r:id="rId16"/>
    <p:sldId id="313" r:id="rId17"/>
    <p:sldId id="311" r:id="rId18"/>
    <p:sldId id="316" r:id="rId19"/>
    <p:sldId id="315" r:id="rId20"/>
    <p:sldId id="320" r:id="rId21"/>
    <p:sldId id="314" r:id="rId22"/>
    <p:sldId id="319" r:id="rId23"/>
    <p:sldId id="318" r:id="rId24"/>
    <p:sldId id="317" r:id="rId25"/>
    <p:sldId id="321" r:id="rId26"/>
    <p:sldId id="257" r:id="rId27"/>
    <p:sldId id="285" r:id="rId28"/>
  </p:sldIdLst>
  <p:sldSz cx="12192000" cy="6858000"/>
  <p:notesSz cx="6858000" cy="9144000"/>
  <p:custDataLst>
    <p:tags r:id="rId30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96886A-242E-6D26-0663-374617F4DBAA}" name="Jens Knudstrup" initials="JK" userId="S::jknudstr@eso.org::e8e448b8-ddbb-482d-81c1-36555550ee5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25012A-311C-4FCE-AE15-1F597970F582}" v="46" dt="2024-11-20T19:24:20.3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137" d="100"/>
          <a:sy n="137" d="100"/>
        </p:scale>
        <p:origin x="115" y="90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udio Reinero" userId="f6a95cdd-635d-4d11-aa52-a6d8e07b4988" providerId="ADAL" clId="{8225012A-311C-4FCE-AE15-1F597970F582}"/>
    <pc:docChg chg="undo redo custSel addSld delSld modSld sldOrd">
      <pc:chgData name="Claudio Reinero" userId="f6a95cdd-635d-4d11-aa52-a6d8e07b4988" providerId="ADAL" clId="{8225012A-311C-4FCE-AE15-1F597970F582}" dt="2024-11-20T19:29:32.831" v="607" actId="1076"/>
      <pc:docMkLst>
        <pc:docMk/>
      </pc:docMkLst>
      <pc:sldChg chg="modSp add mod">
        <pc:chgData name="Claudio Reinero" userId="f6a95cdd-635d-4d11-aa52-a6d8e07b4988" providerId="ADAL" clId="{8225012A-311C-4FCE-AE15-1F597970F582}" dt="2024-11-20T19:24:41.922" v="571"/>
        <pc:sldMkLst>
          <pc:docMk/>
          <pc:sldMk cId="3637893502" sldId="257"/>
        </pc:sldMkLst>
        <pc:spChg chg="mod">
          <ac:chgData name="Claudio Reinero" userId="f6a95cdd-635d-4d11-aa52-a6d8e07b4988" providerId="ADAL" clId="{8225012A-311C-4FCE-AE15-1F597970F582}" dt="2024-11-20T19:24:41.922" v="571"/>
          <ac:spMkLst>
            <pc:docMk/>
            <pc:sldMk cId="3637893502" sldId="257"/>
            <ac:spMk id="4" creationId="{B3D6314A-EF0D-D32F-B4DD-FB0C43B2BECB}"/>
          </ac:spMkLst>
        </pc:spChg>
      </pc:sldChg>
      <pc:sldChg chg="modSp mod">
        <pc:chgData name="Claudio Reinero" userId="f6a95cdd-635d-4d11-aa52-a6d8e07b4988" providerId="ADAL" clId="{8225012A-311C-4FCE-AE15-1F597970F582}" dt="2024-11-20T19:25:02.900" v="603" actId="20577"/>
        <pc:sldMkLst>
          <pc:docMk/>
          <pc:sldMk cId="3383609205" sldId="285"/>
        </pc:sldMkLst>
        <pc:spChg chg="mod">
          <ac:chgData name="Claudio Reinero" userId="f6a95cdd-635d-4d11-aa52-a6d8e07b4988" providerId="ADAL" clId="{8225012A-311C-4FCE-AE15-1F597970F582}" dt="2024-11-20T19:25:02.900" v="603" actId="20577"/>
          <ac:spMkLst>
            <pc:docMk/>
            <pc:sldMk cId="3383609205" sldId="285"/>
            <ac:spMk id="5" creationId="{037EA70F-5E7A-BC43-B7EC-85091096E661}"/>
          </ac:spMkLst>
        </pc:spChg>
      </pc:sldChg>
      <pc:sldChg chg="modSp mod">
        <pc:chgData name="Claudio Reinero" userId="f6a95cdd-635d-4d11-aa52-a6d8e07b4988" providerId="ADAL" clId="{8225012A-311C-4FCE-AE15-1F597970F582}" dt="2024-11-19T08:24:02.350" v="101"/>
        <pc:sldMkLst>
          <pc:docMk/>
          <pc:sldMk cId="2217712137" sldId="288"/>
        </pc:sldMkLst>
        <pc:spChg chg="mod">
          <ac:chgData name="Claudio Reinero" userId="f6a95cdd-635d-4d11-aa52-a6d8e07b4988" providerId="ADAL" clId="{8225012A-311C-4FCE-AE15-1F597970F582}" dt="2024-11-19T08:14:52.651" v="11" actId="20577"/>
          <ac:spMkLst>
            <pc:docMk/>
            <pc:sldMk cId="2217712137" sldId="288"/>
            <ac:spMk id="2" creationId="{94159FCD-162A-14F4-2206-6FA37010D013}"/>
          </ac:spMkLst>
        </pc:spChg>
        <pc:spChg chg="mod">
          <ac:chgData name="Claudio Reinero" userId="f6a95cdd-635d-4d11-aa52-a6d8e07b4988" providerId="ADAL" clId="{8225012A-311C-4FCE-AE15-1F597970F582}" dt="2024-11-19T08:24:02.350" v="101"/>
          <ac:spMkLst>
            <pc:docMk/>
            <pc:sldMk cId="2217712137" sldId="288"/>
            <ac:spMk id="3" creationId="{7C83E420-0CB6-12C9-626D-667E87BD3AB4}"/>
          </ac:spMkLst>
        </pc:spChg>
        <pc:spChg chg="mod">
          <ac:chgData name="Claudio Reinero" userId="f6a95cdd-635d-4d11-aa52-a6d8e07b4988" providerId="ADAL" clId="{8225012A-311C-4FCE-AE15-1F597970F582}" dt="2024-11-19T08:15:20.983" v="37" actId="20577"/>
          <ac:spMkLst>
            <pc:docMk/>
            <pc:sldMk cId="2217712137" sldId="288"/>
            <ac:spMk id="4" creationId="{B2192BD0-5241-2075-560C-695034247A53}"/>
          </ac:spMkLst>
        </pc:spChg>
      </pc:sldChg>
      <pc:sldChg chg="addSp delSp modSp add mod setBg">
        <pc:chgData name="Claudio Reinero" userId="f6a95cdd-635d-4d11-aa52-a6d8e07b4988" providerId="ADAL" clId="{8225012A-311C-4FCE-AE15-1F597970F582}" dt="2024-11-19T08:21:06.161" v="86" actId="1076"/>
        <pc:sldMkLst>
          <pc:docMk/>
          <pc:sldMk cId="913214707" sldId="289"/>
        </pc:sldMkLst>
        <pc:spChg chg="mod ord">
          <ac:chgData name="Claudio Reinero" userId="f6a95cdd-635d-4d11-aa52-a6d8e07b4988" providerId="ADAL" clId="{8225012A-311C-4FCE-AE15-1F597970F582}" dt="2024-11-19T08:20:50.617" v="81" actId="26606"/>
          <ac:spMkLst>
            <pc:docMk/>
            <pc:sldMk cId="913214707" sldId="289"/>
            <ac:spMk id="2" creationId="{94159FCD-162A-14F4-2206-6FA37010D013}"/>
          </ac:spMkLst>
        </pc:spChg>
        <pc:spChg chg="del">
          <ac:chgData name="Claudio Reinero" userId="f6a95cdd-635d-4d11-aa52-a6d8e07b4988" providerId="ADAL" clId="{8225012A-311C-4FCE-AE15-1F597970F582}" dt="2024-11-19T08:20:04.491" v="69" actId="478"/>
          <ac:spMkLst>
            <pc:docMk/>
            <pc:sldMk cId="913214707" sldId="289"/>
            <ac:spMk id="3" creationId="{7C83E420-0CB6-12C9-626D-667E87BD3AB4}"/>
          </ac:spMkLst>
        </pc:spChg>
        <pc:spChg chg="mod ord">
          <ac:chgData name="Claudio Reinero" userId="f6a95cdd-635d-4d11-aa52-a6d8e07b4988" providerId="ADAL" clId="{8225012A-311C-4FCE-AE15-1F597970F582}" dt="2024-11-19T08:20:50.617" v="81" actId="26606"/>
          <ac:spMkLst>
            <pc:docMk/>
            <pc:sldMk cId="913214707" sldId="289"/>
            <ac:spMk id="4" creationId="{B2192BD0-5241-2075-560C-695034247A53}"/>
          </ac:spMkLst>
        </pc:spChg>
        <pc:spChg chg="mod ord">
          <ac:chgData name="Claudio Reinero" userId="f6a95cdd-635d-4d11-aa52-a6d8e07b4988" providerId="ADAL" clId="{8225012A-311C-4FCE-AE15-1F597970F582}" dt="2024-11-19T08:20:50.617" v="81" actId="26606"/>
          <ac:spMkLst>
            <pc:docMk/>
            <pc:sldMk cId="913214707" sldId="289"/>
            <ac:spMk id="6" creationId="{66463F8D-BD74-F879-888A-1C977688672E}"/>
          </ac:spMkLst>
        </pc:spChg>
        <pc:spChg chg="add del mod">
          <ac:chgData name="Claudio Reinero" userId="f6a95cdd-635d-4d11-aa52-a6d8e07b4988" providerId="ADAL" clId="{8225012A-311C-4FCE-AE15-1F597970F582}" dt="2024-11-19T08:20:57.009" v="84" actId="478"/>
          <ac:spMkLst>
            <pc:docMk/>
            <pc:sldMk cId="913214707" sldId="289"/>
            <ac:spMk id="7" creationId="{668F4EB1-4AA9-1A0E-FA25-8B95575A20DE}"/>
          </ac:spMkLst>
        </pc:spChg>
        <pc:spChg chg="add mod">
          <ac:chgData name="Claudio Reinero" userId="f6a95cdd-635d-4d11-aa52-a6d8e07b4988" providerId="ADAL" clId="{8225012A-311C-4FCE-AE15-1F597970F582}" dt="2024-11-19T08:21:00.392" v="85" actId="1076"/>
          <ac:spMkLst>
            <pc:docMk/>
            <pc:sldMk cId="913214707" sldId="289"/>
            <ac:spMk id="9" creationId="{0FC64BC7-97D7-CC09-B0A0-84A42DE84B40}"/>
          </ac:spMkLst>
        </pc:spChg>
        <pc:spChg chg="add del">
          <ac:chgData name="Claudio Reinero" userId="f6a95cdd-635d-4d11-aa52-a6d8e07b4988" providerId="ADAL" clId="{8225012A-311C-4FCE-AE15-1F597970F582}" dt="2024-11-19T08:20:40.802" v="75" actId="26606"/>
          <ac:spMkLst>
            <pc:docMk/>
            <pc:sldMk cId="913214707" sldId="289"/>
            <ac:spMk id="14" creationId="{04812C46-200A-4DEB-A05E-3ED6C68C2387}"/>
          </ac:spMkLst>
        </pc:spChg>
        <pc:spChg chg="add del">
          <ac:chgData name="Claudio Reinero" userId="f6a95cdd-635d-4d11-aa52-a6d8e07b4988" providerId="ADAL" clId="{8225012A-311C-4FCE-AE15-1F597970F582}" dt="2024-11-19T08:20:40.802" v="75" actId="26606"/>
          <ac:spMkLst>
            <pc:docMk/>
            <pc:sldMk cId="913214707" sldId="289"/>
            <ac:spMk id="16" creationId="{D1EA859B-E555-4109-94F3-6700E046E008}"/>
          </ac:spMkLst>
        </pc:spChg>
        <pc:spChg chg="add del">
          <ac:chgData name="Claudio Reinero" userId="f6a95cdd-635d-4d11-aa52-a6d8e07b4988" providerId="ADAL" clId="{8225012A-311C-4FCE-AE15-1F597970F582}" dt="2024-11-19T08:20:41.983" v="77" actId="26606"/>
          <ac:spMkLst>
            <pc:docMk/>
            <pc:sldMk cId="913214707" sldId="289"/>
            <ac:spMk id="18" creationId="{2B97F24A-32CE-4C1C-A50D-3016B394DCFB}"/>
          </ac:spMkLst>
        </pc:spChg>
        <pc:spChg chg="add del">
          <ac:chgData name="Claudio Reinero" userId="f6a95cdd-635d-4d11-aa52-a6d8e07b4988" providerId="ADAL" clId="{8225012A-311C-4FCE-AE15-1F597970F582}" dt="2024-11-19T08:20:41.983" v="77" actId="26606"/>
          <ac:spMkLst>
            <pc:docMk/>
            <pc:sldMk cId="913214707" sldId="289"/>
            <ac:spMk id="19" creationId="{CD8B4F24-440B-49E9-B85D-733523DC064B}"/>
          </ac:spMkLst>
        </pc:spChg>
        <pc:spChg chg="add del">
          <ac:chgData name="Claudio Reinero" userId="f6a95cdd-635d-4d11-aa52-a6d8e07b4988" providerId="ADAL" clId="{8225012A-311C-4FCE-AE15-1F597970F582}" dt="2024-11-19T08:20:45.684" v="79" actId="26606"/>
          <ac:spMkLst>
            <pc:docMk/>
            <pc:sldMk cId="913214707" sldId="289"/>
            <ac:spMk id="21" creationId="{04812C46-200A-4DEB-A05E-3ED6C68C2387}"/>
          </ac:spMkLst>
        </pc:spChg>
        <pc:spChg chg="add del">
          <ac:chgData name="Claudio Reinero" userId="f6a95cdd-635d-4d11-aa52-a6d8e07b4988" providerId="ADAL" clId="{8225012A-311C-4FCE-AE15-1F597970F582}" dt="2024-11-19T08:20:45.684" v="79" actId="26606"/>
          <ac:spMkLst>
            <pc:docMk/>
            <pc:sldMk cId="913214707" sldId="289"/>
            <ac:spMk id="22" creationId="{D1EA859B-E555-4109-94F3-6700E046E008}"/>
          </ac:spMkLst>
        </pc:spChg>
        <pc:spChg chg="add del">
          <ac:chgData name="Claudio Reinero" userId="f6a95cdd-635d-4d11-aa52-a6d8e07b4988" providerId="ADAL" clId="{8225012A-311C-4FCE-AE15-1F597970F582}" dt="2024-11-19T08:20:50.617" v="81" actId="26606"/>
          <ac:spMkLst>
            <pc:docMk/>
            <pc:sldMk cId="913214707" sldId="289"/>
            <ac:spMk id="24" creationId="{0B9EE3F3-89B7-43C3-8651-C4C96830993D}"/>
          </ac:spMkLst>
        </pc:spChg>
        <pc:spChg chg="add del">
          <ac:chgData name="Claudio Reinero" userId="f6a95cdd-635d-4d11-aa52-a6d8e07b4988" providerId="ADAL" clId="{8225012A-311C-4FCE-AE15-1F597970F582}" dt="2024-11-19T08:20:50.617" v="81" actId="26606"/>
          <ac:spMkLst>
            <pc:docMk/>
            <pc:sldMk cId="913214707" sldId="289"/>
            <ac:spMk id="25" creationId="{33AE4636-AEEC-45D6-84D4-7AC2DA48ECF8}"/>
          </ac:spMkLst>
        </pc:spChg>
        <pc:spChg chg="add del">
          <ac:chgData name="Claudio Reinero" userId="f6a95cdd-635d-4d11-aa52-a6d8e07b4988" providerId="ADAL" clId="{8225012A-311C-4FCE-AE15-1F597970F582}" dt="2024-11-19T08:20:50.617" v="81" actId="26606"/>
          <ac:spMkLst>
            <pc:docMk/>
            <pc:sldMk cId="913214707" sldId="289"/>
            <ac:spMk id="26" creationId="{8D9CE0F4-2EB2-4F1F-8AAC-DB3571D9FE10}"/>
          </ac:spMkLst>
        </pc:spChg>
        <pc:picChg chg="add mod ord">
          <ac:chgData name="Claudio Reinero" userId="f6a95cdd-635d-4d11-aa52-a6d8e07b4988" providerId="ADAL" clId="{8225012A-311C-4FCE-AE15-1F597970F582}" dt="2024-11-19T08:21:06.161" v="86" actId="1076"/>
          <ac:picMkLst>
            <pc:docMk/>
            <pc:sldMk cId="913214707" sldId="289"/>
            <ac:picMk id="8" creationId="{9799B450-91DC-42C9-12BE-89264FB8DCBC}"/>
          </ac:picMkLst>
        </pc:picChg>
      </pc:sldChg>
      <pc:sldChg chg="new del">
        <pc:chgData name="Claudio Reinero" userId="f6a95cdd-635d-4d11-aa52-a6d8e07b4988" providerId="ADAL" clId="{8225012A-311C-4FCE-AE15-1F597970F582}" dt="2024-11-19T08:17:59.870" v="67" actId="47"/>
        <pc:sldMkLst>
          <pc:docMk/>
          <pc:sldMk cId="2459416584" sldId="289"/>
        </pc:sldMkLst>
      </pc:sldChg>
      <pc:sldChg chg="addSp delSp modSp add mod ord">
        <pc:chgData name="Claudio Reinero" userId="f6a95cdd-635d-4d11-aa52-a6d8e07b4988" providerId="ADAL" clId="{8225012A-311C-4FCE-AE15-1F597970F582}" dt="2024-11-19T08:26:28.653" v="125" actId="14100"/>
        <pc:sldMkLst>
          <pc:docMk/>
          <pc:sldMk cId="1203745801" sldId="290"/>
        </pc:sldMkLst>
        <pc:spChg chg="mod">
          <ac:chgData name="Claudio Reinero" userId="f6a95cdd-635d-4d11-aa52-a6d8e07b4988" providerId="ADAL" clId="{8225012A-311C-4FCE-AE15-1F597970F582}" dt="2024-11-19T08:24:42.892" v="115" actId="20577"/>
          <ac:spMkLst>
            <pc:docMk/>
            <pc:sldMk cId="1203745801" sldId="290"/>
            <ac:spMk id="2" creationId="{94159FCD-162A-14F4-2206-6FA37010D013}"/>
          </ac:spMkLst>
        </pc:spChg>
        <pc:spChg chg="del mod">
          <ac:chgData name="Claudio Reinero" userId="f6a95cdd-635d-4d11-aa52-a6d8e07b4988" providerId="ADAL" clId="{8225012A-311C-4FCE-AE15-1F597970F582}" dt="2024-11-19T08:23:35" v="96" actId="478"/>
          <ac:spMkLst>
            <pc:docMk/>
            <pc:sldMk cId="1203745801" sldId="290"/>
            <ac:spMk id="3" creationId="{7C83E420-0CB6-12C9-626D-667E87BD3AB4}"/>
          </ac:spMkLst>
        </pc:spChg>
        <pc:spChg chg="add del mod">
          <ac:chgData name="Claudio Reinero" userId="f6a95cdd-635d-4d11-aa52-a6d8e07b4988" providerId="ADAL" clId="{8225012A-311C-4FCE-AE15-1F597970F582}" dt="2024-11-19T08:26:18.963" v="122" actId="478"/>
          <ac:spMkLst>
            <pc:docMk/>
            <pc:sldMk cId="1203745801" sldId="290"/>
            <ac:spMk id="5" creationId="{E1F0E242-437A-B60F-6B66-9DFF9C8C5521}"/>
          </ac:spMkLst>
        </pc:spChg>
        <pc:spChg chg="add del mod">
          <ac:chgData name="Claudio Reinero" userId="f6a95cdd-635d-4d11-aa52-a6d8e07b4988" providerId="ADAL" clId="{8225012A-311C-4FCE-AE15-1F597970F582}" dt="2024-11-19T08:23:38.775" v="97" actId="478"/>
          <ac:spMkLst>
            <pc:docMk/>
            <pc:sldMk cId="1203745801" sldId="290"/>
            <ac:spMk id="8" creationId="{876E9D33-F123-8CB0-024D-82CFDE8DDB06}"/>
          </ac:spMkLst>
        </pc:spChg>
        <pc:picChg chg="add mod">
          <ac:chgData name="Claudio Reinero" userId="f6a95cdd-635d-4d11-aa52-a6d8e07b4988" providerId="ADAL" clId="{8225012A-311C-4FCE-AE15-1F597970F582}" dt="2024-11-19T08:26:28.653" v="125" actId="14100"/>
          <ac:picMkLst>
            <pc:docMk/>
            <pc:sldMk cId="1203745801" sldId="290"/>
            <ac:picMk id="9" creationId="{88450455-000A-BAD7-24F0-E3239C4DBA3E}"/>
          </ac:picMkLst>
        </pc:picChg>
      </pc:sldChg>
      <pc:sldChg chg="addSp delSp modSp add mod">
        <pc:chgData name="Claudio Reinero" userId="f6a95cdd-635d-4d11-aa52-a6d8e07b4988" providerId="ADAL" clId="{8225012A-311C-4FCE-AE15-1F597970F582}" dt="2024-11-19T08:27:42.348" v="141" actId="20577"/>
        <pc:sldMkLst>
          <pc:docMk/>
          <pc:sldMk cId="157950695" sldId="291"/>
        </pc:sldMkLst>
        <pc:spChg chg="add mod">
          <ac:chgData name="Claudio Reinero" userId="f6a95cdd-635d-4d11-aa52-a6d8e07b4988" providerId="ADAL" clId="{8225012A-311C-4FCE-AE15-1F597970F582}" dt="2024-11-19T08:27:42.348" v="141" actId="20577"/>
          <ac:spMkLst>
            <pc:docMk/>
            <pc:sldMk cId="157950695" sldId="291"/>
            <ac:spMk id="3" creationId="{12801B3F-6D01-F8F9-7738-FA71291CB352}"/>
          </ac:spMkLst>
        </pc:spChg>
        <pc:spChg chg="del">
          <ac:chgData name="Claudio Reinero" userId="f6a95cdd-635d-4d11-aa52-a6d8e07b4988" providerId="ADAL" clId="{8225012A-311C-4FCE-AE15-1F597970F582}" dt="2024-11-19T08:25:37.157" v="119" actId="478"/>
          <ac:spMkLst>
            <pc:docMk/>
            <pc:sldMk cId="157950695" sldId="291"/>
            <ac:spMk id="5" creationId="{E1F0E242-437A-B60F-6B66-9DFF9C8C5521}"/>
          </ac:spMkLst>
        </pc:spChg>
      </pc:sldChg>
      <pc:sldChg chg="add">
        <pc:chgData name="Claudio Reinero" userId="f6a95cdd-635d-4d11-aa52-a6d8e07b4988" providerId="ADAL" clId="{8225012A-311C-4FCE-AE15-1F597970F582}" dt="2024-11-19T08:26:11.447" v="121" actId="2890"/>
        <pc:sldMkLst>
          <pc:docMk/>
          <pc:sldMk cId="2726936372" sldId="292"/>
        </pc:sldMkLst>
      </pc:sldChg>
      <pc:sldChg chg="modSp add del mod">
        <pc:chgData name="Claudio Reinero" userId="f6a95cdd-635d-4d11-aa52-a6d8e07b4988" providerId="ADAL" clId="{8225012A-311C-4FCE-AE15-1F597970F582}" dt="2024-11-20T19:26:38.637" v="604" actId="47"/>
        <pc:sldMkLst>
          <pc:docMk/>
          <pc:sldMk cId="4253497370" sldId="293"/>
        </pc:sldMkLst>
        <pc:spChg chg="mod">
          <ac:chgData name="Claudio Reinero" userId="f6a95cdd-635d-4d11-aa52-a6d8e07b4988" providerId="ADAL" clId="{8225012A-311C-4FCE-AE15-1F597970F582}" dt="2024-11-19T15:40:09.454" v="192" actId="20577"/>
          <ac:spMkLst>
            <pc:docMk/>
            <pc:sldMk cId="4253497370" sldId="293"/>
            <ac:spMk id="3" creationId="{12801B3F-6D01-F8F9-7738-FA71291CB352}"/>
          </ac:spMkLst>
        </pc:spChg>
      </pc:sldChg>
      <pc:sldChg chg="add ord">
        <pc:chgData name="Claudio Reinero" userId="f6a95cdd-635d-4d11-aa52-a6d8e07b4988" providerId="ADAL" clId="{8225012A-311C-4FCE-AE15-1F597970F582}" dt="2024-11-20T18:55:14.045" v="245"/>
        <pc:sldMkLst>
          <pc:docMk/>
          <pc:sldMk cId="2807274439" sldId="294"/>
        </pc:sldMkLst>
      </pc:sldChg>
      <pc:sldChg chg="addSp delSp modSp add mod modCm">
        <pc:chgData name="Claudio Reinero" userId="f6a95cdd-635d-4d11-aa52-a6d8e07b4988" providerId="ADAL" clId="{8225012A-311C-4FCE-AE15-1F597970F582}" dt="2024-11-20T19:29:32.831" v="607" actId="1076"/>
        <pc:sldMkLst>
          <pc:docMk/>
          <pc:sldMk cId="2647003574" sldId="302"/>
        </pc:sldMkLst>
        <pc:spChg chg="mod">
          <ac:chgData name="Claudio Reinero" userId="f6a95cdd-635d-4d11-aa52-a6d8e07b4988" providerId="ADAL" clId="{8225012A-311C-4FCE-AE15-1F597970F582}" dt="2024-11-19T16:16:06.370" v="235" actId="6549"/>
          <ac:spMkLst>
            <pc:docMk/>
            <pc:sldMk cId="2647003574" sldId="302"/>
            <ac:spMk id="3" creationId="{F4D0BA43-DB4E-490A-9A7C-881C4CF6353C}"/>
          </ac:spMkLst>
        </pc:spChg>
        <pc:spChg chg="mod">
          <ac:chgData name="Claudio Reinero" userId="f6a95cdd-635d-4d11-aa52-a6d8e07b4988" providerId="ADAL" clId="{8225012A-311C-4FCE-AE15-1F597970F582}" dt="2024-11-19T16:18:30.193" v="243"/>
          <ac:spMkLst>
            <pc:docMk/>
            <pc:sldMk cId="2647003574" sldId="302"/>
            <ac:spMk id="4" creationId="{CC443F5F-6CB6-470F-A4C5-EFE3D3CAF9CD}"/>
          </ac:spMkLst>
        </pc:spChg>
        <pc:spChg chg="add">
          <ac:chgData name="Claudio Reinero" userId="f6a95cdd-635d-4d11-aa52-a6d8e07b4988" providerId="ADAL" clId="{8225012A-311C-4FCE-AE15-1F597970F582}" dt="2024-11-19T15:46:49.510" v="197"/>
          <ac:spMkLst>
            <pc:docMk/>
            <pc:sldMk cId="2647003574" sldId="302"/>
            <ac:spMk id="5" creationId="{31EF69F9-9BCD-359C-9BFE-8B75DDD47F79}"/>
          </ac:spMkLst>
        </pc:spChg>
        <pc:spChg chg="mod">
          <ac:chgData name="Claudio Reinero" userId="f6a95cdd-635d-4d11-aa52-a6d8e07b4988" providerId="ADAL" clId="{8225012A-311C-4FCE-AE15-1F597970F582}" dt="2024-11-20T19:14:35.117" v="495"/>
          <ac:spMkLst>
            <pc:docMk/>
            <pc:sldMk cId="2647003574" sldId="302"/>
            <ac:spMk id="6" creationId="{B6CD5B51-A772-4A7E-BC98-AB31A9ECD895}"/>
          </ac:spMkLst>
        </pc:spChg>
        <pc:spChg chg="del mod">
          <ac:chgData name="Claudio Reinero" userId="f6a95cdd-635d-4d11-aa52-a6d8e07b4988" providerId="ADAL" clId="{8225012A-311C-4FCE-AE15-1F597970F582}" dt="2024-11-19T16:15:59.672" v="233" actId="478"/>
          <ac:spMkLst>
            <pc:docMk/>
            <pc:sldMk cId="2647003574" sldId="302"/>
            <ac:spMk id="7" creationId="{690F90A8-81D2-42EB-8FAD-53AB5A2CF518}"/>
          </ac:spMkLst>
        </pc:spChg>
        <pc:spChg chg="add mod">
          <ac:chgData name="Claudio Reinero" userId="f6a95cdd-635d-4d11-aa52-a6d8e07b4988" providerId="ADAL" clId="{8225012A-311C-4FCE-AE15-1F597970F582}" dt="2024-11-19T15:46:52.987" v="199"/>
          <ac:spMkLst>
            <pc:docMk/>
            <pc:sldMk cId="2647003574" sldId="302"/>
            <ac:spMk id="8" creationId="{1AC97AEE-36E3-DCA9-10A6-85A81C0B236C}"/>
          </ac:spMkLst>
        </pc:spChg>
        <pc:spChg chg="add">
          <ac:chgData name="Claudio Reinero" userId="f6a95cdd-635d-4d11-aa52-a6d8e07b4988" providerId="ADAL" clId="{8225012A-311C-4FCE-AE15-1F597970F582}" dt="2024-11-19T15:49:19.219" v="200"/>
          <ac:spMkLst>
            <pc:docMk/>
            <pc:sldMk cId="2647003574" sldId="302"/>
            <ac:spMk id="9" creationId="{8FB31A17-EEBB-446B-A5BB-3AA6C595B8E0}"/>
          </ac:spMkLst>
        </pc:spChg>
        <pc:spChg chg="add del mod">
          <ac:chgData name="Claudio Reinero" userId="f6a95cdd-635d-4d11-aa52-a6d8e07b4988" providerId="ADAL" clId="{8225012A-311C-4FCE-AE15-1F597970F582}" dt="2024-11-19T15:50:28.229" v="204" actId="478"/>
          <ac:spMkLst>
            <pc:docMk/>
            <pc:sldMk cId="2647003574" sldId="302"/>
            <ac:spMk id="10" creationId="{2B807C60-3B58-8C11-7773-87F3F8D6D1F5}"/>
          </ac:spMkLst>
        </pc:spChg>
        <pc:spChg chg="add">
          <ac:chgData name="Claudio Reinero" userId="f6a95cdd-635d-4d11-aa52-a6d8e07b4988" providerId="ADAL" clId="{8225012A-311C-4FCE-AE15-1F597970F582}" dt="2024-11-19T15:50:15.586" v="202"/>
          <ac:spMkLst>
            <pc:docMk/>
            <pc:sldMk cId="2647003574" sldId="302"/>
            <ac:spMk id="11" creationId="{752D0921-4948-C609-36F9-131EA8200461}"/>
          </ac:spMkLst>
        </pc:spChg>
        <pc:spChg chg="add del">
          <ac:chgData name="Claudio Reinero" userId="f6a95cdd-635d-4d11-aa52-a6d8e07b4988" providerId="ADAL" clId="{8225012A-311C-4FCE-AE15-1F597970F582}" dt="2024-11-19T15:50:28.229" v="204" actId="478"/>
          <ac:spMkLst>
            <pc:docMk/>
            <pc:sldMk cId="2647003574" sldId="302"/>
            <ac:spMk id="12" creationId="{85DA3AE3-896F-E6AC-9F17-CA92C9CBC15D}"/>
          </ac:spMkLst>
        </pc:spChg>
        <pc:spChg chg="add del mod">
          <ac:chgData name="Claudio Reinero" userId="f6a95cdd-635d-4d11-aa52-a6d8e07b4988" providerId="ADAL" clId="{8225012A-311C-4FCE-AE15-1F597970F582}" dt="2024-11-19T15:53:34.354" v="208" actId="22"/>
          <ac:spMkLst>
            <pc:docMk/>
            <pc:sldMk cId="2647003574" sldId="302"/>
            <ac:spMk id="14" creationId="{BA0BDDF9-2DF8-0BD8-3786-3B74D2E48156}"/>
          </ac:spMkLst>
        </pc:spChg>
        <pc:spChg chg="add del mod">
          <ac:chgData name="Claudio Reinero" userId="f6a95cdd-635d-4d11-aa52-a6d8e07b4988" providerId="ADAL" clId="{8225012A-311C-4FCE-AE15-1F597970F582}" dt="2024-11-19T16:05:45.717" v="216" actId="22"/>
          <ac:spMkLst>
            <pc:docMk/>
            <pc:sldMk cId="2647003574" sldId="302"/>
            <ac:spMk id="16" creationId="{F3D16B7E-B0F9-FA43-4BF7-16021BA645C4}"/>
          </ac:spMkLst>
        </pc:spChg>
        <pc:spChg chg="add del">
          <ac:chgData name="Claudio Reinero" userId="f6a95cdd-635d-4d11-aa52-a6d8e07b4988" providerId="ADAL" clId="{8225012A-311C-4FCE-AE15-1F597970F582}" dt="2024-11-19T16:05:52.692" v="220" actId="22"/>
          <ac:spMkLst>
            <pc:docMk/>
            <pc:sldMk cId="2647003574" sldId="302"/>
            <ac:spMk id="18" creationId="{A7BFBAC5-4A47-046F-77CD-8F13D4990CD5}"/>
          </ac:spMkLst>
        </pc:spChg>
        <pc:spChg chg="add del mod">
          <ac:chgData name="Claudio Reinero" userId="f6a95cdd-635d-4d11-aa52-a6d8e07b4988" providerId="ADAL" clId="{8225012A-311C-4FCE-AE15-1F597970F582}" dt="2024-11-19T16:16:03.269" v="234" actId="478"/>
          <ac:spMkLst>
            <pc:docMk/>
            <pc:sldMk cId="2647003574" sldId="302"/>
            <ac:spMk id="20" creationId="{2552965E-539D-B3F1-6A5D-BD889B75CE8D}"/>
          </ac:spMkLst>
        </pc:spChg>
        <pc:spChg chg="add del">
          <ac:chgData name="Claudio Reinero" userId="f6a95cdd-635d-4d11-aa52-a6d8e07b4988" providerId="ADAL" clId="{8225012A-311C-4FCE-AE15-1F597970F582}" dt="2024-11-19T16:13:05.148" v="229" actId="22"/>
          <ac:spMkLst>
            <pc:docMk/>
            <pc:sldMk cId="2647003574" sldId="302"/>
            <ac:spMk id="22" creationId="{4A8B80EA-F132-35EC-9C57-479418E5515C}"/>
          </ac:spMkLst>
        </pc:spChg>
        <pc:spChg chg="add del mod">
          <ac:chgData name="Claudio Reinero" userId="f6a95cdd-635d-4d11-aa52-a6d8e07b4988" providerId="ADAL" clId="{8225012A-311C-4FCE-AE15-1F597970F582}" dt="2024-11-20T19:07:44.141" v="279" actId="478"/>
          <ac:spMkLst>
            <pc:docMk/>
            <pc:sldMk cId="2647003574" sldId="302"/>
            <ac:spMk id="24" creationId="{433C6764-459A-7B5C-EB55-851087CF6441}"/>
          </ac:spMkLst>
        </pc:spChg>
        <pc:spChg chg="add mod">
          <ac:chgData name="Claudio Reinero" userId="f6a95cdd-635d-4d11-aa52-a6d8e07b4988" providerId="ADAL" clId="{8225012A-311C-4FCE-AE15-1F597970F582}" dt="2024-11-20T19:29:32.831" v="607" actId="1076"/>
          <ac:spMkLst>
            <pc:docMk/>
            <pc:sldMk cId="2647003574" sldId="302"/>
            <ac:spMk id="25" creationId="{F7D7A886-F545-0C3E-B352-1DFF2F8B1D7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Claudio Reinero" userId="f6a95cdd-635d-4d11-aa52-a6d8e07b4988" providerId="ADAL" clId="{8225012A-311C-4FCE-AE15-1F597970F582}" dt="2024-11-19T16:15:55.682" v="232" actId="6549"/>
              <pc2:cmMkLst xmlns:pc2="http://schemas.microsoft.com/office/powerpoint/2019/9/main/command">
                <pc:docMk/>
                <pc:sldMk cId="2647003574" sldId="302"/>
                <pc2:cmMk id="{F441BEDF-8C92-44FC-90BF-EE05A7D3C5DC}"/>
              </pc2:cmMkLst>
            </pc226:cmChg>
            <pc226:cmChg xmlns:pc226="http://schemas.microsoft.com/office/powerpoint/2022/06/main/command" chg="mod">
              <pc226:chgData name="Claudio Reinero" userId="f6a95cdd-635d-4d11-aa52-a6d8e07b4988" providerId="ADAL" clId="{8225012A-311C-4FCE-AE15-1F597970F582}" dt="2024-11-19T16:16:06.370" v="235" actId="6549"/>
              <pc2:cmMkLst xmlns:pc2="http://schemas.microsoft.com/office/powerpoint/2019/9/main/command">
                <pc:docMk/>
                <pc:sldMk cId="2647003574" sldId="302"/>
                <pc2:cmMk id="{E89ADEFD-94AB-4E40-B4FE-5C43E90C9E72}"/>
              </pc2:cmMkLst>
            </pc226:cmChg>
          </p:ext>
        </pc:extLst>
      </pc:sldChg>
      <pc:sldChg chg="addSp delSp modSp add mod">
        <pc:chgData name="Claudio Reinero" userId="f6a95cdd-635d-4d11-aa52-a6d8e07b4988" providerId="ADAL" clId="{8225012A-311C-4FCE-AE15-1F597970F582}" dt="2024-11-20T19:14:43.628" v="497"/>
        <pc:sldMkLst>
          <pc:docMk/>
          <pc:sldMk cId="1081381269" sldId="303"/>
        </pc:sldMkLst>
        <pc:spChg chg="mod">
          <ac:chgData name="Claudio Reinero" userId="f6a95cdd-635d-4d11-aa52-a6d8e07b4988" providerId="ADAL" clId="{8225012A-311C-4FCE-AE15-1F597970F582}" dt="2024-11-20T19:08:50.221" v="321" actId="20577"/>
          <ac:spMkLst>
            <pc:docMk/>
            <pc:sldMk cId="1081381269" sldId="303"/>
            <ac:spMk id="2" creationId="{123388CB-7205-4A25-96C4-EDF86C19251B}"/>
          </ac:spMkLst>
        </pc:spChg>
        <pc:spChg chg="del mod">
          <ac:chgData name="Claudio Reinero" userId="f6a95cdd-635d-4d11-aa52-a6d8e07b4988" providerId="ADAL" clId="{8225012A-311C-4FCE-AE15-1F597970F582}" dt="2024-11-20T18:59:10.283" v="249" actId="478"/>
          <ac:spMkLst>
            <pc:docMk/>
            <pc:sldMk cId="1081381269" sldId="303"/>
            <ac:spMk id="3" creationId="{F4D0BA43-DB4E-490A-9A7C-881C4CF6353C}"/>
          </ac:spMkLst>
        </pc:spChg>
        <pc:spChg chg="mod">
          <ac:chgData name="Claudio Reinero" userId="f6a95cdd-635d-4d11-aa52-a6d8e07b4988" providerId="ADAL" clId="{8225012A-311C-4FCE-AE15-1F597970F582}" dt="2024-11-20T19:14:43.628" v="497"/>
          <ac:spMkLst>
            <pc:docMk/>
            <pc:sldMk cId="1081381269" sldId="303"/>
            <ac:spMk id="6" creationId="{B6CD5B51-A772-4A7E-BC98-AB31A9ECD895}"/>
          </ac:spMkLst>
        </pc:spChg>
        <pc:spChg chg="add del mod">
          <ac:chgData name="Claudio Reinero" userId="f6a95cdd-635d-4d11-aa52-a6d8e07b4988" providerId="ADAL" clId="{8225012A-311C-4FCE-AE15-1F597970F582}" dt="2024-11-20T18:59:13.156" v="250" actId="478"/>
          <ac:spMkLst>
            <pc:docMk/>
            <pc:sldMk cId="1081381269" sldId="303"/>
            <ac:spMk id="7" creationId="{7C38E001-6F33-3E83-D36B-478CCDA98276}"/>
          </ac:spMkLst>
        </pc:spChg>
        <pc:spChg chg="add mod">
          <ac:chgData name="Claudio Reinero" userId="f6a95cdd-635d-4d11-aa52-a6d8e07b4988" providerId="ADAL" clId="{8225012A-311C-4FCE-AE15-1F597970F582}" dt="2024-11-20T19:09:02.445" v="323" actId="1076"/>
          <ac:spMkLst>
            <pc:docMk/>
            <pc:sldMk cId="1081381269" sldId="303"/>
            <ac:spMk id="8" creationId="{E3DE48AC-2671-34F8-8261-AD100AEEE14E}"/>
          </ac:spMkLst>
        </pc:spChg>
        <pc:spChg chg="add mod">
          <ac:chgData name="Claudio Reinero" userId="f6a95cdd-635d-4d11-aa52-a6d8e07b4988" providerId="ADAL" clId="{8225012A-311C-4FCE-AE15-1F597970F582}" dt="2024-11-20T19:09:02.445" v="323" actId="1076"/>
          <ac:spMkLst>
            <pc:docMk/>
            <pc:sldMk cId="1081381269" sldId="303"/>
            <ac:spMk id="9" creationId="{CAAD5FF5-5408-21FC-BF54-FA0EC3E6DFAC}"/>
          </ac:spMkLst>
        </pc:spChg>
        <pc:spChg chg="del">
          <ac:chgData name="Claudio Reinero" userId="f6a95cdd-635d-4d11-aa52-a6d8e07b4988" providerId="ADAL" clId="{8225012A-311C-4FCE-AE15-1F597970F582}" dt="2024-11-20T18:59:07.149" v="248" actId="478"/>
          <ac:spMkLst>
            <pc:docMk/>
            <pc:sldMk cId="1081381269" sldId="303"/>
            <ac:spMk id="24" creationId="{433C6764-459A-7B5C-EB55-851087CF6441}"/>
          </ac:spMkLst>
        </pc:spChg>
      </pc:sldChg>
      <pc:sldChg chg="addSp delSp modSp add mod ord">
        <pc:chgData name="Claudio Reinero" userId="f6a95cdd-635d-4d11-aa52-a6d8e07b4988" providerId="ADAL" clId="{8225012A-311C-4FCE-AE15-1F597970F582}" dt="2024-11-20T19:14:39.792" v="496"/>
        <pc:sldMkLst>
          <pc:docMk/>
          <pc:sldMk cId="3311723213" sldId="304"/>
        </pc:sldMkLst>
        <pc:spChg chg="mod">
          <ac:chgData name="Claudio Reinero" userId="f6a95cdd-635d-4d11-aa52-a6d8e07b4988" providerId="ADAL" clId="{8225012A-311C-4FCE-AE15-1F597970F582}" dt="2024-11-20T19:08:18.529" v="314" actId="20577"/>
          <ac:spMkLst>
            <pc:docMk/>
            <pc:sldMk cId="3311723213" sldId="304"/>
            <ac:spMk id="2" creationId="{123388CB-7205-4A25-96C4-EDF86C19251B}"/>
          </ac:spMkLst>
        </pc:spChg>
        <pc:spChg chg="add del">
          <ac:chgData name="Claudio Reinero" userId="f6a95cdd-635d-4d11-aa52-a6d8e07b4988" providerId="ADAL" clId="{8225012A-311C-4FCE-AE15-1F597970F582}" dt="2024-11-20T18:59:24.561" v="253" actId="22"/>
          <ac:spMkLst>
            <pc:docMk/>
            <pc:sldMk cId="3311723213" sldId="304"/>
            <ac:spMk id="5" creationId="{D62656A7-93B5-25A3-8792-2BF47E941598}"/>
          </ac:spMkLst>
        </pc:spChg>
        <pc:spChg chg="mod">
          <ac:chgData name="Claudio Reinero" userId="f6a95cdd-635d-4d11-aa52-a6d8e07b4988" providerId="ADAL" clId="{8225012A-311C-4FCE-AE15-1F597970F582}" dt="2024-11-20T19:14:39.792" v="496"/>
          <ac:spMkLst>
            <pc:docMk/>
            <pc:sldMk cId="3311723213" sldId="304"/>
            <ac:spMk id="6" creationId="{B6CD5B51-A772-4A7E-BC98-AB31A9ECD895}"/>
          </ac:spMkLst>
        </pc:spChg>
        <pc:spChg chg="add mod">
          <ac:chgData name="Claudio Reinero" userId="f6a95cdd-635d-4d11-aa52-a6d8e07b4988" providerId="ADAL" clId="{8225012A-311C-4FCE-AE15-1F597970F582}" dt="2024-11-20T18:59:34.718" v="255" actId="1076"/>
          <ac:spMkLst>
            <pc:docMk/>
            <pc:sldMk cId="3311723213" sldId="304"/>
            <ac:spMk id="7" creationId="{6F4B51FD-C87A-99D8-EC72-D64A72AE5096}"/>
          </ac:spMkLst>
        </pc:spChg>
        <pc:spChg chg="add mod">
          <ac:chgData name="Claudio Reinero" userId="f6a95cdd-635d-4d11-aa52-a6d8e07b4988" providerId="ADAL" clId="{8225012A-311C-4FCE-AE15-1F597970F582}" dt="2024-11-20T18:59:34.718" v="255" actId="1076"/>
          <ac:spMkLst>
            <pc:docMk/>
            <pc:sldMk cId="3311723213" sldId="304"/>
            <ac:spMk id="8" creationId="{6DAAF6DD-BAB5-2686-B0DF-B78C7070EA2E}"/>
          </ac:spMkLst>
        </pc:spChg>
        <pc:spChg chg="add mod">
          <ac:chgData name="Claudio Reinero" userId="f6a95cdd-635d-4d11-aa52-a6d8e07b4988" providerId="ADAL" clId="{8225012A-311C-4FCE-AE15-1F597970F582}" dt="2024-11-20T18:59:34.718" v="255" actId="1076"/>
          <ac:spMkLst>
            <pc:docMk/>
            <pc:sldMk cId="3311723213" sldId="304"/>
            <ac:spMk id="9" creationId="{AF2A6944-2737-5F6A-E898-FBB11F623582}"/>
          </ac:spMkLst>
        </pc:spChg>
        <pc:spChg chg="add mod">
          <ac:chgData name="Claudio Reinero" userId="f6a95cdd-635d-4d11-aa52-a6d8e07b4988" providerId="ADAL" clId="{8225012A-311C-4FCE-AE15-1F597970F582}" dt="2024-11-20T18:59:34.718" v="255" actId="1076"/>
          <ac:spMkLst>
            <pc:docMk/>
            <pc:sldMk cId="3311723213" sldId="304"/>
            <ac:spMk id="10" creationId="{D6F139DA-6EA9-BF32-3C5E-2BD1E3283BCF}"/>
          </ac:spMkLst>
        </pc:spChg>
      </pc:sldChg>
      <pc:sldChg chg="addSp modSp add mod ord">
        <pc:chgData name="Claudio Reinero" userId="f6a95cdd-635d-4d11-aa52-a6d8e07b4988" providerId="ADAL" clId="{8225012A-311C-4FCE-AE15-1F597970F582}" dt="2024-11-20T19:14:55.532" v="499"/>
        <pc:sldMkLst>
          <pc:docMk/>
          <pc:sldMk cId="3426572622" sldId="305"/>
        </pc:sldMkLst>
        <pc:spChg chg="mod">
          <ac:chgData name="Claudio Reinero" userId="f6a95cdd-635d-4d11-aa52-a6d8e07b4988" providerId="ADAL" clId="{8225012A-311C-4FCE-AE15-1F597970F582}" dt="2024-11-20T19:10:58.924" v="372" actId="20577"/>
          <ac:spMkLst>
            <pc:docMk/>
            <pc:sldMk cId="3426572622" sldId="305"/>
            <ac:spMk id="2" creationId="{123388CB-7205-4A25-96C4-EDF86C19251B}"/>
          </ac:spMkLst>
        </pc:spChg>
        <pc:spChg chg="add mod">
          <ac:chgData name="Claudio Reinero" userId="f6a95cdd-635d-4d11-aa52-a6d8e07b4988" providerId="ADAL" clId="{8225012A-311C-4FCE-AE15-1F597970F582}" dt="2024-11-20T19:10:52.589" v="350" actId="1076"/>
          <ac:spMkLst>
            <pc:docMk/>
            <pc:sldMk cId="3426572622" sldId="305"/>
            <ac:spMk id="3" creationId="{C3DAAD8E-10B0-A14C-5289-A08A46F70621}"/>
          </ac:spMkLst>
        </pc:spChg>
        <pc:spChg chg="add mod">
          <ac:chgData name="Claudio Reinero" userId="f6a95cdd-635d-4d11-aa52-a6d8e07b4988" providerId="ADAL" clId="{8225012A-311C-4FCE-AE15-1F597970F582}" dt="2024-11-20T19:10:52.589" v="350" actId="1076"/>
          <ac:spMkLst>
            <pc:docMk/>
            <pc:sldMk cId="3426572622" sldId="305"/>
            <ac:spMk id="5" creationId="{EBB541B4-A5B9-9CD6-5B5D-D54CE4A67ADE}"/>
          </ac:spMkLst>
        </pc:spChg>
        <pc:spChg chg="mod">
          <ac:chgData name="Claudio Reinero" userId="f6a95cdd-635d-4d11-aa52-a6d8e07b4988" providerId="ADAL" clId="{8225012A-311C-4FCE-AE15-1F597970F582}" dt="2024-11-20T19:14:55.532" v="499"/>
          <ac:spMkLst>
            <pc:docMk/>
            <pc:sldMk cId="3426572622" sldId="305"/>
            <ac:spMk id="6" creationId="{B6CD5B51-A772-4A7E-BC98-AB31A9ECD895}"/>
          </ac:spMkLst>
        </pc:spChg>
      </pc:sldChg>
      <pc:sldChg chg="addSp modSp add mod">
        <pc:chgData name="Claudio Reinero" userId="f6a95cdd-635d-4d11-aa52-a6d8e07b4988" providerId="ADAL" clId="{8225012A-311C-4FCE-AE15-1F597970F582}" dt="2024-11-20T19:14:50.966" v="498"/>
        <pc:sldMkLst>
          <pc:docMk/>
          <pc:sldMk cId="1868323040" sldId="306"/>
        </pc:sldMkLst>
        <pc:spChg chg="mod">
          <ac:chgData name="Claudio Reinero" userId="f6a95cdd-635d-4d11-aa52-a6d8e07b4988" providerId="ADAL" clId="{8225012A-311C-4FCE-AE15-1F597970F582}" dt="2024-11-20T19:09:48.779" v="343" actId="20577"/>
          <ac:spMkLst>
            <pc:docMk/>
            <pc:sldMk cId="1868323040" sldId="306"/>
            <ac:spMk id="2" creationId="{123388CB-7205-4A25-96C4-EDF86C19251B}"/>
          </ac:spMkLst>
        </pc:spChg>
        <pc:spChg chg="add mod">
          <ac:chgData name="Claudio Reinero" userId="f6a95cdd-635d-4d11-aa52-a6d8e07b4988" providerId="ADAL" clId="{8225012A-311C-4FCE-AE15-1F597970F582}" dt="2024-11-20T19:09:56.888" v="344"/>
          <ac:spMkLst>
            <pc:docMk/>
            <pc:sldMk cId="1868323040" sldId="306"/>
            <ac:spMk id="3" creationId="{1E4041DA-83C2-B4F1-9A6E-A791B934A7C6}"/>
          </ac:spMkLst>
        </pc:spChg>
        <pc:spChg chg="add mod">
          <ac:chgData name="Claudio Reinero" userId="f6a95cdd-635d-4d11-aa52-a6d8e07b4988" providerId="ADAL" clId="{8225012A-311C-4FCE-AE15-1F597970F582}" dt="2024-11-20T19:09:56.888" v="344"/>
          <ac:spMkLst>
            <pc:docMk/>
            <pc:sldMk cId="1868323040" sldId="306"/>
            <ac:spMk id="5" creationId="{A9314968-A620-AC7A-7FCD-16BA5C353A04}"/>
          </ac:spMkLst>
        </pc:spChg>
        <pc:spChg chg="mod">
          <ac:chgData name="Claudio Reinero" userId="f6a95cdd-635d-4d11-aa52-a6d8e07b4988" providerId="ADAL" clId="{8225012A-311C-4FCE-AE15-1F597970F582}" dt="2024-11-20T19:14:50.966" v="498"/>
          <ac:spMkLst>
            <pc:docMk/>
            <pc:sldMk cId="1868323040" sldId="306"/>
            <ac:spMk id="6" creationId="{B6CD5B51-A772-4A7E-BC98-AB31A9ECD895}"/>
          </ac:spMkLst>
        </pc:spChg>
      </pc:sldChg>
      <pc:sldChg chg="addSp modSp add mod">
        <pc:chgData name="Claudio Reinero" userId="f6a95cdd-635d-4d11-aa52-a6d8e07b4988" providerId="ADAL" clId="{8225012A-311C-4FCE-AE15-1F597970F582}" dt="2024-11-20T19:15:06.905" v="502"/>
        <pc:sldMkLst>
          <pc:docMk/>
          <pc:sldMk cId="1259869150" sldId="307"/>
        </pc:sldMkLst>
        <pc:spChg chg="mod">
          <ac:chgData name="Claudio Reinero" userId="f6a95cdd-635d-4d11-aa52-a6d8e07b4988" providerId="ADAL" clId="{8225012A-311C-4FCE-AE15-1F597970F582}" dt="2024-11-20T19:13:08.946" v="474" actId="20577"/>
          <ac:spMkLst>
            <pc:docMk/>
            <pc:sldMk cId="1259869150" sldId="307"/>
            <ac:spMk id="2" creationId="{123388CB-7205-4A25-96C4-EDF86C19251B}"/>
          </ac:spMkLst>
        </pc:spChg>
        <pc:spChg chg="add mod">
          <ac:chgData name="Claudio Reinero" userId="f6a95cdd-635d-4d11-aa52-a6d8e07b4988" providerId="ADAL" clId="{8225012A-311C-4FCE-AE15-1F597970F582}" dt="2024-11-20T19:13:30.988" v="487"/>
          <ac:spMkLst>
            <pc:docMk/>
            <pc:sldMk cId="1259869150" sldId="307"/>
            <ac:spMk id="3" creationId="{1A7D1282-40CF-C549-8CB4-6307BDBA7E31}"/>
          </ac:spMkLst>
        </pc:spChg>
        <pc:spChg chg="add mod">
          <ac:chgData name="Claudio Reinero" userId="f6a95cdd-635d-4d11-aa52-a6d8e07b4988" providerId="ADAL" clId="{8225012A-311C-4FCE-AE15-1F597970F582}" dt="2024-11-20T19:13:30.988" v="487"/>
          <ac:spMkLst>
            <pc:docMk/>
            <pc:sldMk cId="1259869150" sldId="307"/>
            <ac:spMk id="5" creationId="{8D348AEB-23AE-F7F3-D3BA-155FCA7C6D71}"/>
          </ac:spMkLst>
        </pc:spChg>
        <pc:spChg chg="mod">
          <ac:chgData name="Claudio Reinero" userId="f6a95cdd-635d-4d11-aa52-a6d8e07b4988" providerId="ADAL" clId="{8225012A-311C-4FCE-AE15-1F597970F582}" dt="2024-11-20T19:15:06.905" v="502"/>
          <ac:spMkLst>
            <pc:docMk/>
            <pc:sldMk cId="1259869150" sldId="307"/>
            <ac:spMk id="6" creationId="{B6CD5B51-A772-4A7E-BC98-AB31A9ECD895}"/>
          </ac:spMkLst>
        </pc:spChg>
      </pc:sldChg>
      <pc:sldChg chg="addSp modSp add mod">
        <pc:chgData name="Claudio Reinero" userId="f6a95cdd-635d-4d11-aa52-a6d8e07b4988" providerId="ADAL" clId="{8225012A-311C-4FCE-AE15-1F597970F582}" dt="2024-11-20T19:14:59.559" v="500"/>
        <pc:sldMkLst>
          <pc:docMk/>
          <pc:sldMk cId="3411967482" sldId="308"/>
        </pc:sldMkLst>
        <pc:spChg chg="mod">
          <ac:chgData name="Claudio Reinero" userId="f6a95cdd-635d-4d11-aa52-a6d8e07b4988" providerId="ADAL" clId="{8225012A-311C-4FCE-AE15-1F597970F582}" dt="2024-11-20T19:13:22.686" v="486" actId="20577"/>
          <ac:spMkLst>
            <pc:docMk/>
            <pc:sldMk cId="3411967482" sldId="308"/>
            <ac:spMk id="2" creationId="{123388CB-7205-4A25-96C4-EDF86C19251B}"/>
          </ac:spMkLst>
        </pc:spChg>
        <pc:spChg chg="add mod">
          <ac:chgData name="Claudio Reinero" userId="f6a95cdd-635d-4d11-aa52-a6d8e07b4988" providerId="ADAL" clId="{8225012A-311C-4FCE-AE15-1F597970F582}" dt="2024-11-20T19:11:22.933" v="389"/>
          <ac:spMkLst>
            <pc:docMk/>
            <pc:sldMk cId="3411967482" sldId="308"/>
            <ac:spMk id="3" creationId="{8EEBE139-FC90-66B2-EF2E-1D53F0347940}"/>
          </ac:spMkLst>
        </pc:spChg>
        <pc:spChg chg="add mod">
          <ac:chgData name="Claudio Reinero" userId="f6a95cdd-635d-4d11-aa52-a6d8e07b4988" providerId="ADAL" clId="{8225012A-311C-4FCE-AE15-1F597970F582}" dt="2024-11-20T19:11:22.933" v="389"/>
          <ac:spMkLst>
            <pc:docMk/>
            <pc:sldMk cId="3411967482" sldId="308"/>
            <ac:spMk id="5" creationId="{8427E1CD-61CF-F4CB-70AA-7F40DB15CC46}"/>
          </ac:spMkLst>
        </pc:spChg>
        <pc:spChg chg="mod">
          <ac:chgData name="Claudio Reinero" userId="f6a95cdd-635d-4d11-aa52-a6d8e07b4988" providerId="ADAL" clId="{8225012A-311C-4FCE-AE15-1F597970F582}" dt="2024-11-20T19:14:59.559" v="500"/>
          <ac:spMkLst>
            <pc:docMk/>
            <pc:sldMk cId="3411967482" sldId="308"/>
            <ac:spMk id="6" creationId="{B6CD5B51-A772-4A7E-BC98-AB31A9ECD895}"/>
          </ac:spMkLst>
        </pc:spChg>
        <pc:spChg chg="add mod">
          <ac:chgData name="Claudio Reinero" userId="f6a95cdd-635d-4d11-aa52-a6d8e07b4988" providerId="ADAL" clId="{8225012A-311C-4FCE-AE15-1F597970F582}" dt="2024-11-20T19:11:22.933" v="389"/>
          <ac:spMkLst>
            <pc:docMk/>
            <pc:sldMk cId="3411967482" sldId="308"/>
            <ac:spMk id="7" creationId="{1879C4B5-D26B-EFC2-C499-420699E2D1FF}"/>
          </ac:spMkLst>
        </pc:spChg>
      </pc:sldChg>
      <pc:sldChg chg="add del">
        <pc:chgData name="Claudio Reinero" userId="f6a95cdd-635d-4d11-aa52-a6d8e07b4988" providerId="ADAL" clId="{8225012A-311C-4FCE-AE15-1F597970F582}" dt="2024-11-20T19:15:15.154" v="504" actId="47"/>
        <pc:sldMkLst>
          <pc:docMk/>
          <pc:sldMk cId="2018892007" sldId="309"/>
        </pc:sldMkLst>
      </pc:sldChg>
      <pc:sldChg chg="add del">
        <pc:chgData name="Claudio Reinero" userId="f6a95cdd-635d-4d11-aa52-a6d8e07b4988" providerId="ADAL" clId="{8225012A-311C-4FCE-AE15-1F597970F582}" dt="2024-11-20T19:15:15.154" v="504" actId="47"/>
        <pc:sldMkLst>
          <pc:docMk/>
          <pc:sldMk cId="1030798061" sldId="310"/>
        </pc:sldMkLst>
      </pc:sldChg>
      <pc:sldChg chg="addSp modSp add mod">
        <pc:chgData name="Claudio Reinero" userId="f6a95cdd-635d-4d11-aa52-a6d8e07b4988" providerId="ADAL" clId="{8225012A-311C-4FCE-AE15-1F597970F582}" dt="2024-11-20T19:16:09.047" v="511" actId="1076"/>
        <pc:sldMkLst>
          <pc:docMk/>
          <pc:sldMk cId="1817298602" sldId="311"/>
        </pc:sldMkLst>
        <pc:spChg chg="mod">
          <ac:chgData name="Claudio Reinero" userId="f6a95cdd-635d-4d11-aa52-a6d8e07b4988" providerId="ADAL" clId="{8225012A-311C-4FCE-AE15-1F597970F582}" dt="2024-11-20T19:15:57.110" v="509"/>
          <ac:spMkLst>
            <pc:docMk/>
            <pc:sldMk cId="1817298602" sldId="311"/>
            <ac:spMk id="2" creationId="{123388CB-7205-4A25-96C4-EDF86C19251B}"/>
          </ac:spMkLst>
        </pc:spChg>
        <pc:spChg chg="add mod">
          <ac:chgData name="Claudio Reinero" userId="f6a95cdd-635d-4d11-aa52-a6d8e07b4988" providerId="ADAL" clId="{8225012A-311C-4FCE-AE15-1F597970F582}" dt="2024-11-20T19:16:09.047" v="511" actId="1076"/>
          <ac:spMkLst>
            <pc:docMk/>
            <pc:sldMk cId="1817298602" sldId="311"/>
            <ac:spMk id="3" creationId="{A809D516-6253-9423-E801-F2784CE70A74}"/>
          </ac:spMkLst>
        </pc:spChg>
        <pc:spChg chg="add mod">
          <ac:chgData name="Claudio Reinero" userId="f6a95cdd-635d-4d11-aa52-a6d8e07b4988" providerId="ADAL" clId="{8225012A-311C-4FCE-AE15-1F597970F582}" dt="2024-11-20T19:16:09.047" v="511" actId="1076"/>
          <ac:spMkLst>
            <pc:docMk/>
            <pc:sldMk cId="1817298602" sldId="311"/>
            <ac:spMk id="5" creationId="{E6DCF149-91BC-A287-1809-262367C1FD5E}"/>
          </ac:spMkLst>
        </pc:spChg>
        <pc:spChg chg="mod">
          <ac:chgData name="Claudio Reinero" userId="f6a95cdd-635d-4d11-aa52-a6d8e07b4988" providerId="ADAL" clId="{8225012A-311C-4FCE-AE15-1F597970F582}" dt="2024-11-20T19:15:20.280" v="505"/>
          <ac:spMkLst>
            <pc:docMk/>
            <pc:sldMk cId="1817298602" sldId="311"/>
            <ac:spMk id="6" creationId="{B6CD5B51-A772-4A7E-BC98-AB31A9ECD895}"/>
          </ac:spMkLst>
        </pc:spChg>
        <pc:spChg chg="add mod">
          <ac:chgData name="Claudio Reinero" userId="f6a95cdd-635d-4d11-aa52-a6d8e07b4988" providerId="ADAL" clId="{8225012A-311C-4FCE-AE15-1F597970F582}" dt="2024-11-20T19:16:09.047" v="511" actId="1076"/>
          <ac:spMkLst>
            <pc:docMk/>
            <pc:sldMk cId="1817298602" sldId="311"/>
            <ac:spMk id="7" creationId="{8ED6582A-B12F-504E-4D0D-0CD7B8F9B619}"/>
          </ac:spMkLst>
        </pc:spChg>
      </pc:sldChg>
      <pc:sldChg chg="addSp delSp modSp add mod">
        <pc:chgData name="Claudio Reinero" userId="f6a95cdd-635d-4d11-aa52-a6d8e07b4988" providerId="ADAL" clId="{8225012A-311C-4FCE-AE15-1F597970F582}" dt="2024-11-20T19:15:03.282" v="501"/>
        <pc:sldMkLst>
          <pc:docMk/>
          <pc:sldMk cId="1905347130" sldId="312"/>
        </pc:sldMkLst>
        <pc:spChg chg="mod">
          <ac:chgData name="Claudio Reinero" userId="f6a95cdd-635d-4d11-aa52-a6d8e07b4988" providerId="ADAL" clId="{8225012A-311C-4FCE-AE15-1F597970F582}" dt="2024-11-20T19:13:17.932" v="483" actId="20577"/>
          <ac:spMkLst>
            <pc:docMk/>
            <pc:sldMk cId="1905347130" sldId="312"/>
            <ac:spMk id="2" creationId="{123388CB-7205-4A25-96C4-EDF86C19251B}"/>
          </ac:spMkLst>
        </pc:spChg>
        <pc:spChg chg="del mod">
          <ac:chgData name="Claudio Reinero" userId="f6a95cdd-635d-4d11-aa52-a6d8e07b4988" providerId="ADAL" clId="{8225012A-311C-4FCE-AE15-1F597970F582}" dt="2024-11-20T19:12:05.029" v="398" actId="478"/>
          <ac:spMkLst>
            <pc:docMk/>
            <pc:sldMk cId="1905347130" sldId="312"/>
            <ac:spMk id="3" creationId="{8EEBE139-FC90-66B2-EF2E-1D53F0347940}"/>
          </ac:spMkLst>
        </pc:spChg>
        <pc:spChg chg="del mod">
          <ac:chgData name="Claudio Reinero" userId="f6a95cdd-635d-4d11-aa52-a6d8e07b4988" providerId="ADAL" clId="{8225012A-311C-4FCE-AE15-1F597970F582}" dt="2024-11-20T19:12:02.792" v="396" actId="478"/>
          <ac:spMkLst>
            <pc:docMk/>
            <pc:sldMk cId="1905347130" sldId="312"/>
            <ac:spMk id="5" creationId="{8427E1CD-61CF-F4CB-70AA-7F40DB15CC46}"/>
          </ac:spMkLst>
        </pc:spChg>
        <pc:spChg chg="mod">
          <ac:chgData name="Claudio Reinero" userId="f6a95cdd-635d-4d11-aa52-a6d8e07b4988" providerId="ADAL" clId="{8225012A-311C-4FCE-AE15-1F597970F582}" dt="2024-11-20T19:15:03.282" v="501"/>
          <ac:spMkLst>
            <pc:docMk/>
            <pc:sldMk cId="1905347130" sldId="312"/>
            <ac:spMk id="6" creationId="{B6CD5B51-A772-4A7E-BC98-AB31A9ECD895}"/>
          </ac:spMkLst>
        </pc:spChg>
        <pc:spChg chg="del">
          <ac:chgData name="Claudio Reinero" userId="f6a95cdd-635d-4d11-aa52-a6d8e07b4988" providerId="ADAL" clId="{8225012A-311C-4FCE-AE15-1F597970F582}" dt="2024-11-20T19:11:58.861" v="394" actId="478"/>
          <ac:spMkLst>
            <pc:docMk/>
            <pc:sldMk cId="1905347130" sldId="312"/>
            <ac:spMk id="7" creationId="{1879C4B5-D26B-EFC2-C499-420699E2D1FF}"/>
          </ac:spMkLst>
        </pc:spChg>
        <pc:spChg chg="add del mod">
          <ac:chgData name="Claudio Reinero" userId="f6a95cdd-635d-4d11-aa52-a6d8e07b4988" providerId="ADAL" clId="{8225012A-311C-4FCE-AE15-1F597970F582}" dt="2024-11-20T19:12:09.004" v="400" actId="478"/>
          <ac:spMkLst>
            <pc:docMk/>
            <pc:sldMk cId="1905347130" sldId="312"/>
            <ac:spMk id="9" creationId="{1B1E1BDD-F479-8616-6FED-35E1942A25CC}"/>
          </ac:spMkLst>
        </pc:spChg>
        <pc:spChg chg="add mod">
          <ac:chgData name="Claudio Reinero" userId="f6a95cdd-635d-4d11-aa52-a6d8e07b4988" providerId="ADAL" clId="{8225012A-311C-4FCE-AE15-1F597970F582}" dt="2024-11-20T19:12:06.860" v="399"/>
          <ac:spMkLst>
            <pc:docMk/>
            <pc:sldMk cId="1905347130" sldId="312"/>
            <ac:spMk id="10" creationId="{3D49768C-1275-5E47-8C25-1E35C92B666E}"/>
          </ac:spMkLst>
        </pc:spChg>
        <pc:spChg chg="add mod">
          <ac:chgData name="Claudio Reinero" userId="f6a95cdd-635d-4d11-aa52-a6d8e07b4988" providerId="ADAL" clId="{8225012A-311C-4FCE-AE15-1F597970F582}" dt="2024-11-20T19:12:06.860" v="399"/>
          <ac:spMkLst>
            <pc:docMk/>
            <pc:sldMk cId="1905347130" sldId="312"/>
            <ac:spMk id="11" creationId="{6BE09995-283B-ED2F-8218-075DB0E8ED89}"/>
          </ac:spMkLst>
        </pc:spChg>
      </pc:sldChg>
      <pc:sldChg chg="addSp delSp modSp add mod">
        <pc:chgData name="Claudio Reinero" userId="f6a95cdd-635d-4d11-aa52-a6d8e07b4988" providerId="ADAL" clId="{8225012A-311C-4FCE-AE15-1F597970F582}" dt="2024-11-20T19:15:10.812" v="503"/>
        <pc:sldMkLst>
          <pc:docMk/>
          <pc:sldMk cId="4111113509" sldId="313"/>
        </pc:sldMkLst>
        <pc:spChg chg="del mod">
          <ac:chgData name="Claudio Reinero" userId="f6a95cdd-635d-4d11-aa52-a6d8e07b4988" providerId="ADAL" clId="{8225012A-311C-4FCE-AE15-1F597970F582}" dt="2024-11-20T19:14:06.247" v="491" actId="478"/>
          <ac:spMkLst>
            <pc:docMk/>
            <pc:sldMk cId="4111113509" sldId="313"/>
            <ac:spMk id="3" creationId="{1A7D1282-40CF-C549-8CB4-6307BDBA7E31}"/>
          </ac:spMkLst>
        </pc:spChg>
        <pc:spChg chg="del">
          <ac:chgData name="Claudio Reinero" userId="f6a95cdd-635d-4d11-aa52-a6d8e07b4988" providerId="ADAL" clId="{8225012A-311C-4FCE-AE15-1F597970F582}" dt="2024-11-20T19:14:03.565" v="490" actId="478"/>
          <ac:spMkLst>
            <pc:docMk/>
            <pc:sldMk cId="4111113509" sldId="313"/>
            <ac:spMk id="5" creationId="{8D348AEB-23AE-F7F3-D3BA-155FCA7C6D71}"/>
          </ac:spMkLst>
        </pc:spChg>
        <pc:spChg chg="mod">
          <ac:chgData name="Claudio Reinero" userId="f6a95cdd-635d-4d11-aa52-a6d8e07b4988" providerId="ADAL" clId="{8225012A-311C-4FCE-AE15-1F597970F582}" dt="2024-11-20T19:15:10.812" v="503"/>
          <ac:spMkLst>
            <pc:docMk/>
            <pc:sldMk cId="4111113509" sldId="313"/>
            <ac:spMk id="6" creationId="{B6CD5B51-A772-4A7E-BC98-AB31A9ECD895}"/>
          </ac:spMkLst>
        </pc:spChg>
        <pc:spChg chg="add del mod">
          <ac:chgData name="Claudio Reinero" userId="f6a95cdd-635d-4d11-aa52-a6d8e07b4988" providerId="ADAL" clId="{8225012A-311C-4FCE-AE15-1F597970F582}" dt="2024-11-20T19:14:08.355" v="492" actId="478"/>
          <ac:spMkLst>
            <pc:docMk/>
            <pc:sldMk cId="4111113509" sldId="313"/>
            <ac:spMk id="8" creationId="{DAC8DCE2-7362-E00F-2F60-1060DC912127}"/>
          </ac:spMkLst>
        </pc:spChg>
        <pc:spChg chg="add mod">
          <ac:chgData name="Claudio Reinero" userId="f6a95cdd-635d-4d11-aa52-a6d8e07b4988" providerId="ADAL" clId="{8225012A-311C-4FCE-AE15-1F597970F582}" dt="2024-11-20T19:14:11.733" v="494" actId="1076"/>
          <ac:spMkLst>
            <pc:docMk/>
            <pc:sldMk cId="4111113509" sldId="313"/>
            <ac:spMk id="9" creationId="{10AB7122-7AC0-B750-E913-26A7C813A3F3}"/>
          </ac:spMkLst>
        </pc:spChg>
        <pc:spChg chg="add mod">
          <ac:chgData name="Claudio Reinero" userId="f6a95cdd-635d-4d11-aa52-a6d8e07b4988" providerId="ADAL" clId="{8225012A-311C-4FCE-AE15-1F597970F582}" dt="2024-11-20T19:14:11.733" v="494" actId="1076"/>
          <ac:spMkLst>
            <pc:docMk/>
            <pc:sldMk cId="4111113509" sldId="313"/>
            <ac:spMk id="10" creationId="{D40C8EDA-5335-002D-274E-04E558345AC7}"/>
          </ac:spMkLst>
        </pc:spChg>
      </pc:sldChg>
      <pc:sldChg chg="addSp modSp add mod">
        <pc:chgData name="Claudio Reinero" userId="f6a95cdd-635d-4d11-aa52-a6d8e07b4988" providerId="ADAL" clId="{8225012A-311C-4FCE-AE15-1F597970F582}" dt="2024-11-20T19:19:57.733" v="549"/>
        <pc:sldMkLst>
          <pc:docMk/>
          <pc:sldMk cId="2608751802" sldId="314"/>
        </pc:sldMkLst>
        <pc:spChg chg="mod">
          <ac:chgData name="Claudio Reinero" userId="f6a95cdd-635d-4d11-aa52-a6d8e07b4988" providerId="ADAL" clId="{8225012A-311C-4FCE-AE15-1F597970F582}" dt="2024-11-20T19:19:51.504" v="548"/>
          <ac:spMkLst>
            <pc:docMk/>
            <pc:sldMk cId="2608751802" sldId="314"/>
            <ac:spMk id="2" creationId="{123388CB-7205-4A25-96C4-EDF86C19251B}"/>
          </ac:spMkLst>
        </pc:spChg>
        <pc:spChg chg="add mod">
          <ac:chgData name="Claudio Reinero" userId="f6a95cdd-635d-4d11-aa52-a6d8e07b4988" providerId="ADAL" clId="{8225012A-311C-4FCE-AE15-1F597970F582}" dt="2024-11-20T19:19:57.733" v="549"/>
          <ac:spMkLst>
            <pc:docMk/>
            <pc:sldMk cId="2608751802" sldId="314"/>
            <ac:spMk id="3" creationId="{2CB5E147-ACC6-E0E0-9CF4-FA86980FC8E3}"/>
          </ac:spMkLst>
        </pc:spChg>
        <pc:spChg chg="add mod">
          <ac:chgData name="Claudio Reinero" userId="f6a95cdd-635d-4d11-aa52-a6d8e07b4988" providerId="ADAL" clId="{8225012A-311C-4FCE-AE15-1F597970F582}" dt="2024-11-20T19:19:57.733" v="549"/>
          <ac:spMkLst>
            <pc:docMk/>
            <pc:sldMk cId="2608751802" sldId="314"/>
            <ac:spMk id="5" creationId="{1EEE11F5-A4AC-843F-07C9-1B712281C5C0}"/>
          </ac:spMkLst>
        </pc:spChg>
      </pc:sldChg>
      <pc:sldChg chg="addSp modSp add mod">
        <pc:chgData name="Claudio Reinero" userId="f6a95cdd-635d-4d11-aa52-a6d8e07b4988" providerId="ADAL" clId="{8225012A-311C-4FCE-AE15-1F597970F582}" dt="2024-11-20T19:17:55.351" v="536"/>
        <pc:sldMkLst>
          <pc:docMk/>
          <pc:sldMk cId="1002756593" sldId="315"/>
        </pc:sldMkLst>
        <pc:spChg chg="mod">
          <ac:chgData name="Claudio Reinero" userId="f6a95cdd-635d-4d11-aa52-a6d8e07b4988" providerId="ADAL" clId="{8225012A-311C-4FCE-AE15-1F597970F582}" dt="2024-11-20T19:17:47.924" v="535"/>
          <ac:spMkLst>
            <pc:docMk/>
            <pc:sldMk cId="1002756593" sldId="315"/>
            <ac:spMk id="2" creationId="{123388CB-7205-4A25-96C4-EDF86C19251B}"/>
          </ac:spMkLst>
        </pc:spChg>
        <pc:spChg chg="add mod">
          <ac:chgData name="Claudio Reinero" userId="f6a95cdd-635d-4d11-aa52-a6d8e07b4988" providerId="ADAL" clId="{8225012A-311C-4FCE-AE15-1F597970F582}" dt="2024-11-20T19:17:55.351" v="536"/>
          <ac:spMkLst>
            <pc:docMk/>
            <pc:sldMk cId="1002756593" sldId="315"/>
            <ac:spMk id="3" creationId="{D25D5048-C1C5-550D-67CC-ABCF2B5767B9}"/>
          </ac:spMkLst>
        </pc:spChg>
        <pc:spChg chg="add mod">
          <ac:chgData name="Claudio Reinero" userId="f6a95cdd-635d-4d11-aa52-a6d8e07b4988" providerId="ADAL" clId="{8225012A-311C-4FCE-AE15-1F597970F582}" dt="2024-11-20T19:17:55.351" v="536"/>
          <ac:spMkLst>
            <pc:docMk/>
            <pc:sldMk cId="1002756593" sldId="315"/>
            <ac:spMk id="5" creationId="{6589765F-92B0-FDC2-E38D-8BB29FB563D8}"/>
          </ac:spMkLst>
        </pc:spChg>
        <pc:spChg chg="add mod">
          <ac:chgData name="Claudio Reinero" userId="f6a95cdd-635d-4d11-aa52-a6d8e07b4988" providerId="ADAL" clId="{8225012A-311C-4FCE-AE15-1F597970F582}" dt="2024-11-20T19:17:55.351" v="536"/>
          <ac:spMkLst>
            <pc:docMk/>
            <pc:sldMk cId="1002756593" sldId="315"/>
            <ac:spMk id="7" creationId="{34AB1353-E178-2CAB-DED5-545DFE59B4EA}"/>
          </ac:spMkLst>
        </pc:spChg>
      </pc:sldChg>
      <pc:sldChg chg="addSp modSp add mod">
        <pc:chgData name="Claudio Reinero" userId="f6a95cdd-635d-4d11-aa52-a6d8e07b4988" providerId="ADAL" clId="{8225012A-311C-4FCE-AE15-1F597970F582}" dt="2024-11-20T19:17:18.371" v="534"/>
        <pc:sldMkLst>
          <pc:docMk/>
          <pc:sldMk cId="1232505098" sldId="316"/>
        </pc:sldMkLst>
        <pc:spChg chg="mod">
          <ac:chgData name="Claudio Reinero" userId="f6a95cdd-635d-4d11-aa52-a6d8e07b4988" providerId="ADAL" clId="{8225012A-311C-4FCE-AE15-1F597970F582}" dt="2024-11-20T19:17:08.385" v="533" actId="20577"/>
          <ac:spMkLst>
            <pc:docMk/>
            <pc:sldMk cId="1232505098" sldId="316"/>
            <ac:spMk id="2" creationId="{123388CB-7205-4A25-96C4-EDF86C19251B}"/>
          </ac:spMkLst>
        </pc:spChg>
        <pc:spChg chg="add mod">
          <ac:chgData name="Claudio Reinero" userId="f6a95cdd-635d-4d11-aa52-a6d8e07b4988" providerId="ADAL" clId="{8225012A-311C-4FCE-AE15-1F597970F582}" dt="2024-11-20T19:17:18.371" v="534"/>
          <ac:spMkLst>
            <pc:docMk/>
            <pc:sldMk cId="1232505098" sldId="316"/>
            <ac:spMk id="3" creationId="{C5957C6C-0FA4-CE2C-53B3-EA5D0CE41C8A}"/>
          </ac:spMkLst>
        </pc:spChg>
        <pc:spChg chg="add mod">
          <ac:chgData name="Claudio Reinero" userId="f6a95cdd-635d-4d11-aa52-a6d8e07b4988" providerId="ADAL" clId="{8225012A-311C-4FCE-AE15-1F597970F582}" dt="2024-11-20T19:17:18.371" v="534"/>
          <ac:spMkLst>
            <pc:docMk/>
            <pc:sldMk cId="1232505098" sldId="316"/>
            <ac:spMk id="5" creationId="{0B01CC58-7D66-2D68-B4D4-C80AFAB7127B}"/>
          </ac:spMkLst>
        </pc:spChg>
        <pc:spChg chg="add mod">
          <ac:chgData name="Claudio Reinero" userId="f6a95cdd-635d-4d11-aa52-a6d8e07b4988" providerId="ADAL" clId="{8225012A-311C-4FCE-AE15-1F597970F582}" dt="2024-11-20T19:17:18.371" v="534"/>
          <ac:spMkLst>
            <pc:docMk/>
            <pc:sldMk cId="1232505098" sldId="316"/>
            <ac:spMk id="7" creationId="{D2CE9684-21B8-4B6E-C11B-47B45535B695}"/>
          </ac:spMkLst>
        </pc:spChg>
      </pc:sldChg>
      <pc:sldChg chg="addSp modSp add mod">
        <pc:chgData name="Claudio Reinero" userId="f6a95cdd-635d-4d11-aa52-a6d8e07b4988" providerId="ADAL" clId="{8225012A-311C-4FCE-AE15-1F597970F582}" dt="2024-11-20T19:21:50.219" v="556"/>
        <pc:sldMkLst>
          <pc:docMk/>
          <pc:sldMk cId="2544535356" sldId="317"/>
        </pc:sldMkLst>
        <pc:spChg chg="mod">
          <ac:chgData name="Claudio Reinero" userId="f6a95cdd-635d-4d11-aa52-a6d8e07b4988" providerId="ADAL" clId="{8225012A-311C-4FCE-AE15-1F597970F582}" dt="2024-11-20T19:21:43.554" v="555"/>
          <ac:spMkLst>
            <pc:docMk/>
            <pc:sldMk cId="2544535356" sldId="317"/>
            <ac:spMk id="2" creationId="{123388CB-7205-4A25-96C4-EDF86C19251B}"/>
          </ac:spMkLst>
        </pc:spChg>
        <pc:spChg chg="add mod">
          <ac:chgData name="Claudio Reinero" userId="f6a95cdd-635d-4d11-aa52-a6d8e07b4988" providerId="ADAL" clId="{8225012A-311C-4FCE-AE15-1F597970F582}" dt="2024-11-20T19:21:50.219" v="556"/>
          <ac:spMkLst>
            <pc:docMk/>
            <pc:sldMk cId="2544535356" sldId="317"/>
            <ac:spMk id="3" creationId="{F81A16AB-F165-24AB-35C2-08ABA3F2F087}"/>
          </ac:spMkLst>
        </pc:spChg>
        <pc:spChg chg="add mod">
          <ac:chgData name="Claudio Reinero" userId="f6a95cdd-635d-4d11-aa52-a6d8e07b4988" providerId="ADAL" clId="{8225012A-311C-4FCE-AE15-1F597970F582}" dt="2024-11-20T19:21:50.219" v="556"/>
          <ac:spMkLst>
            <pc:docMk/>
            <pc:sldMk cId="2544535356" sldId="317"/>
            <ac:spMk id="5" creationId="{B3695062-4DD6-A289-961D-EF20CDF88E95}"/>
          </ac:spMkLst>
        </pc:spChg>
        <pc:spChg chg="add mod">
          <ac:chgData name="Claudio Reinero" userId="f6a95cdd-635d-4d11-aa52-a6d8e07b4988" providerId="ADAL" clId="{8225012A-311C-4FCE-AE15-1F597970F582}" dt="2024-11-20T19:21:50.219" v="556"/>
          <ac:spMkLst>
            <pc:docMk/>
            <pc:sldMk cId="2544535356" sldId="317"/>
            <ac:spMk id="7" creationId="{908FC3B0-C4EF-995D-BE1D-7E9B1FAC5A50}"/>
          </ac:spMkLst>
        </pc:spChg>
      </pc:sldChg>
      <pc:sldChg chg="addSp modSp add mod">
        <pc:chgData name="Claudio Reinero" userId="f6a95cdd-635d-4d11-aa52-a6d8e07b4988" providerId="ADAL" clId="{8225012A-311C-4FCE-AE15-1F597970F582}" dt="2024-11-20T19:20:54.484" v="554"/>
        <pc:sldMkLst>
          <pc:docMk/>
          <pc:sldMk cId="2818376197" sldId="318"/>
        </pc:sldMkLst>
        <pc:spChg chg="mod">
          <ac:chgData name="Claudio Reinero" userId="f6a95cdd-635d-4d11-aa52-a6d8e07b4988" providerId="ADAL" clId="{8225012A-311C-4FCE-AE15-1F597970F582}" dt="2024-11-20T19:20:46.863" v="553"/>
          <ac:spMkLst>
            <pc:docMk/>
            <pc:sldMk cId="2818376197" sldId="318"/>
            <ac:spMk id="2" creationId="{123388CB-7205-4A25-96C4-EDF86C19251B}"/>
          </ac:spMkLst>
        </pc:spChg>
        <pc:spChg chg="add mod">
          <ac:chgData name="Claudio Reinero" userId="f6a95cdd-635d-4d11-aa52-a6d8e07b4988" providerId="ADAL" clId="{8225012A-311C-4FCE-AE15-1F597970F582}" dt="2024-11-20T19:20:54.484" v="554"/>
          <ac:spMkLst>
            <pc:docMk/>
            <pc:sldMk cId="2818376197" sldId="318"/>
            <ac:spMk id="3" creationId="{8FFBB823-83B5-9F09-A47C-2E3C5555D38F}"/>
          </ac:spMkLst>
        </pc:spChg>
        <pc:spChg chg="add mod">
          <ac:chgData name="Claudio Reinero" userId="f6a95cdd-635d-4d11-aa52-a6d8e07b4988" providerId="ADAL" clId="{8225012A-311C-4FCE-AE15-1F597970F582}" dt="2024-11-20T19:20:54.484" v="554"/>
          <ac:spMkLst>
            <pc:docMk/>
            <pc:sldMk cId="2818376197" sldId="318"/>
            <ac:spMk id="5" creationId="{93480EFB-9FCE-2CF0-EEBF-36445C161B4D}"/>
          </ac:spMkLst>
        </pc:spChg>
        <pc:spChg chg="add mod">
          <ac:chgData name="Claudio Reinero" userId="f6a95cdd-635d-4d11-aa52-a6d8e07b4988" providerId="ADAL" clId="{8225012A-311C-4FCE-AE15-1F597970F582}" dt="2024-11-20T19:20:54.484" v="554"/>
          <ac:spMkLst>
            <pc:docMk/>
            <pc:sldMk cId="2818376197" sldId="318"/>
            <ac:spMk id="7" creationId="{626CEF55-B782-89A8-2B34-ED077C881DE2}"/>
          </ac:spMkLst>
        </pc:spChg>
      </pc:sldChg>
      <pc:sldChg chg="addSp modSp add mod">
        <pc:chgData name="Claudio Reinero" userId="f6a95cdd-635d-4d11-aa52-a6d8e07b4988" providerId="ADAL" clId="{8225012A-311C-4FCE-AE15-1F597970F582}" dt="2024-11-20T19:20:32.398" v="552" actId="1076"/>
        <pc:sldMkLst>
          <pc:docMk/>
          <pc:sldMk cId="3177843446" sldId="319"/>
        </pc:sldMkLst>
        <pc:spChg chg="mod">
          <ac:chgData name="Claudio Reinero" userId="f6a95cdd-635d-4d11-aa52-a6d8e07b4988" providerId="ADAL" clId="{8225012A-311C-4FCE-AE15-1F597970F582}" dt="2024-11-20T19:20:24.543" v="550"/>
          <ac:spMkLst>
            <pc:docMk/>
            <pc:sldMk cId="3177843446" sldId="319"/>
            <ac:spMk id="2" creationId="{123388CB-7205-4A25-96C4-EDF86C19251B}"/>
          </ac:spMkLst>
        </pc:spChg>
        <pc:spChg chg="add mod">
          <ac:chgData name="Claudio Reinero" userId="f6a95cdd-635d-4d11-aa52-a6d8e07b4988" providerId="ADAL" clId="{8225012A-311C-4FCE-AE15-1F597970F582}" dt="2024-11-20T19:20:32.398" v="552" actId="1076"/>
          <ac:spMkLst>
            <pc:docMk/>
            <pc:sldMk cId="3177843446" sldId="319"/>
            <ac:spMk id="3" creationId="{A150C5D1-AA65-63E9-FFA2-11CF5B80DC82}"/>
          </ac:spMkLst>
        </pc:spChg>
        <pc:spChg chg="add mod">
          <ac:chgData name="Claudio Reinero" userId="f6a95cdd-635d-4d11-aa52-a6d8e07b4988" providerId="ADAL" clId="{8225012A-311C-4FCE-AE15-1F597970F582}" dt="2024-11-20T19:20:32.398" v="552" actId="1076"/>
          <ac:spMkLst>
            <pc:docMk/>
            <pc:sldMk cId="3177843446" sldId="319"/>
            <ac:spMk id="5" creationId="{7F839B30-2526-F37E-F0A3-B5DEF56B039D}"/>
          </ac:spMkLst>
        </pc:spChg>
      </pc:sldChg>
      <pc:sldChg chg="addSp delSp modSp add mod">
        <pc:chgData name="Claudio Reinero" userId="f6a95cdd-635d-4d11-aa52-a6d8e07b4988" providerId="ADAL" clId="{8225012A-311C-4FCE-AE15-1F597970F582}" dt="2024-11-20T19:19:00.482" v="547"/>
        <pc:sldMkLst>
          <pc:docMk/>
          <pc:sldMk cId="2983592786" sldId="320"/>
        </pc:sldMkLst>
        <pc:spChg chg="del mod">
          <ac:chgData name="Claudio Reinero" userId="f6a95cdd-635d-4d11-aa52-a6d8e07b4988" providerId="ADAL" clId="{8225012A-311C-4FCE-AE15-1F597970F582}" dt="2024-11-20T19:18:49.520" v="545" actId="478"/>
          <ac:spMkLst>
            <pc:docMk/>
            <pc:sldMk cId="2983592786" sldId="320"/>
            <ac:spMk id="3" creationId="{D25D5048-C1C5-550D-67CC-ABCF2B5767B9}"/>
          </ac:spMkLst>
        </pc:spChg>
        <pc:spChg chg="del mod">
          <ac:chgData name="Claudio Reinero" userId="f6a95cdd-635d-4d11-aa52-a6d8e07b4988" providerId="ADAL" clId="{8225012A-311C-4FCE-AE15-1F597970F582}" dt="2024-11-20T19:18:47.874" v="543" actId="478"/>
          <ac:spMkLst>
            <pc:docMk/>
            <pc:sldMk cId="2983592786" sldId="320"/>
            <ac:spMk id="5" creationId="{6589765F-92B0-FDC2-E38D-8BB29FB563D8}"/>
          </ac:spMkLst>
        </pc:spChg>
        <pc:spChg chg="del">
          <ac:chgData name="Claudio Reinero" userId="f6a95cdd-635d-4d11-aa52-a6d8e07b4988" providerId="ADAL" clId="{8225012A-311C-4FCE-AE15-1F597970F582}" dt="2024-11-20T19:18:46.190" v="541" actId="478"/>
          <ac:spMkLst>
            <pc:docMk/>
            <pc:sldMk cId="2983592786" sldId="320"/>
            <ac:spMk id="7" creationId="{34AB1353-E178-2CAB-DED5-545DFE59B4EA}"/>
          </ac:spMkLst>
        </pc:spChg>
        <pc:spChg chg="add del mod">
          <ac:chgData name="Claudio Reinero" userId="f6a95cdd-635d-4d11-aa52-a6d8e07b4988" providerId="ADAL" clId="{8225012A-311C-4FCE-AE15-1F597970F582}" dt="2024-11-20T19:18:53.218" v="546" actId="478"/>
          <ac:spMkLst>
            <pc:docMk/>
            <pc:sldMk cId="2983592786" sldId="320"/>
            <ac:spMk id="9" creationId="{8AFD35C4-6E9E-0B7C-B53C-B555984B4869}"/>
          </ac:spMkLst>
        </pc:spChg>
        <pc:spChg chg="add mod">
          <ac:chgData name="Claudio Reinero" userId="f6a95cdd-635d-4d11-aa52-a6d8e07b4988" providerId="ADAL" clId="{8225012A-311C-4FCE-AE15-1F597970F582}" dt="2024-11-20T19:19:00.482" v="547"/>
          <ac:spMkLst>
            <pc:docMk/>
            <pc:sldMk cId="2983592786" sldId="320"/>
            <ac:spMk id="10" creationId="{F5470205-550A-92D9-4F2B-4982E5C14773}"/>
          </ac:spMkLst>
        </pc:spChg>
        <pc:spChg chg="add mod">
          <ac:chgData name="Claudio Reinero" userId="f6a95cdd-635d-4d11-aa52-a6d8e07b4988" providerId="ADAL" clId="{8225012A-311C-4FCE-AE15-1F597970F582}" dt="2024-11-20T19:19:00.482" v="547"/>
          <ac:spMkLst>
            <pc:docMk/>
            <pc:sldMk cId="2983592786" sldId="320"/>
            <ac:spMk id="11" creationId="{2E9AC0CE-B680-1CDA-96FE-F1C0538C8829}"/>
          </ac:spMkLst>
        </pc:spChg>
        <pc:spChg chg="add mod">
          <ac:chgData name="Claudio Reinero" userId="f6a95cdd-635d-4d11-aa52-a6d8e07b4988" providerId="ADAL" clId="{8225012A-311C-4FCE-AE15-1F597970F582}" dt="2024-11-20T19:19:00.482" v="547"/>
          <ac:spMkLst>
            <pc:docMk/>
            <pc:sldMk cId="2983592786" sldId="320"/>
            <ac:spMk id="12" creationId="{FE4A6B5F-7E59-71BB-CC85-385334B7A7BF}"/>
          </ac:spMkLst>
        </pc:spChg>
      </pc:sldChg>
      <pc:sldChg chg="addSp delSp modSp add mod">
        <pc:chgData name="Claudio Reinero" userId="f6a95cdd-635d-4d11-aa52-a6d8e07b4988" providerId="ADAL" clId="{8225012A-311C-4FCE-AE15-1F597970F582}" dt="2024-11-20T19:24:09.166" v="568" actId="1076"/>
        <pc:sldMkLst>
          <pc:docMk/>
          <pc:sldMk cId="3416690869" sldId="321"/>
        </pc:sldMkLst>
        <pc:spChg chg="del">
          <ac:chgData name="Claudio Reinero" userId="f6a95cdd-635d-4d11-aa52-a6d8e07b4988" providerId="ADAL" clId="{8225012A-311C-4FCE-AE15-1F597970F582}" dt="2024-11-20T19:22:43.174" v="559" actId="478"/>
          <ac:spMkLst>
            <pc:docMk/>
            <pc:sldMk cId="3416690869" sldId="321"/>
            <ac:spMk id="3" creationId="{F81A16AB-F165-24AB-35C2-08ABA3F2F087}"/>
          </ac:spMkLst>
        </pc:spChg>
        <pc:spChg chg="del mod">
          <ac:chgData name="Claudio Reinero" userId="f6a95cdd-635d-4d11-aa52-a6d8e07b4988" providerId="ADAL" clId="{8225012A-311C-4FCE-AE15-1F597970F582}" dt="2024-11-20T19:22:43.174" v="559" actId="478"/>
          <ac:spMkLst>
            <pc:docMk/>
            <pc:sldMk cId="3416690869" sldId="321"/>
            <ac:spMk id="5" creationId="{B3695062-4DD6-A289-961D-EF20CDF88E95}"/>
          </ac:spMkLst>
        </pc:spChg>
        <pc:spChg chg="del mod">
          <ac:chgData name="Claudio Reinero" userId="f6a95cdd-635d-4d11-aa52-a6d8e07b4988" providerId="ADAL" clId="{8225012A-311C-4FCE-AE15-1F597970F582}" dt="2024-11-20T19:22:43.174" v="559" actId="478"/>
          <ac:spMkLst>
            <pc:docMk/>
            <pc:sldMk cId="3416690869" sldId="321"/>
            <ac:spMk id="7" creationId="{908FC3B0-C4EF-995D-BE1D-7E9B1FAC5A50}"/>
          </ac:spMkLst>
        </pc:spChg>
        <pc:spChg chg="add del mod">
          <ac:chgData name="Claudio Reinero" userId="f6a95cdd-635d-4d11-aa52-a6d8e07b4988" providerId="ADAL" clId="{8225012A-311C-4FCE-AE15-1F597970F582}" dt="2024-11-20T19:22:47.941" v="560" actId="478"/>
          <ac:spMkLst>
            <pc:docMk/>
            <pc:sldMk cId="3416690869" sldId="321"/>
            <ac:spMk id="9" creationId="{F09FA9BD-42AD-718A-54E5-A3C1D80DE596}"/>
          </ac:spMkLst>
        </pc:spChg>
        <pc:spChg chg="add mod">
          <ac:chgData name="Claudio Reinero" userId="f6a95cdd-635d-4d11-aa52-a6d8e07b4988" providerId="ADAL" clId="{8225012A-311C-4FCE-AE15-1F597970F582}" dt="2024-11-20T19:22:53.771" v="561"/>
          <ac:spMkLst>
            <pc:docMk/>
            <pc:sldMk cId="3416690869" sldId="321"/>
            <ac:spMk id="10" creationId="{1398B86C-3CB6-9EAA-659E-B2CDFDE11C4F}"/>
          </ac:spMkLst>
        </pc:spChg>
        <pc:spChg chg="add mod">
          <ac:chgData name="Claudio Reinero" userId="f6a95cdd-635d-4d11-aa52-a6d8e07b4988" providerId="ADAL" clId="{8225012A-311C-4FCE-AE15-1F597970F582}" dt="2024-11-20T19:23:50.164" v="566" actId="1076"/>
          <ac:spMkLst>
            <pc:docMk/>
            <pc:sldMk cId="3416690869" sldId="321"/>
            <ac:spMk id="11" creationId="{44760C41-B343-3A19-13C7-5365A96423E7}"/>
          </ac:spMkLst>
        </pc:spChg>
        <pc:spChg chg="add mod">
          <ac:chgData name="Claudio Reinero" userId="f6a95cdd-635d-4d11-aa52-a6d8e07b4988" providerId="ADAL" clId="{8225012A-311C-4FCE-AE15-1F597970F582}" dt="2024-11-20T19:23:06.719" v="562"/>
          <ac:spMkLst>
            <pc:docMk/>
            <pc:sldMk cId="3416690869" sldId="321"/>
            <ac:spMk id="12" creationId="{588C87EA-B8E2-63D7-1A57-CC56471221E4}"/>
          </ac:spMkLst>
        </pc:spChg>
        <pc:picChg chg="add mod">
          <ac:chgData name="Claudio Reinero" userId="f6a95cdd-635d-4d11-aa52-a6d8e07b4988" providerId="ADAL" clId="{8225012A-311C-4FCE-AE15-1F597970F582}" dt="2024-11-20T19:24:09.166" v="568" actId="1076"/>
          <ac:picMkLst>
            <pc:docMk/>
            <pc:sldMk cId="3416690869" sldId="321"/>
            <ac:picMk id="13" creationId="{9A62E272-60DB-6867-BF93-EF54E45B893E}"/>
          </ac:picMkLst>
        </pc:picChg>
      </pc:sldChg>
    </pc:docChg>
  </pc:docChgLst>
</pc:chgInfo>
</file>

<file path=ppt/comments/modernComment_12E_9DC611B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441BEDF-8C92-44FC-90BF-EE05A7D3C5DC}" authorId="{F596886A-242E-6D26-0663-374617F4DBAA}" status="resolved" created="2023-10-02T08:03:32.60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647003574" sldId="302"/>
      <ac:spMk id="7" creationId="{690F90A8-81D2-42EB-8FAD-53AB5A2CF518}"/>
      <ac:txMk cp="6" len="38">
        <ac:context len="375" hash="1081656219"/>
      </ac:txMk>
    </ac:txMkLst>
    <p188:txBody>
      <a:bodyPr/>
      <a:lstStyle/>
      <a:p>
        <a:r>
          <a:rPr lang="en-US"/>
          <a:t>Seeing these names here, spelled out, makes me think that a bit shorter versions might be good… -- no timportant...</a:t>
        </a:r>
      </a:p>
    </p188:txBody>
  </p188:cm>
  <p188:cm id="{E89ADEFD-94AB-4E40-B4FE-5C43E90C9E72}" authorId="{F596886A-242E-6D26-0663-374617F4DBAA}" status="resolved" created="2023-10-02T08:04:51.85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647003574" sldId="302"/>
      <ac:spMk id="3" creationId="{F4D0BA43-DB4E-490A-9A7C-881C4CF6353C}"/>
      <ac:txMk cp="26" len="9">
        <ac:context len="104" hash="780924293"/>
      </ac:txMk>
    </ac:txMkLst>
    <p188:pos x="2657181" y="259366"/>
    <p188:txBody>
      <a:bodyPr/>
      <a:lstStyle/>
      <a:p>
        <a:r>
          <a:rPr lang="en-US"/>
          <a:t>If this is a well-established term, which I believe it is, maybe "Instrument Schedule".
I think maybe it should be 'Instrument Calibration Schedule" to be more precise.</a:t>
        </a:r>
      </a:p>
    </p188:txBody>
  </p188:cm>
  <p188:cm id="{A2463441-AFC9-492D-AE50-6C4BA79106F1}" authorId="{F596886A-242E-6D26-0663-374617F4DBAA}" status="resolved" created="2023-10-02T08:36:52.01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647003574" sldId="302"/>
      <ac:spMk id="2" creationId="{123388CB-7205-4A25-96C4-EDF86C19251B}"/>
      <ac:txMk cp="41">
        <ac:context len="42" hash="2730234035"/>
      </ac:txMk>
    </ac:txMkLst>
    <p188:pos x="2008595" y="978195"/>
    <p188:txBody>
      <a:bodyPr/>
      <a:lstStyle/>
      <a:p>
        <a:r>
          <a:rPr lang="en-US"/>
          <a:t>Maybe
Base Classes for the Calibration Schedule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19.11.2024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2E_9DC611B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8566E0C-FA6E-54A2-225D-2AF65AECB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</a:t>
            </a:r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FW </a:t>
            </a:r>
            <a:r>
              <a:rPr lang="en-GB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Calob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Claudio Reinero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Claudio Reinero, November 25th - 28th, Instrument Control Systems 2024</a:t>
            </a:r>
            <a:endParaRPr lang="de-CH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 IFW </a:t>
            </a:r>
            <a:r>
              <a:rPr lang="en-US" b="0" i="0" dirty="0" err="1">
                <a:effectLst/>
              </a:rPr>
              <a:t>Calob</a:t>
            </a:r>
            <a:r>
              <a:rPr lang="en-US" b="0" i="0" dirty="0">
                <a:effectLst/>
              </a:rPr>
              <a:t> serves as the ELT's version of the VLT </a:t>
            </a:r>
            <a:r>
              <a:rPr lang="en-US" b="0" i="0" dirty="0" err="1">
                <a:effectLst/>
              </a:rPr>
              <a:t>Calob</a:t>
            </a:r>
            <a:r>
              <a:rPr lang="en-US" b="0" i="0" dirty="0">
                <a:effectLst/>
              </a:rPr>
              <a:t> tool, designed to fulfill the same core objective.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 Its primary function is to programmatically generate the calibration data required for the reduction of scientific data obtained from the instruments.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 IFW </a:t>
            </a:r>
            <a:r>
              <a:rPr lang="en-US" b="0" i="0" dirty="0" err="1">
                <a:effectLst/>
              </a:rPr>
              <a:t>Calob</a:t>
            </a:r>
            <a:r>
              <a:rPr lang="en-US" b="0" i="0" dirty="0">
                <a:effectLst/>
              </a:rPr>
              <a:t> is developed as both a Software Development Kit (SDK) and a standalone tool, offering greater flexibility and versatility for users.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effectLst/>
            </a:endParaRP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99B450-91DC-42C9-12BE-89264FB8D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555" y="1343537"/>
            <a:ext cx="6686818" cy="4209599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FC64BC7-97D7-CC09-B0A0-84A42DE84B40}"/>
              </a:ext>
            </a:extLst>
          </p:cNvPr>
          <p:cNvSpPr txBox="1">
            <a:spLocks/>
          </p:cNvSpPr>
          <p:nvPr/>
        </p:nvSpPr>
        <p:spPr>
          <a:xfrm>
            <a:off x="702625" y="1567537"/>
            <a:ext cx="10786750" cy="394692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172720" lvl="1" indent="-172720"/>
            <a:r>
              <a:rPr lang="en-GB" dirty="0"/>
              <a:t>A small ELT to VLT translation:</a:t>
            </a:r>
            <a:endParaRPr lang="en-US" dirty="0"/>
          </a:p>
          <a:p>
            <a:pPr marL="514350" lvl="2" indent="-172720"/>
            <a:r>
              <a:rPr lang="en-GB" dirty="0"/>
              <a:t>IFW : ICS Framework ~ VLT ICS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FCS : Function Control System </a:t>
            </a:r>
            <a:br>
              <a:rPr lang="en-GB" dirty="0"/>
            </a:br>
            <a:r>
              <a:rPr lang="en-GB" dirty="0"/>
              <a:t>~ an ICS instance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Sequencer ~ BOB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 err="1"/>
              <a:t>vOT</a:t>
            </a:r>
            <a:r>
              <a:rPr lang="en-GB" dirty="0"/>
              <a:t> ~ OTTO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.</a:t>
            </a:r>
            <a:r>
              <a:rPr lang="en-GB" dirty="0" err="1"/>
              <a:t>obd.json</a:t>
            </a:r>
            <a:r>
              <a:rPr lang="en-GB" dirty="0"/>
              <a:t> ~ OBD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.</a:t>
            </a:r>
            <a:r>
              <a:rPr lang="en-GB" dirty="0" err="1"/>
              <a:t>obdx.json</a:t>
            </a:r>
            <a:r>
              <a:rPr lang="en-GB" dirty="0"/>
              <a:t> ~ OBDX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FITS == FITS </a:t>
            </a:r>
            <a:endParaRPr lang="en-GB" dirty="0">
              <a:cs typeface="Arial"/>
            </a:endParaRPr>
          </a:p>
          <a:p>
            <a:pPr marL="341630" lvl="2" indent="0">
              <a:buFont typeface="Arial" panose="020B0604020202020204" pitchFamily="34" charset="0"/>
              <a:buNone/>
            </a:pPr>
            <a:endParaRPr lang="en-GB" dirty="0">
              <a:cs typeface="Arial"/>
            </a:endParaRPr>
          </a:p>
          <a:p>
            <a:pPr marL="514350" lvl="2" indent="-172720"/>
            <a:endParaRPr lang="en-GB" dirty="0">
              <a:cs typeface="Arial"/>
            </a:endParaRPr>
          </a:p>
          <a:p>
            <a:pPr marL="514350" lvl="2" indent="-172720"/>
            <a:endParaRPr lang="en-GB" dirty="0">
              <a:cs typeface="Arial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3214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Implementation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 descr="A diagram of a calibration system&#10;&#10;Description automatically generated">
            <a:extLst>
              <a:ext uri="{FF2B5EF4-FFF2-40B4-BE49-F238E27FC236}">
                <a16:creationId xmlns:a16="http://schemas.microsoft.com/office/drawing/2014/main" id="{88450455-000A-BAD7-24F0-E3239C4DB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827" y="568035"/>
            <a:ext cx="5818149" cy="567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745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Implementation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1F0E242-437A-B60F-6B66-9DFF9C8C5521}"/>
              </a:ext>
            </a:extLst>
          </p:cNvPr>
          <p:cNvSpPr txBox="1">
            <a:spLocks/>
          </p:cNvSpPr>
          <p:nvPr/>
        </p:nvSpPr>
        <p:spPr>
          <a:xfrm>
            <a:off x="936623" y="1613389"/>
            <a:ext cx="10786750" cy="330203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172720" lvl="1" indent="-172720"/>
            <a:r>
              <a:rPr lang="en-GB" dirty="0"/>
              <a:t>VLT </a:t>
            </a:r>
            <a:r>
              <a:rPr lang="en-GB" dirty="0" err="1"/>
              <a:t>Calob</a:t>
            </a:r>
            <a:r>
              <a:rPr lang="en-GB" dirty="0"/>
              <a:t> was used as a guide, trying to achieve the same functionality and features.</a:t>
            </a:r>
            <a:endParaRPr lang="en-GB" dirty="0">
              <a:cs typeface="Arial"/>
            </a:endParaRPr>
          </a:p>
          <a:p>
            <a:pPr marL="172720" lvl="1" indent="-172720"/>
            <a:r>
              <a:rPr lang="en-GB" dirty="0"/>
              <a:t>Implemented using Python v3.9</a:t>
            </a:r>
            <a:endParaRPr lang="en-GB" dirty="0">
              <a:cs typeface="Arial"/>
            </a:endParaRPr>
          </a:p>
          <a:p>
            <a:pPr marL="172720" lvl="1" indent="-172720"/>
            <a:r>
              <a:rPr lang="en-GB" dirty="0"/>
              <a:t>Straight forward implementation in ~600 LOC</a:t>
            </a:r>
            <a:endParaRPr lang="en-GB" dirty="0">
              <a:cs typeface="Arial"/>
            </a:endParaRPr>
          </a:p>
          <a:p>
            <a:pPr marL="172720" lvl="1" indent="-172720"/>
            <a:r>
              <a:rPr lang="en-GB" dirty="0"/>
              <a:t>(Hopefully) simple to maintain in the future</a:t>
            </a:r>
            <a:endParaRPr lang="en-GB" dirty="0">
              <a:cs typeface="Arial"/>
            </a:endParaRPr>
          </a:p>
          <a:p>
            <a:pPr marL="172720" lvl="1" indent="-172720"/>
            <a:r>
              <a:rPr lang="en-GB" dirty="0"/>
              <a:t>No async, no threads, etc</a:t>
            </a:r>
            <a:endParaRPr lang="en-GB" dirty="0">
              <a:cs typeface="Arial"/>
            </a:endParaRPr>
          </a:p>
          <a:p>
            <a:pPr marL="172720" lvl="1" indent="-172720"/>
            <a:r>
              <a:rPr lang="en-GB" dirty="0"/>
              <a:t>Uses an sqlite3 DB for history purposes (internal caching)</a:t>
            </a:r>
            <a:endParaRPr lang="en-GB" dirty="0">
              <a:cs typeface="Arial"/>
            </a:endParaRPr>
          </a:p>
          <a:p>
            <a:pPr marL="172720" lvl="1" indent="-172720"/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Modular design, based on adapters for future extensions</a:t>
            </a:r>
          </a:p>
          <a:p>
            <a:pPr marL="0" lvl="1" indent="0">
              <a:buClr>
                <a:srgbClr val="0077BE"/>
              </a:buClr>
              <a:buFont typeface="Arial" panose="020B0604020202020204" pitchFamily="34" charset="0"/>
              <a:buNone/>
            </a:pPr>
            <a:endParaRPr lang="en-GB" sz="900" dirty="0">
              <a:solidFill>
                <a:srgbClr val="333333"/>
              </a:solidFill>
              <a:latin typeface="Segoe UI"/>
              <a:cs typeface="Segoe UI"/>
            </a:endParaRPr>
          </a:p>
          <a:p>
            <a:pPr marL="514350" lvl="2" indent="-172720"/>
            <a:endParaRPr lang="en-GB" dirty="0">
              <a:cs typeface="Arial"/>
            </a:endParaRPr>
          </a:p>
          <a:p>
            <a:pPr marL="514350" lvl="2" indent="-172720">
              <a:buClr>
                <a:srgbClr val="FFA300"/>
              </a:buClr>
            </a:pPr>
            <a:endParaRPr lang="en-GB" dirty="0">
              <a:cs typeface="Arial"/>
            </a:endParaRPr>
          </a:p>
          <a:p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6936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Implementation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01B3F-6D01-F8F9-7738-FA71291CB352}"/>
              </a:ext>
            </a:extLst>
          </p:cNvPr>
          <p:cNvSpPr txBox="1">
            <a:spLocks/>
          </p:cNvSpPr>
          <p:nvPr/>
        </p:nvSpPr>
        <p:spPr>
          <a:xfrm>
            <a:off x="936624" y="1471955"/>
            <a:ext cx="10786750" cy="451481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172720" lvl="1" indent="-172720"/>
            <a:r>
              <a:rPr lang="en-GB" dirty="0"/>
              <a:t>An instrument calibration is now implemented as Python code, which is executed directly. </a:t>
            </a:r>
            <a:endParaRPr lang="en-GB" dirty="0">
              <a:cs typeface="Arial"/>
            </a:endParaRPr>
          </a:p>
          <a:p>
            <a:pPr marL="172720" lvl="1" indent="-172720"/>
            <a:r>
              <a:rPr lang="en-GB" dirty="0"/>
              <a:t>We believe this is an improvement because when you develop or modify a calibration schedule for an instrument you get:  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Syntax checking 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Error handling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Exceptions</a:t>
            </a:r>
            <a:endParaRPr lang="en-GB" dirty="0">
              <a:cs typeface="Arial"/>
            </a:endParaRPr>
          </a:p>
          <a:p>
            <a:pPr marL="514350" lvl="2" indent="-172720">
              <a:buClr>
                <a:srgbClr val="FFA300"/>
              </a:buClr>
            </a:pP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Flexibility/extensibility </a:t>
            </a:r>
          </a:p>
          <a:p>
            <a:pPr marL="172720" lvl="1" indent="-172720"/>
            <a:endParaRPr lang="en-GB" dirty="0">
              <a:cs typeface="Arial"/>
            </a:endParaRPr>
          </a:p>
          <a:p>
            <a:pPr marL="514350" lvl="2" indent="-172720"/>
            <a:endParaRPr lang="en-GB" dirty="0">
              <a:cs typeface="Arial"/>
            </a:endParaRPr>
          </a:p>
          <a:p>
            <a:pPr marL="514350" lvl="2" indent="-172720"/>
            <a:endParaRPr lang="en-GB" dirty="0">
              <a:cs typeface="Arial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950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Implementation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01B3F-6D01-F8F9-7738-FA71291CB352}"/>
              </a:ext>
            </a:extLst>
          </p:cNvPr>
          <p:cNvSpPr txBox="1">
            <a:spLocks/>
          </p:cNvSpPr>
          <p:nvPr/>
        </p:nvSpPr>
        <p:spPr>
          <a:xfrm>
            <a:off x="936624" y="1471955"/>
            <a:ext cx="10786750" cy="451481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172720" lvl="1" indent="-172720">
              <a:buClr>
                <a:srgbClr val="0077BE"/>
              </a:buClr>
            </a:pP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FORS2</a:t>
            </a:r>
            <a:r>
              <a:rPr lang="en-GB" dirty="0"/>
              <a:t> calibration plan (now called schedule) was initially ported for tests, it is in the order of ~1000 LOC. 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It is good to have some help from Python when writing something like this! </a:t>
            </a:r>
            <a:endParaRPr lang="en-GB" dirty="0">
              <a:cs typeface="Arial"/>
            </a:endParaRPr>
          </a:p>
          <a:p>
            <a:pPr marL="172720" lvl="1" indent="-172720"/>
            <a:endParaRPr lang="en-GB" dirty="0">
              <a:cs typeface="Arial"/>
            </a:endParaRPr>
          </a:p>
          <a:p>
            <a:pPr marL="514350" lvl="2" indent="-172720"/>
            <a:endParaRPr lang="en-GB" dirty="0">
              <a:cs typeface="Arial"/>
            </a:endParaRPr>
          </a:p>
          <a:p>
            <a:pPr marL="514350" lvl="2" indent="-172720"/>
            <a:endParaRPr lang="en-GB" dirty="0">
              <a:cs typeface="Arial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7274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Base Classes for the Calibration Schedule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0BA43-DB4E-490A-9A7C-881C4CF635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2016001"/>
            <a:ext cx="10317164" cy="409032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/>
            <a:r>
              <a:rPr lang="en-GB" dirty="0"/>
              <a:t>An Instrument Calibration Schedule is implemented by subclassing the following base classes provided </a:t>
            </a:r>
            <a:endParaRPr lang="en-US" dirty="0"/>
          </a:p>
          <a:p>
            <a:pPr marL="0" lvl="1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D7A886-F545-0C3E-B352-1DFF2F8B1D71}"/>
              </a:ext>
            </a:extLst>
          </p:cNvPr>
          <p:cNvSpPr/>
          <p:nvPr/>
        </p:nvSpPr>
        <p:spPr>
          <a:xfrm>
            <a:off x="3025097" y="3000652"/>
            <a:ext cx="4822902" cy="26776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2060A0"/>
                </a:solidFill>
                <a:highlight>
                  <a:srgbClr val="F1F1F1"/>
                </a:highlight>
              </a:rPr>
              <a:t>class</a:t>
            </a:r>
            <a:r>
              <a:rPr lang="en-GB" sz="1200" dirty="0">
                <a:solidFill>
                  <a:srgbClr val="000000"/>
                </a:solidFill>
                <a:highlight>
                  <a:srgbClr val="F1F1F1"/>
                </a:highlight>
              </a:rPr>
              <a:t> </a:t>
            </a:r>
            <a:r>
              <a:rPr lang="en-GB" sz="1200" dirty="0" err="1">
                <a:solidFill>
                  <a:srgbClr val="000000"/>
                </a:solidFill>
                <a:highlight>
                  <a:srgbClr val="F1F1F1"/>
                </a:highlight>
              </a:rPr>
              <a:t>InstrumentCalibrationExternalFunctions</a:t>
            </a:r>
            <a:r>
              <a:rPr lang="en-GB" sz="1200" dirty="0">
                <a:solidFill>
                  <a:srgbClr val="2060A0"/>
                </a:solidFill>
                <a:highlight>
                  <a:srgbClr val="F1F1F1"/>
                </a:highlight>
              </a:rPr>
              <a:t>():</a:t>
            </a:r>
            <a:endParaRPr lang="en-GB" sz="1200" dirty="0">
              <a:solidFill>
                <a:srgbClr val="000000"/>
              </a:solidFill>
              <a:highlight>
                <a:srgbClr val="F1F1F1"/>
              </a:highlight>
            </a:endParaRPr>
          </a:p>
          <a:p>
            <a:r>
              <a:rPr lang="en-GB" sz="1200" dirty="0">
                <a:solidFill>
                  <a:srgbClr val="000000"/>
                </a:solidFill>
                <a:highlight>
                  <a:srgbClr val="F1F1F1"/>
                </a:highlight>
              </a:rPr>
              <a:t>    </a:t>
            </a:r>
            <a:r>
              <a:rPr lang="en-GB" sz="1200" dirty="0">
                <a:solidFill>
                  <a:srgbClr val="808080"/>
                </a:solidFill>
                <a:highlight>
                  <a:srgbClr val="F1F1F1"/>
                </a:highlight>
              </a:rPr>
              <a:t>"""</a:t>
            </a:r>
          </a:p>
          <a:p>
            <a:r>
              <a:rPr lang="en-US" sz="1200" dirty="0">
                <a:solidFill>
                  <a:srgbClr val="808080"/>
                </a:solidFill>
                <a:highlight>
                  <a:srgbClr val="F1F1F1"/>
                </a:highlight>
              </a:rPr>
              <a:t>    @brief Class that provides the base for the External Functions</a:t>
            </a:r>
          </a:p>
          <a:p>
            <a:r>
              <a:rPr lang="en-GB" sz="1200" dirty="0">
                <a:solidFill>
                  <a:srgbClr val="808080"/>
                </a:solidFill>
                <a:highlight>
                  <a:srgbClr val="F1F1F1"/>
                </a:highlight>
              </a:rPr>
              <a:t>    """</a:t>
            </a:r>
            <a:endParaRPr lang="en-GB" sz="1200" dirty="0">
              <a:solidFill>
                <a:srgbClr val="000000"/>
              </a:solidFill>
              <a:highlight>
                <a:srgbClr val="F1F1F1"/>
              </a:highlight>
            </a:endParaRPr>
          </a:p>
          <a:p>
            <a:endParaRPr lang="en-GB" sz="1200" dirty="0">
              <a:solidFill>
                <a:srgbClr val="000000"/>
              </a:solidFill>
              <a:highlight>
                <a:srgbClr val="F1F1F1"/>
              </a:highlight>
            </a:endParaRPr>
          </a:p>
          <a:p>
            <a:r>
              <a:rPr lang="en-GB" sz="1200" dirty="0">
                <a:solidFill>
                  <a:srgbClr val="2060A0"/>
                </a:solidFill>
                <a:highlight>
                  <a:srgbClr val="F1F1F1"/>
                </a:highlight>
              </a:rPr>
              <a:t>class</a:t>
            </a:r>
            <a:r>
              <a:rPr lang="en-GB" sz="1200" dirty="0">
                <a:solidFill>
                  <a:srgbClr val="000000"/>
                </a:solidFill>
                <a:highlight>
                  <a:srgbClr val="F1F1F1"/>
                </a:highlight>
              </a:rPr>
              <a:t> </a:t>
            </a:r>
            <a:r>
              <a:rPr lang="en-GB" sz="1200" dirty="0" err="1">
                <a:solidFill>
                  <a:srgbClr val="000000"/>
                </a:solidFill>
                <a:highlight>
                  <a:srgbClr val="F1F1F1"/>
                </a:highlight>
              </a:rPr>
              <a:t>InstrumentCalibrationTables</a:t>
            </a:r>
            <a:r>
              <a:rPr lang="en-GB" sz="1200" dirty="0">
                <a:solidFill>
                  <a:srgbClr val="2060A0"/>
                </a:solidFill>
                <a:highlight>
                  <a:srgbClr val="F1F1F1"/>
                </a:highlight>
              </a:rPr>
              <a:t>():</a:t>
            </a:r>
            <a:endParaRPr lang="en-GB" sz="1200" dirty="0">
              <a:solidFill>
                <a:srgbClr val="000000"/>
              </a:solidFill>
              <a:highlight>
                <a:srgbClr val="F1F1F1"/>
              </a:highlight>
            </a:endParaRPr>
          </a:p>
          <a:p>
            <a:r>
              <a:rPr lang="en-GB" sz="1200" dirty="0">
                <a:solidFill>
                  <a:srgbClr val="000000"/>
                </a:solidFill>
                <a:highlight>
                  <a:srgbClr val="F1F1F1"/>
                </a:highlight>
              </a:rPr>
              <a:t>    </a:t>
            </a:r>
            <a:r>
              <a:rPr lang="en-GB" sz="1200" dirty="0">
                <a:solidFill>
                  <a:srgbClr val="808080"/>
                </a:solidFill>
                <a:highlight>
                  <a:srgbClr val="F1F1F1"/>
                </a:highlight>
              </a:rPr>
              <a:t>"""</a:t>
            </a:r>
          </a:p>
          <a:p>
            <a:r>
              <a:rPr lang="en-US" sz="1200" dirty="0">
                <a:solidFill>
                  <a:srgbClr val="808080"/>
                </a:solidFill>
                <a:highlight>
                  <a:srgbClr val="F1F1F1"/>
                </a:highlight>
              </a:rPr>
              <a:t>    @brief Class that provides the base for the Calibration Tables</a:t>
            </a:r>
          </a:p>
          <a:p>
            <a:r>
              <a:rPr lang="en-GB" sz="1200" dirty="0">
                <a:solidFill>
                  <a:srgbClr val="808080"/>
                </a:solidFill>
                <a:highlight>
                  <a:srgbClr val="F1F1F1"/>
                </a:highlight>
              </a:rPr>
              <a:t>    """</a:t>
            </a:r>
            <a:endParaRPr lang="en-GB" sz="1200" dirty="0">
              <a:solidFill>
                <a:srgbClr val="000000"/>
              </a:solidFill>
              <a:highlight>
                <a:srgbClr val="F1F1F1"/>
              </a:highlight>
            </a:endParaRPr>
          </a:p>
          <a:p>
            <a:endParaRPr lang="en-GB" sz="1200" dirty="0">
              <a:solidFill>
                <a:srgbClr val="000000"/>
              </a:solidFill>
              <a:highlight>
                <a:srgbClr val="F1F1F1"/>
              </a:highlight>
            </a:endParaRPr>
          </a:p>
          <a:p>
            <a:r>
              <a:rPr lang="en-GB" sz="1200" dirty="0">
                <a:solidFill>
                  <a:srgbClr val="2060A0"/>
                </a:solidFill>
                <a:highlight>
                  <a:srgbClr val="F1F1F1"/>
                </a:highlight>
              </a:rPr>
              <a:t>class</a:t>
            </a:r>
            <a:r>
              <a:rPr lang="en-GB" sz="1200" dirty="0">
                <a:solidFill>
                  <a:srgbClr val="000000"/>
                </a:solidFill>
                <a:highlight>
                  <a:srgbClr val="F1F1F1"/>
                </a:highlight>
              </a:rPr>
              <a:t> </a:t>
            </a:r>
            <a:r>
              <a:rPr lang="en-GB" sz="1200" dirty="0" err="1">
                <a:solidFill>
                  <a:srgbClr val="000000"/>
                </a:solidFill>
                <a:highlight>
                  <a:srgbClr val="F1F1F1"/>
                </a:highlight>
              </a:rPr>
              <a:t>InstrumentCalibrationSchedule</a:t>
            </a:r>
            <a:r>
              <a:rPr lang="en-GB" sz="1200" dirty="0">
                <a:solidFill>
                  <a:srgbClr val="2060A0"/>
                </a:solidFill>
                <a:highlight>
                  <a:srgbClr val="F1F1F1"/>
                </a:highlight>
              </a:rPr>
              <a:t>():</a:t>
            </a:r>
            <a:endParaRPr lang="en-GB" sz="1200" dirty="0">
              <a:solidFill>
                <a:srgbClr val="000000"/>
              </a:solidFill>
              <a:highlight>
                <a:srgbClr val="F1F1F1"/>
              </a:highlight>
            </a:endParaRPr>
          </a:p>
          <a:p>
            <a:r>
              <a:rPr lang="en-GB" sz="1200" dirty="0">
                <a:solidFill>
                  <a:srgbClr val="000000"/>
                </a:solidFill>
                <a:highlight>
                  <a:srgbClr val="F1F1F1"/>
                </a:highlight>
              </a:rPr>
              <a:t>    </a:t>
            </a:r>
            <a:r>
              <a:rPr lang="en-GB" sz="1200" dirty="0">
                <a:solidFill>
                  <a:srgbClr val="808080"/>
                </a:solidFill>
                <a:highlight>
                  <a:srgbClr val="F1F1F1"/>
                </a:highlight>
              </a:rPr>
              <a:t>"""</a:t>
            </a:r>
          </a:p>
          <a:p>
            <a:r>
              <a:rPr lang="en-US" sz="1200" dirty="0">
                <a:solidFill>
                  <a:srgbClr val="808080"/>
                </a:solidFill>
                <a:highlight>
                  <a:srgbClr val="F1F1F1"/>
                </a:highlight>
              </a:rPr>
              <a:t>    @brief Class that provides the base for the Calibration Schedule</a:t>
            </a:r>
          </a:p>
          <a:p>
            <a:r>
              <a:rPr lang="en-GB" sz="1200" dirty="0">
                <a:solidFill>
                  <a:srgbClr val="808080"/>
                </a:solidFill>
                <a:highlight>
                  <a:srgbClr val="F1F1F1"/>
                </a:highlight>
              </a:rPr>
              <a:t>    """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264700357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Calibration Scheduling - Syntax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F4B51FD-C87A-99D8-EC72-D64A72AE50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931" y="1993698"/>
            <a:ext cx="10317164" cy="890829"/>
          </a:xfrm>
        </p:spPr>
        <p:txBody>
          <a:bodyPr/>
          <a:lstStyle/>
          <a:p>
            <a:pPr lvl="1"/>
            <a:r>
              <a:rPr lang="en-GB" dirty="0"/>
              <a:t>The schedule calibrations definitions make use of </a:t>
            </a:r>
            <a:r>
              <a:rPr lang="en-GB" i="1" dirty="0"/>
              <a:t>chaining</a:t>
            </a:r>
            <a:r>
              <a:rPr lang="en-GB" dirty="0"/>
              <a:t>. </a:t>
            </a:r>
          </a:p>
          <a:p>
            <a:pPr lvl="1"/>
            <a:r>
              <a:rPr lang="en-GB" dirty="0"/>
              <a:t>For example: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AAF6DD-BAB5-2686-B0DF-B78C7070EA2E}"/>
              </a:ext>
            </a:extLst>
          </p:cNvPr>
          <p:cNvSpPr txBox="1">
            <a:spLocks/>
          </p:cNvSpPr>
          <p:nvPr/>
        </p:nvSpPr>
        <p:spPr>
          <a:xfrm>
            <a:off x="655662" y="5398617"/>
            <a:ext cx="10317164" cy="8908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lvl="1"/>
            <a:r>
              <a:rPr lang="en-GB"/>
              <a:t>Any rule that is ‘chained’ is appended to the expression as if using a logical AND </a:t>
            </a:r>
          </a:p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2A6944-2737-5F6A-E898-FBB11F623582}"/>
              </a:ext>
            </a:extLst>
          </p:cNvPr>
          <p:cNvSpPr/>
          <p:nvPr/>
        </p:nvSpPr>
        <p:spPr>
          <a:xfrm>
            <a:off x="2653989" y="2848963"/>
            <a:ext cx="6096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r>
              <a:rPr lang="en-US" sz="1400" i="1" dirty="0">
                <a:solidFill>
                  <a:srgbClr val="87875F"/>
                </a:solidFill>
                <a:latin typeface="Consolas" panose="020B0609020204030204" pitchFamily="49" charset="0"/>
              </a:rPr>
              <a:t># Static calibrations</a:t>
            </a:r>
            <a:r>
              <a:rPr lang="en-US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US" sz="1400" dirty="0">
                <a:solidFill>
                  <a:srgbClr val="5F5F00"/>
                </a:solidFill>
                <a:latin typeface="Consolas" panose="020B0609020204030204" pitchFamily="49" charset="0"/>
              </a:rPr>
              <a:t>super</a:t>
            </a:r>
            <a:r>
              <a:rPr lang="en-US" sz="1400" dirty="0">
                <a:solidFill>
                  <a:srgbClr val="00005F"/>
                </a:solidFill>
                <a:latin typeface="Consolas" panose="020B0609020204030204" pitchFamily="49" charset="0"/>
              </a:rPr>
              <a:t>().</a:t>
            </a:r>
            <a:r>
              <a:rPr lang="en-US" sz="1400" dirty="0" err="1">
                <a:solidFill>
                  <a:srgbClr val="000087"/>
                </a:solidFill>
                <a:latin typeface="Consolas" panose="020B0609020204030204" pitchFamily="49" charset="0"/>
              </a:rPr>
              <a:t>add_static_calib</a:t>
            </a:r>
            <a:r>
              <a:rPr lang="en-US" sz="1400" dirty="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5F5F"/>
                </a:solidFill>
                <a:latin typeface="Consolas" panose="020B0609020204030204" pitchFamily="49" charset="0"/>
              </a:rPr>
              <a:t>"FORSUP-position-</a:t>
            </a:r>
            <a:r>
              <a:rPr lang="en-US" sz="1400" dirty="0" err="1">
                <a:solidFill>
                  <a:srgbClr val="005F5F"/>
                </a:solidFill>
                <a:latin typeface="Consolas" panose="020B0609020204030204" pitchFamily="49" charset="0"/>
              </a:rPr>
              <a:t>check.obd.json</a:t>
            </a:r>
            <a:r>
              <a:rPr lang="en-US" sz="1400" dirty="0">
                <a:solidFill>
                  <a:srgbClr val="005F5F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5F5F00"/>
                </a:solidFill>
                <a:latin typeface="Consolas" panose="020B0609020204030204" pitchFamily="49" charset="0"/>
              </a:rPr>
              <a:t> \ </a:t>
            </a:r>
          </a:p>
          <a:p>
            <a:r>
              <a:rPr lang="en-US" sz="1400" dirty="0">
                <a:solidFill>
                  <a:srgbClr val="5F5F00"/>
                </a:solidFill>
                <a:latin typeface="Consolas" panose="020B0609020204030204" pitchFamily="49" charset="0"/>
              </a:rPr>
              <a:t>       </a:t>
            </a:r>
            <a:r>
              <a:rPr lang="en-US" sz="1400" dirty="0">
                <a:solidFill>
                  <a:srgbClr val="00005F"/>
                </a:solidFill>
                <a:latin typeface="Consolas" panose="020B0609020204030204" pitchFamily="49" charset="0"/>
              </a:rPr>
              <a:t>.</a:t>
            </a:r>
            <a:r>
              <a:rPr lang="en-US" sz="1400" dirty="0" err="1">
                <a:solidFill>
                  <a:srgbClr val="000087"/>
                </a:solidFill>
                <a:latin typeface="Consolas" panose="020B0609020204030204" pitchFamily="49" charset="0"/>
              </a:rPr>
              <a:t>set_group</a:t>
            </a:r>
            <a:r>
              <a:rPr lang="en-US" sz="1400" dirty="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5F5F"/>
                </a:solidFill>
                <a:latin typeface="Consolas" panose="020B0609020204030204" pitchFamily="49" charset="0"/>
              </a:rPr>
              <a:t>"AA"</a:t>
            </a:r>
            <a:r>
              <a:rPr lang="en-US" sz="1400" dirty="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5F5F00"/>
                </a:solidFill>
                <a:latin typeface="Consolas" panose="020B0609020204030204" pitchFamily="49" charset="0"/>
              </a:rPr>
              <a:t> \</a:t>
            </a:r>
          </a:p>
          <a:p>
            <a:r>
              <a:rPr lang="en-US" sz="1400" dirty="0">
                <a:solidFill>
                  <a:srgbClr val="5F5F00"/>
                </a:solidFill>
                <a:latin typeface="Consolas" panose="020B0609020204030204" pitchFamily="49" charset="0"/>
              </a:rPr>
              <a:t>       </a:t>
            </a:r>
            <a:r>
              <a:rPr lang="en-US" sz="1400" dirty="0">
                <a:solidFill>
                  <a:srgbClr val="00005F"/>
                </a:solidFill>
                <a:latin typeface="Consolas" panose="020B0609020204030204" pitchFamily="49" charset="0"/>
              </a:rPr>
              <a:t>.</a:t>
            </a:r>
            <a:r>
              <a:rPr lang="en-US" sz="1400" dirty="0" err="1">
                <a:solidFill>
                  <a:srgbClr val="000087"/>
                </a:solidFill>
                <a:latin typeface="Consolas" panose="020B0609020204030204" pitchFamily="49" charset="0"/>
              </a:rPr>
              <a:t>rule_min_days_since_last_exec</a:t>
            </a:r>
            <a:r>
              <a:rPr lang="en-US" sz="1400" dirty="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5F00"/>
                </a:solidFill>
                <a:latin typeface="Consolas" panose="020B0609020204030204" pitchFamily="49" charset="0"/>
              </a:rPr>
              <a:t>1</a:t>
            </a:r>
            <a:r>
              <a:rPr lang="en-US" sz="1400" dirty="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endParaRPr lang="en-US" sz="140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F139DA-6EA9-BF32-3C5E-2BD1E3283BCF}"/>
              </a:ext>
            </a:extLst>
          </p:cNvPr>
          <p:cNvSpPr/>
          <p:nvPr/>
        </p:nvSpPr>
        <p:spPr>
          <a:xfrm>
            <a:off x="1975339" y="4016129"/>
            <a:ext cx="7453299" cy="11695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super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().</a:t>
            </a:r>
            <a:r>
              <a:rPr lang="en-GB" sz="1400" err="1">
                <a:solidFill>
                  <a:srgbClr val="000087"/>
                </a:solidFill>
                <a:latin typeface="Consolas" panose="020B0609020204030204" pitchFamily="49" charset="0"/>
              </a:rPr>
              <a:t>add_template_calib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</a:t>
            </a:r>
            <a:r>
              <a:rPr lang="en-GB" sz="1400" err="1">
                <a:solidFill>
                  <a:srgbClr val="005F5F"/>
                </a:solidFill>
                <a:latin typeface="Consolas" panose="020B0609020204030204" pitchFamily="49" charset="0"/>
              </a:rPr>
              <a:t>FORSUP_mos_cal_daycalib.obdx.json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\ </a:t>
            </a:r>
          </a:p>
          <a:p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  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.</a:t>
            </a:r>
            <a:r>
              <a:rPr lang="en-GB" sz="1400" err="1">
                <a:solidFill>
                  <a:srgbClr val="000087"/>
                </a:solidFill>
                <a:latin typeface="Consolas" panose="020B0609020204030204" pitchFamily="49" charset="0"/>
              </a:rPr>
              <a:t>set_group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"AC"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\ </a:t>
            </a:r>
          </a:p>
          <a:p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  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.</a:t>
            </a:r>
            <a:r>
              <a:rPr lang="en-GB" sz="1400" err="1">
                <a:solidFill>
                  <a:srgbClr val="000087"/>
                </a:solidFill>
                <a:latin typeface="Consolas" panose="020B0609020204030204" pitchFamily="49" charset="0"/>
              </a:rPr>
              <a:t>rule_min_days_since_last_exec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1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\ </a:t>
            </a:r>
          </a:p>
          <a:p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  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.</a:t>
            </a:r>
            <a:r>
              <a:rPr lang="en-GB" sz="1400" err="1">
                <a:solidFill>
                  <a:srgbClr val="000087"/>
                </a:solidFill>
                <a:latin typeface="Consolas" panose="020B0609020204030204" pitchFamily="49" charset="0"/>
              </a:rPr>
              <a:t>rule_only_if_key_eq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"INS.MODE"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"MOS"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\ </a:t>
            </a:r>
          </a:p>
          <a:p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  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.</a:t>
            </a:r>
            <a:r>
              <a:rPr lang="en-GB" sz="1400" err="1">
                <a:solidFill>
                  <a:srgbClr val="000087"/>
                </a:solidFill>
                <a:latin typeface="Consolas" panose="020B0609020204030204" pitchFamily="49" charset="0"/>
              </a:rPr>
              <a:t>rule_only_if_key_diff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"TPL.ID"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"FORS2_specphot_obs_exp_fast"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311723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Calibration Scheduling - Rules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3DE48AC-2671-34F8-8261-AD100AEEE1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6083" y="1876611"/>
            <a:ext cx="10317164" cy="1413000"/>
          </a:xfrm>
        </p:spPr>
        <p:txBody>
          <a:bodyPr/>
          <a:lstStyle/>
          <a:p>
            <a:pPr lvl="1"/>
            <a:r>
              <a:rPr lang="en-GB" dirty="0"/>
              <a:t>When adding a calibration a number of rules can be defined</a:t>
            </a:r>
          </a:p>
          <a:p>
            <a:pPr lvl="2"/>
            <a:r>
              <a:rPr lang="en-GB" dirty="0"/>
              <a:t>All the rules should evaluate to TRUE for the calibration to be considered</a:t>
            </a:r>
          </a:p>
          <a:p>
            <a:pPr lvl="2"/>
            <a:r>
              <a:rPr lang="en-GB" dirty="0"/>
              <a:t>The same set of  rules apply for </a:t>
            </a:r>
            <a:r>
              <a:rPr lang="en-GB" i="1" dirty="0"/>
              <a:t>static</a:t>
            </a:r>
            <a:r>
              <a:rPr lang="en-GB" dirty="0"/>
              <a:t> </a:t>
            </a:r>
            <a:r>
              <a:rPr lang="en-GB" dirty="0" err="1"/>
              <a:t>calibs</a:t>
            </a:r>
            <a:r>
              <a:rPr lang="en-GB" dirty="0"/>
              <a:t> and </a:t>
            </a:r>
            <a:r>
              <a:rPr lang="en-GB" i="1" dirty="0"/>
              <a:t>template</a:t>
            </a:r>
            <a:r>
              <a:rPr lang="en-GB" dirty="0"/>
              <a:t> </a:t>
            </a:r>
            <a:r>
              <a:rPr lang="en-GB" dirty="0" err="1"/>
              <a:t>calibs</a:t>
            </a:r>
            <a:r>
              <a:rPr lang="en-GB" dirty="0"/>
              <a:t>. </a:t>
            </a:r>
          </a:p>
          <a:p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AD5FF5-5408-21FC-BF54-FA0EC3E6DFAC}"/>
              </a:ext>
            </a:extLst>
          </p:cNvPr>
          <p:cNvSpPr/>
          <p:nvPr/>
        </p:nvSpPr>
        <p:spPr>
          <a:xfrm>
            <a:off x="1514752" y="3852138"/>
            <a:ext cx="7453299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US" sz="1200">
                <a:solidFill>
                  <a:srgbClr val="2B91AF"/>
                </a:solidFill>
                <a:latin typeface="DejaVuSansMono NFM" panose="020B0609030804020204" pitchFamily="49" charset="0"/>
              </a:rPr>
              <a:t>super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().</a:t>
            </a:r>
            <a:r>
              <a:rPr lang="en-US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add_static_calib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>
                <a:solidFill>
                  <a:srgbClr val="A31515"/>
                </a:solidFill>
                <a:latin typeface="DejaVuSansMono NFM" panose="020B0609030804020204" pitchFamily="49" charset="0"/>
              </a:rPr>
              <a:t>"FORSUP-position-</a:t>
            </a:r>
            <a:r>
              <a:rPr lang="en-US" sz="1200" err="1">
                <a:solidFill>
                  <a:srgbClr val="A31515"/>
                </a:solidFill>
                <a:latin typeface="DejaVuSansMono NFM" panose="020B0609030804020204" pitchFamily="49" charset="0"/>
              </a:rPr>
              <a:t>check.obd.json</a:t>
            </a:r>
            <a:r>
              <a:rPr lang="en-US" sz="120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US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set_group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>
                <a:solidFill>
                  <a:srgbClr val="A31515"/>
                </a:solidFill>
                <a:latin typeface="DejaVuSansMono NFM" panose="020B0609030804020204" pitchFamily="49" charset="0"/>
              </a:rPr>
              <a:t>"AA"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US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rule_min_days_since_last_exec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>
                <a:solidFill>
                  <a:srgbClr val="098658"/>
                </a:solidFill>
                <a:latin typeface="DejaVuSansMono NFM" panose="020B0609030804020204" pitchFamily="49" charset="0"/>
              </a:rPr>
              <a:t>1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  <a:p>
            <a:endParaRPr lang="en-US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US" sz="1200">
                <a:solidFill>
                  <a:srgbClr val="2B91AF"/>
                </a:solidFill>
                <a:latin typeface="DejaVuSansMono NFM" panose="020B0609030804020204" pitchFamily="49" charset="0"/>
              </a:rPr>
              <a:t>super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().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add_template_calib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 err="1">
                <a:solidFill>
                  <a:srgbClr val="A31515"/>
                </a:solidFill>
                <a:latin typeface="DejaVuSansMono NFM" panose="020B0609030804020204" pitchFamily="49" charset="0"/>
              </a:rPr>
              <a:t>FORSUP_img_cal_bias.obdx.json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 \</a:t>
            </a:r>
          </a:p>
          <a:p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US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set_group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>
                <a:solidFill>
                  <a:srgbClr val="A31515"/>
                </a:solidFill>
                <a:latin typeface="DejaVuSansMono NFM" panose="020B0609030804020204" pitchFamily="49" charset="0"/>
              </a:rPr>
              <a:t>"AA"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US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rule_min_days_since_last_exec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>
                <a:solidFill>
                  <a:srgbClr val="098658"/>
                </a:solidFill>
                <a:latin typeface="DejaVuSansMono NFM" panose="020B0609030804020204" pitchFamily="49" charset="0"/>
              </a:rPr>
              <a:t>1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  <a:p>
            <a:endParaRPr lang="en-US" sz="1200">
              <a:solidFill>
                <a:srgbClr val="000000"/>
              </a:solidFill>
              <a:latin typeface="DejaVuSansMono NFM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381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Calibration Sorting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041DA-83C2-B4F1-9A6E-A791B934A7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743045"/>
            <a:ext cx="10317164" cy="2679868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/>
            <a:r>
              <a:rPr lang="en-GB" dirty="0"/>
              <a:t>Sorting: the place where the resulting calibration should appear in the final product</a:t>
            </a:r>
            <a:endParaRPr lang="en-US" dirty="0"/>
          </a:p>
          <a:p>
            <a:pPr marL="514350" lvl="2" indent="-172720"/>
            <a:r>
              <a:rPr lang="en-GB" dirty="0"/>
              <a:t>The order can be precisely defined by the use of </a:t>
            </a:r>
            <a:r>
              <a:rPr lang="en-GB" i="1" dirty="0">
                <a:latin typeface="Consolas"/>
              </a:rPr>
              <a:t>group</a:t>
            </a:r>
            <a:r>
              <a:rPr lang="en-GB" dirty="0"/>
              <a:t> (def. AA) and </a:t>
            </a:r>
            <a:r>
              <a:rPr lang="en-GB" i="1" dirty="0">
                <a:latin typeface="Consolas"/>
              </a:rPr>
              <a:t>order</a:t>
            </a:r>
            <a:r>
              <a:rPr lang="en-GB" dirty="0"/>
              <a:t> (def. </a:t>
            </a:r>
            <a:r>
              <a:rPr lang="en-GB" dirty="0">
                <a:latin typeface="Consolas"/>
              </a:rPr>
              <a:t>000</a:t>
            </a:r>
            <a:r>
              <a:rPr lang="en-GB" dirty="0"/>
              <a:t>).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The idea is that the group is defined by two letters and the order is defined by three digits.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The group and order will be sorted in ascending order. </a:t>
            </a:r>
          </a:p>
          <a:p>
            <a:pPr lvl="3"/>
            <a:r>
              <a:rPr lang="en-GB" dirty="0"/>
              <a:t>	AA &lt; AB &lt; BB &lt; ZZ      |   000 &lt; 001 &lt; 010 &lt; 100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As the name implies, calibrations of the same group will remain together and will be sorted in the group by the order defined</a:t>
            </a:r>
            <a:endParaRPr lang="en-GB" dirty="0">
              <a:cs typeface="Arial"/>
            </a:endParaRPr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314968-A620-AC7A-7FCD-16BA5C353A04}"/>
              </a:ext>
            </a:extLst>
          </p:cNvPr>
          <p:cNvSpPr/>
          <p:nvPr/>
        </p:nvSpPr>
        <p:spPr>
          <a:xfrm>
            <a:off x="1665293" y="5053356"/>
            <a:ext cx="7453299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US" sz="1200">
                <a:solidFill>
                  <a:srgbClr val="2B91AF"/>
                </a:solidFill>
                <a:latin typeface="DejaVuSansMono NFM" panose="020B0609030804020204" pitchFamily="49" charset="0"/>
              </a:rPr>
              <a:t>super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().</a:t>
            </a:r>
            <a:r>
              <a:rPr lang="en-US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add_static_calib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>
                <a:solidFill>
                  <a:srgbClr val="A31515"/>
                </a:solidFill>
                <a:latin typeface="DejaVuSansMono NFM" panose="020B0609030804020204" pitchFamily="49" charset="0"/>
              </a:rPr>
              <a:t>"FORSUP-position-</a:t>
            </a:r>
            <a:r>
              <a:rPr lang="en-US" sz="1200" err="1">
                <a:solidFill>
                  <a:srgbClr val="A31515"/>
                </a:solidFill>
                <a:latin typeface="DejaVuSansMono NFM" panose="020B0609030804020204" pitchFamily="49" charset="0"/>
              </a:rPr>
              <a:t>check.obd.json</a:t>
            </a:r>
            <a:r>
              <a:rPr lang="en-US" sz="120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US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set_group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>
                <a:solidFill>
                  <a:srgbClr val="A31515"/>
                </a:solidFill>
                <a:latin typeface="DejaVuSansMono NFM" panose="020B0609030804020204" pitchFamily="49" charset="0"/>
              </a:rPr>
              <a:t>"AA"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            .</a:t>
            </a:r>
            <a:r>
              <a:rPr lang="en-US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set_order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>
                <a:solidFill>
                  <a:srgbClr val="A31515"/>
                </a:solidFill>
                <a:latin typeface="DejaVuSansMono NFM" panose="020B0609030804020204" pitchFamily="49" charset="0"/>
              </a:rPr>
              <a:t>“010"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US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rule_min_days_since_last_exec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>
                <a:solidFill>
                  <a:srgbClr val="098658"/>
                </a:solidFill>
                <a:latin typeface="DejaVuSansMono NFM" panose="020B0609030804020204" pitchFamily="49" charset="0"/>
              </a:rPr>
              <a:t>1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68323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Calibration Scheduling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AAD8E-10B0-A14C-5289-A08A46F706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4141" y="2088733"/>
            <a:ext cx="10317164" cy="2451268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/>
            <a:r>
              <a:rPr lang="en-GB" dirty="0"/>
              <a:t>Execution time : The periodicity with which to schedule a specific Calibration Observation</a:t>
            </a:r>
            <a:endParaRPr lang="en-US" dirty="0"/>
          </a:p>
          <a:p>
            <a:pPr marL="514350" lvl="2" indent="-172720"/>
            <a:r>
              <a:rPr lang="en-GB" dirty="0"/>
              <a:t>The number of days between each execution of the Calibration Observation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The history of execution is stored in an </a:t>
            </a:r>
            <a:r>
              <a:rPr lang="en-GB" dirty="0" err="1"/>
              <a:t>sqlite</a:t>
            </a:r>
            <a:r>
              <a:rPr lang="en-GB" dirty="0"/>
              <a:t> DB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The amount of history it stores can be configured as a number of days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The tool can be executed disregarding the history stored</a:t>
            </a:r>
            <a:endParaRPr lang="en-GB" dirty="0">
              <a:cs typeface="Arial"/>
            </a:endParaRPr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B541B4-A5B9-9CD6-5B5D-D54CE4A67ADE}"/>
              </a:ext>
            </a:extLst>
          </p:cNvPr>
          <p:cNvSpPr/>
          <p:nvPr/>
        </p:nvSpPr>
        <p:spPr>
          <a:xfrm>
            <a:off x="1592810" y="4540001"/>
            <a:ext cx="7453299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US" sz="1200" dirty="0">
                <a:solidFill>
                  <a:srgbClr val="2B91AF"/>
                </a:solidFill>
                <a:latin typeface="DejaVuSansMono NFM" panose="020B0609030804020204" pitchFamily="49" charset="0"/>
              </a:rPr>
              <a:t>super</a:t>
            </a:r>
            <a:r>
              <a:rPr lang="en-US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().</a:t>
            </a:r>
            <a:r>
              <a:rPr lang="en-US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add_static_calib</a:t>
            </a:r>
            <a:r>
              <a:rPr lang="en-US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"FORSUP-position-</a:t>
            </a:r>
            <a:r>
              <a:rPr lang="en-US" sz="1200" dirty="0" err="1">
                <a:solidFill>
                  <a:srgbClr val="A31515"/>
                </a:solidFill>
                <a:latin typeface="DejaVuSansMono NFM" panose="020B0609030804020204" pitchFamily="49" charset="0"/>
              </a:rPr>
              <a:t>check.obd.json</a:t>
            </a:r>
            <a:r>
              <a:rPr lang="en-US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US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US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set_group</a:t>
            </a:r>
            <a:r>
              <a:rPr lang="en-US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"AA"</a:t>
            </a:r>
            <a:r>
              <a:rPr lang="en-US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US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           .</a:t>
            </a:r>
            <a:r>
              <a:rPr lang="en-US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set_order</a:t>
            </a:r>
            <a:r>
              <a:rPr lang="en-US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“010"</a:t>
            </a:r>
            <a:r>
              <a:rPr lang="en-US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US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US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rule_min_days_since_last_exec</a:t>
            </a:r>
            <a:r>
              <a:rPr lang="en-US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 dirty="0">
                <a:solidFill>
                  <a:srgbClr val="098658"/>
                </a:solidFill>
                <a:latin typeface="DejaVuSansMono NFM" panose="020B0609030804020204" pitchFamily="49" charset="0"/>
              </a:rPr>
              <a:t>1</a:t>
            </a:r>
            <a:r>
              <a:rPr lang="en-US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26572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Calibration Scheduling – Rules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BE139-FC90-66B2-EF2E-1D53F03479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743045"/>
            <a:ext cx="10317164" cy="1346456"/>
          </a:xfrm>
        </p:spPr>
        <p:txBody>
          <a:bodyPr/>
          <a:lstStyle/>
          <a:p>
            <a:pPr lvl="1"/>
            <a:r>
              <a:rPr lang="en-GB" dirty="0"/>
              <a:t>Value of key in header</a:t>
            </a:r>
          </a:p>
          <a:p>
            <a:pPr lvl="2"/>
            <a:r>
              <a:rPr lang="en-GB" dirty="0"/>
              <a:t>Checks for a particular key in the image header and verify its value</a:t>
            </a:r>
          </a:p>
          <a:p>
            <a:pPr lvl="2"/>
            <a:r>
              <a:rPr lang="en-GB" dirty="0"/>
              <a:t>To include the calibration the result should be TRUE, therefore there are two different rules:</a:t>
            </a:r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27E1CD-61CF-F4CB-70AA-7F40DB15CC46}"/>
              </a:ext>
            </a:extLst>
          </p:cNvPr>
          <p:cNvSpPr/>
          <p:nvPr/>
        </p:nvSpPr>
        <p:spPr>
          <a:xfrm>
            <a:off x="3272668" y="3250240"/>
            <a:ext cx="4238549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0000FF"/>
                </a:solidFill>
                <a:latin typeface="DejaVuSansMono NFM" panose="020B0609030804020204" pitchFamily="49" charset="0"/>
              </a:rPr>
              <a:t>def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rule_only_if_key_eq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>
                <a:solidFill>
                  <a:srgbClr val="808080"/>
                </a:solidFill>
                <a:latin typeface="DejaVuSansMono NFM" panose="020B0609030804020204" pitchFamily="49" charset="0"/>
              </a:rPr>
              <a:t>self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US" sz="1200">
                <a:solidFill>
                  <a:srgbClr val="808080"/>
                </a:solidFill>
                <a:latin typeface="DejaVuSansMono NFM" panose="020B0609030804020204" pitchFamily="49" charset="0"/>
              </a:rPr>
              <a:t>key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US" sz="1200">
                <a:solidFill>
                  <a:srgbClr val="808080"/>
                </a:solidFill>
                <a:latin typeface="DejaVuSansMono NFM" panose="020B0609030804020204" pitchFamily="49" charset="0"/>
              </a:rPr>
              <a:t>value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  <a:p>
            <a:endParaRPr lang="en-US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US" sz="1200">
                <a:solidFill>
                  <a:srgbClr val="0000FF"/>
                </a:solidFill>
                <a:latin typeface="DejaVuSansMono NFM" panose="020B0609030804020204" pitchFamily="49" charset="0"/>
              </a:rPr>
              <a:t>def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rule_only_if_key_diff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US" sz="1200">
                <a:solidFill>
                  <a:srgbClr val="808080"/>
                </a:solidFill>
                <a:latin typeface="DejaVuSansMono NFM" panose="020B0609030804020204" pitchFamily="49" charset="0"/>
              </a:rPr>
              <a:t>self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US" sz="1200">
                <a:solidFill>
                  <a:srgbClr val="808080"/>
                </a:solidFill>
                <a:latin typeface="DejaVuSansMono NFM" panose="020B0609030804020204" pitchFamily="49" charset="0"/>
              </a:rPr>
              <a:t>key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US" sz="1200">
                <a:solidFill>
                  <a:srgbClr val="808080"/>
                </a:solidFill>
                <a:latin typeface="DejaVuSansMono NFM" panose="020B0609030804020204" pitchFamily="49" charset="0"/>
              </a:rPr>
              <a:t>value</a:t>
            </a:r>
            <a:r>
              <a:rPr lang="en-US" sz="120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79C4B5-D26B-EFC2-C499-420699E2D1FF}"/>
              </a:ext>
            </a:extLst>
          </p:cNvPr>
          <p:cNvSpPr/>
          <p:nvPr/>
        </p:nvSpPr>
        <p:spPr>
          <a:xfrm>
            <a:off x="1559649" y="4198874"/>
            <a:ext cx="7664586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>
                <a:solidFill>
                  <a:srgbClr val="2B91AF"/>
                </a:solidFill>
                <a:latin typeface="DejaVuSansMono NFM" panose="020B0609030804020204" pitchFamily="49" charset="0"/>
              </a:rPr>
              <a:t>super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().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add_template_calib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 err="1">
                <a:solidFill>
                  <a:srgbClr val="A31515"/>
                </a:solidFill>
                <a:latin typeface="DejaVuSansMono NFM" panose="020B0609030804020204" pitchFamily="49" charset="0"/>
              </a:rPr>
              <a:t>FORSUP_mos_cal_daycalib.obdx.json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set_group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"AC"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rule_min_days_since_last_exec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098658"/>
                </a:solidFill>
                <a:latin typeface="DejaVuSansMono NFM" panose="020B0609030804020204" pitchFamily="49" charset="0"/>
              </a:rPr>
              <a:t>1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rule_only_if_key_eq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"INS.MODE"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"MOS"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rule_only_if_key_diff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"TPL.ID"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"FORS2_specphot_obs_exp_fast"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11967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Calibration Scheduling – Rules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49768C-1275-5E47-8C25-1E35C92B666E}"/>
              </a:ext>
            </a:extLst>
          </p:cNvPr>
          <p:cNvSpPr txBox="1">
            <a:spLocks/>
          </p:cNvSpPr>
          <p:nvPr/>
        </p:nvSpPr>
        <p:spPr>
          <a:xfrm>
            <a:off x="936624" y="1743045"/>
            <a:ext cx="10317164" cy="10156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172720" lvl="1" indent="-172720"/>
            <a:r>
              <a:rPr lang="en-GB"/>
              <a:t>Complex condition</a:t>
            </a:r>
            <a:endParaRPr lang="en-US"/>
          </a:p>
          <a:p>
            <a:pPr marL="514350" lvl="2" indent="-172720"/>
            <a:r>
              <a:rPr lang="en-GB">
                <a:cs typeface="Arial"/>
              </a:rPr>
              <a:t>The condition is implemented as a one-line of Python, which is executed by the Python interpreter</a:t>
            </a:r>
            <a:endParaRPr lang="en-GB"/>
          </a:p>
          <a:p>
            <a:pPr marL="514350" lvl="2" indent="-172720"/>
            <a:r>
              <a:rPr lang="en-GB"/>
              <a:t>Only adds the calibration if a condition using the template syntax evaluates to TRUE</a:t>
            </a:r>
            <a:endParaRPr lang="en-GB" dirty="0"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E09995-283B-ED2F-8218-075DB0E8ED89}"/>
              </a:ext>
            </a:extLst>
          </p:cNvPr>
          <p:cNvSpPr/>
          <p:nvPr/>
        </p:nvSpPr>
        <p:spPr>
          <a:xfrm>
            <a:off x="1422152" y="3774289"/>
            <a:ext cx="9323698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>
                <a:solidFill>
                  <a:srgbClr val="2B91AF"/>
                </a:solidFill>
                <a:latin typeface="DejaVuSansMono NFM" panose="020B0609030804020204" pitchFamily="49" charset="0"/>
              </a:rPr>
              <a:t>super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().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add_template_calib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 dirty="0" err="1">
                <a:solidFill>
                  <a:srgbClr val="A31515"/>
                </a:solidFill>
                <a:latin typeface="DejaVuSansMono NFM" panose="020B0609030804020204" pitchFamily="49" charset="0"/>
              </a:rPr>
              <a:t>FORSUP_pmos_cal_daycalib.obdx.json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set_group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"AD"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rule_min_days_since_last_exec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>
                <a:solidFill>
                  <a:srgbClr val="098658"/>
                </a:solidFill>
                <a:latin typeface="DejaVuSansMono NFM" panose="020B0609030804020204" pitchFamily="49" charset="0"/>
              </a:rPr>
              <a:t>1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rule_only_if_key_eq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"INS.MODE"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"PMOS"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rule_only_if_condition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"(h['INS.OPTI4.TYPE'] == 'RETA2' or </a:t>
            </a:r>
            <a:r>
              <a:rPr lang="en-GB" sz="1200" dirty="0">
                <a:solidFill>
                  <a:srgbClr val="0000FF"/>
                </a:solidFill>
                <a:latin typeface="DejaVuSansMono NFM" panose="020B0609030804020204" pitchFamily="49" charset="0"/>
              </a:rPr>
              <a:t>\</a:t>
            </a:r>
            <a:endParaRPr lang="en-GB" sz="1200" dirty="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                                     h['INS.OPTI4.TYPE'] == 'RETA4') and h['INS.COLL.NAME'] == </a:t>
            </a:r>
            <a:r>
              <a:rPr lang="en-GB" sz="1200" dirty="0">
                <a:solidFill>
                  <a:srgbClr val="0000FF"/>
                </a:solidFill>
                <a:latin typeface="DejaVuSansMono NFM" panose="020B0609030804020204" pitchFamily="49" charset="0"/>
              </a:rPr>
              <a:t>\</a:t>
            </a:r>
            <a:endParaRPr lang="en-GB" sz="1200" dirty="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                                     'COLL_SR'"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05347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Calibration Scheduling – Calibration Tables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7D1282-40CF-C549-8CB4-6307BDBA7E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2016000"/>
            <a:ext cx="10317164" cy="890829"/>
          </a:xfrm>
        </p:spPr>
        <p:txBody>
          <a:bodyPr/>
          <a:lstStyle/>
          <a:p>
            <a:pPr lvl="1"/>
            <a:r>
              <a:rPr lang="en-GB" dirty="0"/>
              <a:t>The </a:t>
            </a:r>
            <a:r>
              <a:rPr lang="en-GB" dirty="0" err="1"/>
              <a:t>Calob</a:t>
            </a:r>
            <a:r>
              <a:rPr lang="en-GB" dirty="0"/>
              <a:t> tables are defined as Python dictionaries </a:t>
            </a:r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348AEB-23AE-F7F3-D3BA-155FCA7C6D71}"/>
              </a:ext>
            </a:extLst>
          </p:cNvPr>
          <p:cNvSpPr/>
          <p:nvPr/>
        </p:nvSpPr>
        <p:spPr>
          <a:xfrm>
            <a:off x="3610812" y="2632885"/>
            <a:ext cx="3280318" cy="26776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i="1" dirty="0">
                <a:solidFill>
                  <a:srgbClr val="87875F"/>
                </a:solidFill>
                <a:latin typeface="Consolas" panose="020B0609020204030204" pitchFamily="49" charset="0"/>
              </a:rPr>
              <a:t># LSS Slit widths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 err="1">
                <a:solidFill>
                  <a:srgbClr val="000087"/>
                </a:solidFill>
                <a:latin typeface="Consolas" panose="020B0609020204030204" pitchFamily="49" charset="0"/>
              </a:rPr>
              <a:t>self</a:t>
            </a:r>
            <a:r>
              <a:rPr lang="en-GB" sz="1400" dirty="0" err="1">
                <a:solidFill>
                  <a:srgbClr val="00005F"/>
                </a:solidFill>
                <a:latin typeface="Consolas" panose="020B0609020204030204" pitchFamily="49" charset="0"/>
              </a:rPr>
              <a:t>.</a:t>
            </a:r>
            <a:r>
              <a:rPr lang="en-GB" sz="1400" dirty="0" err="1">
                <a:solidFill>
                  <a:srgbClr val="000087"/>
                </a:solidFill>
                <a:latin typeface="Consolas" panose="020B0609020204030204" pitchFamily="49" charset="0"/>
              </a:rPr>
              <a:t>tbl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[</a:t>
            </a:r>
            <a:r>
              <a:rPr lang="en-GB" sz="1400" dirty="0">
                <a:solidFill>
                  <a:srgbClr val="005F5F"/>
                </a:solidFill>
                <a:latin typeface="Consolas" panose="020B0609020204030204" pitchFamily="49" charset="0"/>
              </a:rPr>
              <a:t>"SLIT.WIDTH"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]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=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{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 dirty="0">
                <a:solidFill>
                  <a:srgbClr val="005F5F"/>
                </a:solidFill>
                <a:latin typeface="Consolas" panose="020B0609020204030204" pitchFamily="49" charset="0"/>
              </a:rPr>
              <a:t>"lSlit0_3arcsec"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5F00"/>
                </a:solidFill>
                <a:latin typeface="Consolas" panose="020B0609020204030204" pitchFamily="49" charset="0"/>
              </a:rPr>
              <a:t>0.3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 dirty="0">
                <a:solidFill>
                  <a:srgbClr val="005F5F"/>
                </a:solidFill>
                <a:latin typeface="Consolas" panose="020B0609020204030204" pitchFamily="49" charset="0"/>
              </a:rPr>
              <a:t>"lSlit0_4arcsec"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5F00"/>
                </a:solidFill>
                <a:latin typeface="Consolas" panose="020B0609020204030204" pitchFamily="49" charset="0"/>
              </a:rPr>
              <a:t>0.4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 dirty="0">
                <a:solidFill>
                  <a:srgbClr val="005F5F"/>
                </a:solidFill>
                <a:latin typeface="Consolas" panose="020B0609020204030204" pitchFamily="49" charset="0"/>
              </a:rPr>
              <a:t>"lSlit0_5arcsec"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5F00"/>
                </a:solidFill>
                <a:latin typeface="Consolas" panose="020B0609020204030204" pitchFamily="49" charset="0"/>
              </a:rPr>
              <a:t>0.5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 dirty="0">
                <a:solidFill>
                  <a:srgbClr val="005F5F"/>
                </a:solidFill>
                <a:latin typeface="Consolas" panose="020B0609020204030204" pitchFamily="49" charset="0"/>
              </a:rPr>
              <a:t>"lSlit0_7arcsec"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5F00"/>
                </a:solidFill>
                <a:latin typeface="Consolas" panose="020B0609020204030204" pitchFamily="49" charset="0"/>
              </a:rPr>
              <a:t>0.7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 dirty="0">
                <a:solidFill>
                  <a:srgbClr val="005F5F"/>
                </a:solidFill>
                <a:latin typeface="Consolas" panose="020B0609020204030204" pitchFamily="49" charset="0"/>
              </a:rPr>
              <a:t>"lSlit1_0arcsec"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5F00"/>
                </a:solidFill>
                <a:latin typeface="Consolas" panose="020B0609020204030204" pitchFamily="49" charset="0"/>
              </a:rPr>
              <a:t>1.0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 dirty="0">
                <a:solidFill>
                  <a:srgbClr val="005F5F"/>
                </a:solidFill>
                <a:latin typeface="Consolas" panose="020B0609020204030204" pitchFamily="49" charset="0"/>
              </a:rPr>
              <a:t>"lSlit1_3arcsec"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5F00"/>
                </a:solidFill>
                <a:latin typeface="Consolas" panose="020B0609020204030204" pitchFamily="49" charset="0"/>
              </a:rPr>
              <a:t>1.3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 dirty="0">
                <a:solidFill>
                  <a:srgbClr val="005F5F"/>
                </a:solidFill>
                <a:latin typeface="Consolas" panose="020B0609020204030204" pitchFamily="49" charset="0"/>
              </a:rPr>
              <a:t>"lSlit1_6arcsec"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5F00"/>
                </a:solidFill>
                <a:latin typeface="Consolas" panose="020B0609020204030204" pitchFamily="49" charset="0"/>
              </a:rPr>
              <a:t>1.6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 dirty="0">
                <a:solidFill>
                  <a:srgbClr val="005F5F"/>
                </a:solidFill>
                <a:latin typeface="Consolas" panose="020B0609020204030204" pitchFamily="49" charset="0"/>
              </a:rPr>
              <a:t>"lSlit2_0arcsec"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5F00"/>
                </a:solidFill>
                <a:latin typeface="Consolas" panose="020B0609020204030204" pitchFamily="49" charset="0"/>
              </a:rPr>
              <a:t>2.0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 dirty="0">
                <a:solidFill>
                  <a:srgbClr val="005F5F"/>
                </a:solidFill>
                <a:latin typeface="Consolas" panose="020B0609020204030204" pitchFamily="49" charset="0"/>
              </a:rPr>
              <a:t>"lSlit2_5arcsec"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 dirty="0">
                <a:solidFill>
                  <a:srgbClr val="005F00"/>
                </a:solidFill>
                <a:latin typeface="Consolas" panose="020B0609020204030204" pitchFamily="49" charset="0"/>
              </a:rPr>
              <a:t>2.5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 dirty="0">
                <a:solidFill>
                  <a:srgbClr val="00005F"/>
                </a:solidFill>
                <a:latin typeface="Consolas" panose="020B0609020204030204" pitchFamily="49" charset="0"/>
              </a:rPr>
              <a:t>}</a:t>
            </a:r>
            <a:r>
              <a:rPr lang="en-GB" sz="1400" dirty="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259869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Calibration Scheduling – Calibration Tables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AB7122-7AC0-B750-E913-26A7C813A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2183268"/>
            <a:ext cx="10317164" cy="890829"/>
          </a:xfrm>
        </p:spPr>
        <p:txBody>
          <a:bodyPr/>
          <a:lstStyle/>
          <a:p>
            <a:pPr lvl="1"/>
            <a:r>
              <a:rPr lang="en-GB" dirty="0"/>
              <a:t>Tables with multiple indexes use a tuple as the dictionary index:</a:t>
            </a:r>
          </a:p>
          <a:p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0C8EDA-5335-002D-274E-04E558345AC7}"/>
              </a:ext>
            </a:extLst>
          </p:cNvPr>
          <p:cNvSpPr/>
          <p:nvPr/>
        </p:nvSpPr>
        <p:spPr>
          <a:xfrm>
            <a:off x="2370516" y="2722917"/>
            <a:ext cx="6042854" cy="2462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i="1">
                <a:solidFill>
                  <a:srgbClr val="87875F"/>
                </a:solidFill>
                <a:latin typeface="Consolas" panose="020B0609020204030204" pitchFamily="49" charset="0"/>
              </a:rPr>
              <a:t># Detector modes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 err="1">
                <a:solidFill>
                  <a:srgbClr val="000087"/>
                </a:solidFill>
                <a:latin typeface="Consolas" panose="020B0609020204030204" pitchFamily="49" charset="0"/>
              </a:rPr>
              <a:t>self</a:t>
            </a:r>
            <a:r>
              <a:rPr lang="en-GB" sz="1400" err="1">
                <a:solidFill>
                  <a:srgbClr val="00005F"/>
                </a:solidFill>
                <a:latin typeface="Consolas" panose="020B0609020204030204" pitchFamily="49" charset="0"/>
              </a:rPr>
              <a:t>.</a:t>
            </a:r>
            <a:r>
              <a:rPr lang="en-GB" sz="1400" err="1">
                <a:solidFill>
                  <a:srgbClr val="000087"/>
                </a:solidFill>
                <a:latin typeface="Consolas" panose="020B0609020204030204" pitchFamily="49" charset="0"/>
              </a:rPr>
              <a:t>tbl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[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'DET.MODE'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]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=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{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"100Kps/2ports/</a:t>
            </a:r>
            <a:r>
              <a:rPr lang="en-GB" sz="1400" err="1">
                <a:solidFill>
                  <a:srgbClr val="005F5F"/>
                </a:solidFill>
                <a:latin typeface="Consolas" panose="020B0609020204030204" pitchFamily="49" charset="0"/>
              </a:rPr>
              <a:t>high_gain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2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2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"100kHz,2x2,high"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"100Kps/2ports/</a:t>
            </a:r>
            <a:r>
              <a:rPr lang="en-GB" sz="1400" err="1">
                <a:solidFill>
                  <a:srgbClr val="005F5F"/>
                </a:solidFill>
                <a:latin typeface="Consolas" panose="020B0609020204030204" pitchFamily="49" charset="0"/>
              </a:rPr>
              <a:t>high_gain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1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1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"100kHz,1x1,high"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"200Kps/2ports/</a:t>
            </a:r>
            <a:r>
              <a:rPr lang="en-GB" sz="1400" err="1">
                <a:solidFill>
                  <a:srgbClr val="005F5F"/>
                </a:solidFill>
                <a:latin typeface="Consolas" panose="020B0609020204030204" pitchFamily="49" charset="0"/>
              </a:rPr>
              <a:t>low_gain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2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2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"200kHz,2x2,low"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"200Kps/2ports/</a:t>
            </a:r>
            <a:r>
              <a:rPr lang="en-GB" sz="1400" err="1">
                <a:solidFill>
                  <a:srgbClr val="005F5F"/>
                </a:solidFill>
                <a:latin typeface="Consolas" panose="020B0609020204030204" pitchFamily="49" charset="0"/>
              </a:rPr>
              <a:t>low_gain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1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1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"200kHz,1x1,low"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"625Kps/2ports/</a:t>
            </a:r>
            <a:r>
              <a:rPr lang="en-GB" sz="1400" err="1">
                <a:solidFill>
                  <a:srgbClr val="005F5F"/>
                </a:solidFill>
                <a:latin typeface="Consolas" panose="020B0609020204030204" pitchFamily="49" charset="0"/>
              </a:rPr>
              <a:t>low_gain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2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2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"200kHz,2x2,low"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"HIT-MS"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             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2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2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"HIT-MS"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"HIT-OS1-1sec"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       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1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1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"100kHz,2x2,high"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(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"HIT-OS2-4sec"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          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1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,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00"/>
                </a:solidFill>
                <a:latin typeface="Consolas" panose="020B0609020204030204" pitchFamily="49" charset="0"/>
              </a:rPr>
              <a:t>1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)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: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r>
              <a:rPr lang="en-GB" sz="1400">
                <a:solidFill>
                  <a:srgbClr val="005F5F"/>
                </a:solidFill>
                <a:latin typeface="Consolas" panose="020B0609020204030204" pitchFamily="49" charset="0"/>
              </a:rPr>
              <a:t>"100kHz,2x2,high"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GB" sz="1400">
                <a:solidFill>
                  <a:srgbClr val="00005F"/>
                </a:solidFill>
                <a:latin typeface="Consolas" panose="020B0609020204030204" pitchFamily="49" charset="0"/>
              </a:rPr>
              <a:t>}</a:t>
            </a:r>
            <a:r>
              <a:rPr lang="en-GB" sz="1400">
                <a:solidFill>
                  <a:srgbClr val="5F5F00"/>
                </a:solidFill>
                <a:latin typeface="Consolas" panose="020B0609020204030204" pitchFamily="49" charset="0"/>
              </a:rPr>
              <a:t> </a:t>
            </a:r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4111113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Calibration Scheduling – Calibration Tables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9D516-6253-9423-E801-F2784CE70A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4508" y="1949177"/>
            <a:ext cx="10317164" cy="760328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/>
            <a:r>
              <a:rPr lang="en-GB" dirty="0"/>
              <a:t>External functions, Calibration Tables, etc, have to be used inside Calibration Templates. Which are defined within double braces: "</a:t>
            </a:r>
            <a:r>
              <a:rPr lang="en-GB" i="1" dirty="0"/>
              <a:t>{{ ... }}"</a:t>
            </a:r>
            <a:endParaRPr lang="en-GB" i="1" dirty="0"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DCF149-91BC-A287-1809-262367C1FD5E}"/>
              </a:ext>
            </a:extLst>
          </p:cNvPr>
          <p:cNvSpPr/>
          <p:nvPr/>
        </p:nvSpPr>
        <p:spPr>
          <a:xfrm>
            <a:off x="2861663" y="2957195"/>
            <a:ext cx="6042854" cy="10464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>
                <a:solidFill>
                  <a:srgbClr val="000000"/>
                </a:solidFill>
                <a:latin typeface="DejaVuSansMono NFM" panose="020B0609030804020204" pitchFamily="49" charset="0"/>
              </a:rPr>
              <a:t>       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 {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</a:t>
            </a:r>
            <a:r>
              <a:rPr lang="en-GB" sz="1200">
                <a:solidFill>
                  <a:srgbClr val="0451A5"/>
                </a:solidFill>
                <a:latin typeface="DejaVuSansMono NFM" panose="020B0609030804020204" pitchFamily="49" charset="0"/>
              </a:rPr>
              <a:t>"name"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"INS1.GRIS.NAME"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,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</a:t>
            </a:r>
            <a:r>
              <a:rPr lang="en-GB" sz="1200">
                <a:solidFill>
                  <a:srgbClr val="0451A5"/>
                </a:solidFill>
                <a:latin typeface="DejaVuSansMono NFM" panose="020B0609030804020204" pitchFamily="49" charset="0"/>
              </a:rPr>
              <a:t>"type"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"string"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,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</a:t>
            </a:r>
            <a:r>
              <a:rPr lang="en-GB" sz="1200">
                <a:solidFill>
                  <a:srgbClr val="0451A5"/>
                </a:solidFill>
                <a:latin typeface="DejaVuSansMono NFM" panose="020B0609030804020204" pitchFamily="49" charset="0"/>
              </a:rPr>
              <a:t>"value"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"{{ </a:t>
            </a:r>
            <a:r>
              <a:rPr lang="en-GB" sz="1200" err="1">
                <a:solidFill>
                  <a:srgbClr val="A31515"/>
                </a:solidFill>
                <a:latin typeface="DejaVuSansMono NFM" panose="020B0609030804020204" pitchFamily="49" charset="0"/>
              </a:rPr>
              <a:t>clb.x.forsup_grism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(h) }}"</a:t>
            </a:r>
            <a:endParaRPr lang="en-GB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 },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D6582A-B12F-504E-4D0D-0CD7B8F9B619}"/>
              </a:ext>
            </a:extLst>
          </p:cNvPr>
          <p:cNvSpPr txBox="1">
            <a:spLocks/>
          </p:cNvSpPr>
          <p:nvPr/>
        </p:nvSpPr>
        <p:spPr>
          <a:xfrm>
            <a:off x="814754" y="4383019"/>
            <a:ext cx="10317164" cy="7603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lvl="1"/>
            <a:r>
              <a:rPr lang="en-US"/>
              <a:t>I</a:t>
            </a:r>
            <a:r>
              <a:rPr lang="en-GB"/>
              <a:t>n the example the text inside the braces will be evaluated as one line of Python, and the entire string (including the braces) will be replaced by its evaluated value. </a:t>
            </a:r>
          </a:p>
        </p:txBody>
      </p:sp>
    </p:spTree>
    <p:extLst>
      <p:ext uri="{BB962C8B-B14F-4D97-AF65-F5344CB8AC3E}">
        <p14:creationId xmlns:p14="http://schemas.microsoft.com/office/powerpoint/2010/main" val="1817298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Calibration Scheduling – Template Calibrations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57C6C-0FA4-CE2C-53B3-EA5D0CE41C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7172" y="1664821"/>
            <a:ext cx="10317164" cy="372701"/>
          </a:xfrm>
        </p:spPr>
        <p:txBody>
          <a:bodyPr/>
          <a:lstStyle/>
          <a:p>
            <a:pPr lvl="1"/>
            <a:r>
              <a:rPr lang="en-GB"/>
              <a:t>Some objects are provided inside the templates</a:t>
            </a:r>
            <a:endParaRPr lang="en-GB" i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01CC58-7D66-2D68-B4D4-C80AFAB7127B}"/>
              </a:ext>
            </a:extLst>
          </p:cNvPr>
          <p:cNvSpPr/>
          <p:nvPr/>
        </p:nvSpPr>
        <p:spPr>
          <a:xfrm>
            <a:off x="2023871" y="2367901"/>
            <a:ext cx="6736143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{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</a:t>
            </a:r>
            <a:r>
              <a:rPr lang="en-GB" sz="1200" dirty="0">
                <a:solidFill>
                  <a:srgbClr val="0451A5"/>
                </a:solidFill>
                <a:latin typeface="DejaVuSansMono NFM" panose="020B0609030804020204" pitchFamily="49" charset="0"/>
              </a:rPr>
              <a:t>"name"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"DET.WIN1.NX"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,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</a:t>
            </a:r>
            <a:r>
              <a:rPr lang="en-GB" sz="1200" dirty="0">
                <a:solidFill>
                  <a:srgbClr val="0451A5"/>
                </a:solidFill>
                <a:latin typeface="DejaVuSansMono NFM" panose="020B0609030804020204" pitchFamily="49" charset="0"/>
              </a:rPr>
              <a:t>"type"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"string"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,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</a:t>
            </a:r>
            <a:r>
              <a:rPr lang="en-GB" sz="1200" dirty="0">
                <a:solidFill>
                  <a:srgbClr val="0451A5"/>
                </a:solidFill>
                <a:latin typeface="DejaVuSansMono NFM" panose="020B0609030804020204" pitchFamily="49" charset="0"/>
              </a:rPr>
              <a:t>"value"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"{{ h['DET.WIN1.NX'] * </a:t>
            </a:r>
            <a:r>
              <a:rPr lang="en-GB" sz="1200" dirty="0" err="1">
                <a:solidFill>
                  <a:srgbClr val="A31515"/>
                </a:solidFill>
                <a:latin typeface="DejaVuSansMono NFM" panose="020B0609030804020204" pitchFamily="49" charset="0"/>
              </a:rPr>
              <a:t>h.get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('DET.WIN1.BINX') }}"</a:t>
            </a:r>
            <a:endParaRPr lang="en-GB" sz="1200" dirty="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},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2CE9684-21B8-4B6E-C11B-47B45535B695}"/>
              </a:ext>
            </a:extLst>
          </p:cNvPr>
          <p:cNvSpPr txBox="1">
            <a:spLocks/>
          </p:cNvSpPr>
          <p:nvPr/>
        </p:nvSpPr>
        <p:spPr>
          <a:xfrm>
            <a:off x="937418" y="3713942"/>
            <a:ext cx="9935991" cy="20209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Here we can see the use of </a:t>
            </a:r>
            <a:r>
              <a:rPr lang="en-US" i="1" dirty="0"/>
              <a:t>h.</a:t>
            </a:r>
            <a:r>
              <a:rPr lang="en-US" dirty="0"/>
              <a:t> This is a modified Python dictionary which allows access to the image headers.</a:t>
            </a:r>
            <a:endParaRPr lang="en-US" i="1" dirty="0"/>
          </a:p>
          <a:p>
            <a:pPr lvl="2"/>
            <a:r>
              <a:rPr lang="en-US" i="1" dirty="0">
                <a:latin typeface="Consolas" panose="020B0609020204030204" pitchFamily="49" charset="0"/>
              </a:rPr>
              <a:t>h[&lt;key&gt;] </a:t>
            </a:r>
            <a:r>
              <a:rPr lang="en-US" dirty="0"/>
              <a:t>Will directly retrieve the value from the image header</a:t>
            </a:r>
          </a:p>
          <a:p>
            <a:pPr lvl="2"/>
            <a:r>
              <a:rPr lang="en-US" i="1" dirty="0" err="1">
                <a:latin typeface="Consolas" panose="020B0609020204030204" pitchFamily="49" charset="0"/>
              </a:rPr>
              <a:t>h.get</a:t>
            </a:r>
            <a:r>
              <a:rPr lang="en-US" i="1" dirty="0">
                <a:latin typeface="Consolas" panose="020B0609020204030204" pitchFamily="49" charset="0"/>
              </a:rPr>
              <a:t>(&lt;key&gt;) </a:t>
            </a:r>
            <a:r>
              <a:rPr lang="en-US" dirty="0"/>
              <a:t>Will first look in the previously defined keywords inside the OBD/X and then look for the key in the header</a:t>
            </a:r>
          </a:p>
          <a:p>
            <a:pPr lvl="2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2505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 Scheduling – Template Calibrations</a:t>
            </a:r>
            <a:endParaRPr lang="en-US" dirty="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D5048-C1C5-550D-67CC-ABCF2B5767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7172" y="1664821"/>
            <a:ext cx="10317164" cy="372701"/>
          </a:xfrm>
        </p:spPr>
        <p:txBody>
          <a:bodyPr/>
          <a:lstStyle/>
          <a:p>
            <a:pPr lvl="1"/>
            <a:r>
              <a:rPr lang="en-GB" dirty="0"/>
              <a:t>Some objects are provided inside the templates</a:t>
            </a:r>
            <a:endParaRPr lang="en-GB" i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89765F-92B0-FDC2-E38D-8BB29FB563D8}"/>
              </a:ext>
            </a:extLst>
          </p:cNvPr>
          <p:cNvSpPr/>
          <p:nvPr/>
        </p:nvSpPr>
        <p:spPr>
          <a:xfrm>
            <a:off x="2023871" y="2367901"/>
            <a:ext cx="6736143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{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</a:t>
            </a:r>
            <a:r>
              <a:rPr lang="en-GB" sz="1200" dirty="0">
                <a:solidFill>
                  <a:srgbClr val="0451A5"/>
                </a:solidFill>
                <a:latin typeface="DejaVuSansMono NFM" panose="020B0609030804020204" pitchFamily="49" charset="0"/>
              </a:rPr>
              <a:t>"name"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"DET.WIN1.ST"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,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</a:t>
            </a:r>
            <a:r>
              <a:rPr lang="en-GB" sz="1200" dirty="0">
                <a:solidFill>
                  <a:srgbClr val="0451A5"/>
                </a:solidFill>
                <a:latin typeface="DejaVuSansMono NFM" panose="020B0609030804020204" pitchFamily="49" charset="0"/>
              </a:rPr>
              <a:t>"type"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"string"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,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</a:t>
            </a:r>
            <a:r>
              <a:rPr lang="en-GB" sz="1200" dirty="0">
                <a:solidFill>
                  <a:srgbClr val="0451A5"/>
                </a:solidFill>
                <a:latin typeface="DejaVuSansMono NFM" panose="020B0609030804020204" pitchFamily="49" charset="0"/>
              </a:rPr>
              <a:t>"value"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"{{ </a:t>
            </a:r>
            <a:r>
              <a:rPr lang="en-GB" sz="1200" dirty="0" err="1">
                <a:solidFill>
                  <a:srgbClr val="A31515"/>
                </a:solidFill>
                <a:latin typeface="DejaVuSansMono NFM" panose="020B0609030804020204" pitchFamily="49" charset="0"/>
              </a:rPr>
              <a:t>clb.tbl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['DET.WIN'][</a:t>
            </a:r>
            <a:r>
              <a:rPr lang="en-GB" sz="1200" dirty="0" err="1">
                <a:solidFill>
                  <a:srgbClr val="A31515"/>
                </a:solidFill>
                <a:latin typeface="DejaVuSansMono NFM" panose="020B0609030804020204" pitchFamily="49" charset="0"/>
              </a:rPr>
              <a:t>h.get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('DET.WIN1.NX')] }}"</a:t>
            </a:r>
            <a:endParaRPr lang="en-GB" sz="1200" dirty="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},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4AB1353-E178-2CAB-DED5-545DFE59B4EA}"/>
              </a:ext>
            </a:extLst>
          </p:cNvPr>
          <p:cNvSpPr txBox="1">
            <a:spLocks/>
          </p:cNvSpPr>
          <p:nvPr/>
        </p:nvSpPr>
        <p:spPr>
          <a:xfrm>
            <a:off x="937418" y="3713942"/>
            <a:ext cx="9935991" cy="20209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lvl="1"/>
            <a:r>
              <a:rPr lang="en-US"/>
              <a:t>Here we can see the use of </a:t>
            </a:r>
            <a:r>
              <a:rPr lang="en-US" i="1" err="1">
                <a:latin typeface="Consolas" panose="020B0609020204030204" pitchFamily="49" charset="0"/>
              </a:rPr>
              <a:t>clb</a:t>
            </a:r>
            <a:r>
              <a:rPr lang="en-US" i="1"/>
              <a:t>.</a:t>
            </a:r>
            <a:r>
              <a:rPr lang="en-US"/>
              <a:t> This is an object that provides access to the user defined library.</a:t>
            </a:r>
            <a:endParaRPr lang="en-US" i="1"/>
          </a:p>
          <a:p>
            <a:pPr lvl="2"/>
            <a:r>
              <a:rPr lang="en-US" i="1" err="1">
                <a:latin typeface="Consolas" panose="020B0609020204030204" pitchFamily="49" charset="0"/>
              </a:rPr>
              <a:t>clb.tbl</a:t>
            </a:r>
            <a:r>
              <a:rPr lang="en-US" i="1">
                <a:latin typeface="Consolas" panose="020B0609020204030204" pitchFamily="49" charset="0"/>
              </a:rPr>
              <a:t>[&lt;table&gt;][&lt;key&gt;] </a:t>
            </a:r>
            <a:r>
              <a:rPr lang="en-US"/>
              <a:t>Will retrieve from the table </a:t>
            </a:r>
            <a:r>
              <a:rPr lang="en-US" i="1">
                <a:latin typeface="Consolas" panose="020B0609020204030204" pitchFamily="49" charset="0"/>
              </a:rPr>
              <a:t>&lt;table&gt;</a:t>
            </a:r>
            <a:r>
              <a:rPr lang="en-US"/>
              <a:t> the value associated with </a:t>
            </a:r>
            <a:r>
              <a:rPr lang="en-US" i="1">
                <a:latin typeface="Consolas" panose="020B0609020204030204" pitchFamily="49" charset="0"/>
              </a:rPr>
              <a:t>&lt;key&gt;</a:t>
            </a:r>
            <a:r>
              <a:rPr lang="en-US"/>
              <a:t>.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756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 Scheduling – Template Calibrations</a:t>
            </a:r>
            <a:endParaRPr lang="en-US" dirty="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5470205-550A-92D9-4F2B-4982E5C147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7172" y="1664821"/>
            <a:ext cx="10317164" cy="372701"/>
          </a:xfrm>
        </p:spPr>
        <p:txBody>
          <a:bodyPr/>
          <a:lstStyle/>
          <a:p>
            <a:pPr lvl="1"/>
            <a:r>
              <a:rPr lang="en-GB" dirty="0"/>
              <a:t>Some objects are provided inside the templates</a:t>
            </a:r>
            <a:endParaRPr lang="en-GB" i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9AC0CE-B680-1CDA-96FE-F1C0538C8829}"/>
              </a:ext>
            </a:extLst>
          </p:cNvPr>
          <p:cNvSpPr/>
          <p:nvPr/>
        </p:nvSpPr>
        <p:spPr>
          <a:xfrm>
            <a:off x="2023871" y="2367901"/>
            <a:ext cx="6736143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{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</a:t>
            </a:r>
            <a:r>
              <a:rPr lang="en-GB" sz="1200">
                <a:solidFill>
                  <a:srgbClr val="0451A5"/>
                </a:solidFill>
                <a:latin typeface="DejaVuSansMono NFM" panose="020B0609030804020204" pitchFamily="49" charset="0"/>
              </a:rPr>
              <a:t>"name"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"INS1.GRIS.NAME"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,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</a:t>
            </a:r>
            <a:r>
              <a:rPr lang="en-GB" sz="1200">
                <a:solidFill>
                  <a:srgbClr val="0451A5"/>
                </a:solidFill>
                <a:latin typeface="DejaVuSansMono NFM" panose="020B0609030804020204" pitchFamily="49" charset="0"/>
              </a:rPr>
              <a:t>"type"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"string"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,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</a:t>
            </a:r>
            <a:r>
              <a:rPr lang="en-GB" sz="1200">
                <a:solidFill>
                  <a:srgbClr val="0451A5"/>
                </a:solidFill>
                <a:latin typeface="DejaVuSansMono NFM" panose="020B0609030804020204" pitchFamily="49" charset="0"/>
              </a:rPr>
              <a:t>"value"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"{{ </a:t>
            </a:r>
            <a:r>
              <a:rPr lang="en-GB" sz="1200" err="1">
                <a:solidFill>
                  <a:srgbClr val="A31515"/>
                </a:solidFill>
                <a:latin typeface="DejaVuSansMono NFM" panose="020B0609030804020204" pitchFamily="49" charset="0"/>
              </a:rPr>
              <a:t>clb.x.forsup_grism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(h) }}"</a:t>
            </a:r>
            <a:endParaRPr lang="en-GB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},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E4A6B5F-7E59-71BB-CC85-385334B7A7BF}"/>
              </a:ext>
            </a:extLst>
          </p:cNvPr>
          <p:cNvSpPr txBox="1">
            <a:spLocks/>
          </p:cNvSpPr>
          <p:nvPr/>
        </p:nvSpPr>
        <p:spPr>
          <a:xfrm>
            <a:off x="937418" y="3713942"/>
            <a:ext cx="9935991" cy="20209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lvl="1"/>
            <a:r>
              <a:rPr lang="en-US"/>
              <a:t>Here we can see the use of </a:t>
            </a:r>
            <a:r>
              <a:rPr lang="en-US" i="1" err="1">
                <a:latin typeface="Consolas" panose="020B0609020204030204" pitchFamily="49" charset="0"/>
              </a:rPr>
              <a:t>clb</a:t>
            </a:r>
            <a:r>
              <a:rPr lang="en-US" i="1"/>
              <a:t>.</a:t>
            </a:r>
            <a:r>
              <a:rPr lang="en-US"/>
              <a:t> This is an object that provides access to the user defined library.</a:t>
            </a:r>
            <a:endParaRPr lang="en-US" i="1"/>
          </a:p>
          <a:p>
            <a:pPr lvl="2"/>
            <a:r>
              <a:rPr lang="en-US" i="1" err="1">
                <a:latin typeface="Consolas" panose="020B0609020204030204" pitchFamily="49" charset="0"/>
              </a:rPr>
              <a:t>clb.x</a:t>
            </a:r>
            <a:r>
              <a:rPr lang="en-US" i="1">
                <a:latin typeface="Consolas" panose="020B0609020204030204" pitchFamily="49" charset="0"/>
              </a:rPr>
              <a:t>.&lt;function&gt; </a:t>
            </a:r>
            <a:r>
              <a:rPr lang="en-US"/>
              <a:t>Will call the user defined function </a:t>
            </a:r>
            <a:r>
              <a:rPr lang="en-US" i="1">
                <a:latin typeface="Consolas" panose="020B0609020204030204" pitchFamily="49" charset="0"/>
              </a:rPr>
              <a:t>&lt;function&gt;</a:t>
            </a:r>
            <a:r>
              <a:rPr lang="en-US"/>
              <a:t>.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5927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 Scheduling – Template Calibrations</a:t>
            </a:r>
            <a:endParaRPr lang="en-US" dirty="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B5E147-ACC6-E0E0-9CF4-FA86980FC8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7172" y="1664821"/>
            <a:ext cx="10317164" cy="372701"/>
          </a:xfrm>
        </p:spPr>
        <p:txBody>
          <a:bodyPr/>
          <a:lstStyle/>
          <a:p>
            <a:pPr lvl="1"/>
            <a:r>
              <a:rPr lang="en-GB" dirty="0"/>
              <a:t>The template syntax is used for complex conditions when adding calibrations:</a:t>
            </a:r>
            <a:endParaRPr lang="en-GB" i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EE11F5-A4AC-843F-07C9-1B712281C5C0}"/>
              </a:ext>
            </a:extLst>
          </p:cNvPr>
          <p:cNvSpPr/>
          <p:nvPr/>
        </p:nvSpPr>
        <p:spPr>
          <a:xfrm>
            <a:off x="1269416" y="2334284"/>
            <a:ext cx="9472675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>
                <a:solidFill>
                  <a:srgbClr val="2B91AF"/>
                </a:solidFill>
                <a:latin typeface="DejaVuSansMono NFM" panose="020B0609030804020204" pitchFamily="49" charset="0"/>
              </a:rPr>
              <a:t>super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().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add_template_calib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 err="1">
                <a:solidFill>
                  <a:srgbClr val="A31515"/>
                </a:solidFill>
                <a:latin typeface="DejaVuSansMono NFM" panose="020B0609030804020204" pitchFamily="49" charset="0"/>
              </a:rPr>
              <a:t>FORSUP_pmos_cal_daycalib.obdx.json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set_group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"AD"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rule_min_days_since_last_exec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098658"/>
                </a:solidFill>
                <a:latin typeface="DejaVuSansMono NFM" panose="020B0609030804020204" pitchFamily="49" charset="0"/>
              </a:rPr>
              <a:t>1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rule_only_if_key_eq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"INS.MODE"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"PMOS"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) \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.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rule_only_if_condition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"(h['INS.OPTI4.TYPE'] == 'RETA2' or </a:t>
            </a:r>
            <a:r>
              <a:rPr lang="en-GB" sz="1200">
                <a:solidFill>
                  <a:srgbClr val="0000FF"/>
                </a:solidFill>
                <a:latin typeface="DejaVuSansMono NFM" panose="020B0609030804020204" pitchFamily="49" charset="0"/>
              </a:rPr>
              <a:t>\</a:t>
            </a:r>
            <a:endParaRPr lang="en-GB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                                     h['INS.OPTI4.TYPE'] == 'RETA4') and h['INS.COLL.NAME'] == </a:t>
            </a:r>
            <a:r>
              <a:rPr lang="en-GB" sz="1200">
                <a:solidFill>
                  <a:srgbClr val="0000FF"/>
                </a:solidFill>
                <a:latin typeface="DejaVuSansMono NFM" panose="020B0609030804020204" pitchFamily="49" charset="0"/>
              </a:rPr>
              <a:t>\</a:t>
            </a:r>
            <a:endParaRPr lang="en-GB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                                     'COLL_SR'"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08751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 Scheduling – Template Calibrations</a:t>
            </a:r>
            <a:endParaRPr lang="en-US" dirty="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0C5D1-AA65-63E9-FFA2-11CF5B80DC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5050" y="2294865"/>
            <a:ext cx="10317164" cy="372701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/>
            <a:r>
              <a:rPr lang="en-GB" dirty="0"/>
              <a:t>The Calibration Template syntax is also used for the initial FITS filtering condition, for example:</a:t>
            </a:r>
            <a:endParaRPr lang="en-GB" i="1" dirty="0"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839B30-2526-F37E-F0A3-B5DEF56B039D}"/>
              </a:ext>
            </a:extLst>
          </p:cNvPr>
          <p:cNvSpPr/>
          <p:nvPr/>
        </p:nvSpPr>
        <p:spPr>
          <a:xfrm>
            <a:off x="2051749" y="2997945"/>
            <a:ext cx="6736143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condition  =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"(h['ESO DPR CATG'] == 'SCIENCE' or "</a:t>
            </a:r>
            <a:endParaRPr lang="en-GB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condition +=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 h['ESO DPR CATG'] == 'CALIB' or "</a:t>
            </a:r>
            <a:endParaRPr lang="en-GB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condition +=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 h['ESO DPR CATG'] == 'ACQUISITION') and "</a:t>
            </a:r>
            <a:endParaRPr lang="en-GB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condition +=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 h['ESO DPR TYPE'] != 'BIAS'"</a:t>
            </a:r>
            <a:endParaRPr lang="en-GB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>
                <a:solidFill>
                  <a:srgbClr val="2B91AF"/>
                </a:solidFill>
                <a:latin typeface="DejaVuSansMono NFM" panose="020B0609030804020204" pitchFamily="49" charset="0"/>
              </a:rPr>
              <a:t>super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().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add_filter_condition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(condition)</a:t>
            </a:r>
          </a:p>
        </p:txBody>
      </p:sp>
    </p:spTree>
    <p:extLst>
      <p:ext uri="{BB962C8B-B14F-4D97-AF65-F5344CB8AC3E}">
        <p14:creationId xmlns:p14="http://schemas.microsoft.com/office/powerpoint/2010/main" val="3177843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 Scheduling – External Functions</a:t>
            </a:r>
            <a:endParaRPr lang="en-US" dirty="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BB823-83B5-9F09-A47C-2E3C5555D3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7172" y="1664821"/>
            <a:ext cx="10317164" cy="1923205"/>
          </a:xfrm>
        </p:spPr>
        <p:txBody>
          <a:bodyPr/>
          <a:lstStyle/>
          <a:p>
            <a:pPr lvl="1"/>
            <a:r>
              <a:rPr lang="en-US" dirty="0"/>
              <a:t>To define additional functions, they should be defined as part of the class derived from </a:t>
            </a:r>
            <a:r>
              <a:rPr lang="en-US" i="1" dirty="0" err="1">
                <a:latin typeface="Consolas" panose="020B0609020204030204" pitchFamily="49" charset="0"/>
              </a:rPr>
              <a:t>InstrumentCalibrationExternalFunctions</a:t>
            </a:r>
            <a:endParaRPr lang="en-US" i="1" dirty="0">
              <a:latin typeface="Consolas" panose="020B0609020204030204" pitchFamily="49" charset="0"/>
            </a:endParaRPr>
          </a:p>
          <a:p>
            <a:pPr lvl="1"/>
            <a:r>
              <a:rPr lang="en-GB" dirty="0"/>
              <a:t>For convenience, they should receive as parameters </a:t>
            </a:r>
            <a:r>
              <a:rPr lang="en-GB" i="1" dirty="0">
                <a:latin typeface="Consolas" panose="020B0609020204030204" pitchFamily="49" charset="0"/>
              </a:rPr>
              <a:t>h</a:t>
            </a:r>
            <a:r>
              <a:rPr lang="en-GB" dirty="0"/>
              <a:t> and </a:t>
            </a:r>
            <a:r>
              <a:rPr lang="en-GB" i="1" dirty="0" err="1">
                <a:latin typeface="Consolas" panose="020B0609020204030204" pitchFamily="49" charset="0"/>
              </a:rPr>
              <a:t>clb</a:t>
            </a:r>
            <a:r>
              <a:rPr lang="en-GB" dirty="0"/>
              <a:t> to access the image headers and tables if needed.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480EFB-9FCE-2CF0-EEBF-36445C161B4D}"/>
              </a:ext>
            </a:extLst>
          </p:cNvPr>
          <p:cNvSpPr/>
          <p:nvPr/>
        </p:nvSpPr>
        <p:spPr>
          <a:xfrm>
            <a:off x="2096619" y="3147278"/>
            <a:ext cx="6189732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</a:t>
            </a:r>
            <a:r>
              <a:rPr lang="en-GB" sz="1200">
                <a:solidFill>
                  <a:srgbClr val="0000FF"/>
                </a:solidFill>
                <a:latin typeface="DejaVuSansMono NFM" panose="020B0609030804020204" pitchFamily="49" charset="0"/>
              </a:rPr>
              <a:t>def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 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forsup_mos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808080"/>
                </a:solidFill>
                <a:latin typeface="DejaVuSansMono NFM" panose="020B0609030804020204" pitchFamily="49" charset="0"/>
              </a:rPr>
              <a:t>self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GB" sz="1200">
                <a:solidFill>
                  <a:srgbClr val="808080"/>
                </a:solidFill>
                <a:latin typeface="DejaVuSansMono NFM" panose="020B0609030804020204" pitchFamily="49" charset="0"/>
              </a:rPr>
              <a:t>h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GB" sz="1200" err="1">
                <a:solidFill>
                  <a:srgbClr val="808080"/>
                </a:solidFill>
                <a:latin typeface="DejaVuSansMono NFM" panose="020B0609030804020204" pitchFamily="49" charset="0"/>
              </a:rPr>
              <a:t>clb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):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txt =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""</a:t>
            </a:r>
            <a:endParaRPr lang="en-GB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mosmax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>
                <a:solidFill>
                  <a:srgbClr val="2B91AF"/>
                </a:solidFill>
                <a:latin typeface="DejaVuSansMono NFM" panose="020B0609030804020204" pitchFamily="49" charset="0"/>
              </a:rPr>
              <a:t>int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err="1">
                <a:solidFill>
                  <a:srgbClr val="808080"/>
                </a:solidFill>
                <a:latin typeface="DejaVuSansMono NFM" panose="020B0609030804020204" pitchFamily="49" charset="0"/>
              </a:rPr>
              <a:t>clb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.tbl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[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'USERVAR'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][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'MOS_MAX_SLITS'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])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>
                <a:solidFill>
                  <a:srgbClr val="0000FF"/>
                </a:solidFill>
                <a:latin typeface="DejaVuSansMono NFM" panose="020B0609030804020204" pitchFamily="49" charset="0"/>
              </a:rPr>
              <a:t>for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 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i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 </a:t>
            </a:r>
            <a:r>
              <a:rPr lang="en-GB" sz="1200">
                <a:solidFill>
                  <a:srgbClr val="0000FF"/>
                </a:solidFill>
                <a:latin typeface="DejaVuSansMono NFM" panose="020B0609030804020204" pitchFamily="49" charset="0"/>
              </a:rPr>
              <a:t>in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 </a:t>
            </a:r>
            <a:r>
              <a:rPr lang="en-GB" sz="1200">
                <a:solidFill>
                  <a:srgbClr val="2B91AF"/>
                </a:solidFill>
                <a:latin typeface="DejaVuSansMono NFM" panose="020B0609030804020204" pitchFamily="49" charset="0"/>
              </a:rPr>
              <a:t>range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098658"/>
                </a:solidFill>
                <a:latin typeface="DejaVuSansMono NFM" panose="020B0609030804020204" pitchFamily="49" charset="0"/>
              </a:rPr>
              <a:t>1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mosmax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 + </a:t>
            </a:r>
            <a:r>
              <a:rPr lang="en-GB" sz="1200">
                <a:solidFill>
                  <a:srgbClr val="098658"/>
                </a:solidFill>
                <a:latin typeface="DejaVuSansMono NFM" panose="020B0609030804020204" pitchFamily="49" charset="0"/>
              </a:rPr>
              <a:t>1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):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key = </a:t>
            </a:r>
            <a:r>
              <a:rPr lang="en-GB" sz="1200" err="1">
                <a:solidFill>
                  <a:srgbClr val="0000FF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 err="1">
                <a:solidFill>
                  <a:srgbClr val="A31515"/>
                </a:solidFill>
                <a:latin typeface="DejaVuSansMono NFM" panose="020B0609030804020204" pitchFamily="49" charset="0"/>
              </a:rPr>
              <a:t>"INS.MOS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{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i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}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endParaRPr lang="en-GB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pos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>
                <a:solidFill>
                  <a:srgbClr val="2B91AF"/>
                </a:solidFill>
                <a:latin typeface="DejaVuSansMono NFM" panose="020B0609030804020204" pitchFamily="49" charset="0"/>
              </a:rPr>
              <a:t>float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808080"/>
                </a:solidFill>
                <a:latin typeface="DejaVuSansMono NFM" panose="020B0609030804020204" pitchFamily="49" charset="0"/>
              </a:rPr>
              <a:t>h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[key +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".POS"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])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</a:t>
            </a:r>
            <a:r>
              <a:rPr lang="en-GB" sz="1200" err="1">
                <a:solidFill>
                  <a:srgbClr val="000000"/>
                </a:solidFill>
                <a:latin typeface="DejaVuSansMono NFM" panose="020B0609030804020204" pitchFamily="49" charset="0"/>
              </a:rPr>
              <a:t>wid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>
                <a:solidFill>
                  <a:srgbClr val="2B91AF"/>
                </a:solidFill>
                <a:latin typeface="DejaVuSansMono NFM" panose="020B0609030804020204" pitchFamily="49" charset="0"/>
              </a:rPr>
              <a:t>float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>
                <a:solidFill>
                  <a:srgbClr val="808080"/>
                </a:solidFill>
                <a:latin typeface="DejaVuSansMono NFM" panose="020B0609030804020204" pitchFamily="49" charset="0"/>
              </a:rPr>
              <a:t>h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[key +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".WIDTH"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])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txt += </a:t>
            </a:r>
            <a:r>
              <a:rPr lang="en-GB" sz="1200">
                <a:solidFill>
                  <a:srgbClr val="0000FF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{key}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.POS 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{pos</a:t>
            </a:r>
            <a:r>
              <a:rPr lang="en-GB" sz="1200">
                <a:solidFill>
                  <a:srgbClr val="0000FF"/>
                </a:solidFill>
                <a:latin typeface="DejaVuSansMono NFM" panose="020B0609030804020204" pitchFamily="49" charset="0"/>
              </a:rPr>
              <a:t>:.3f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}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 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{key}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.WIDTH 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{wid</a:t>
            </a:r>
            <a:r>
              <a:rPr lang="en-GB" sz="1200">
                <a:solidFill>
                  <a:srgbClr val="0000FF"/>
                </a:solidFill>
                <a:latin typeface="DejaVuSansMono NFM" panose="020B0609030804020204" pitchFamily="49" charset="0"/>
              </a:rPr>
              <a:t>:.3f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}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 "</a:t>
            </a:r>
            <a:endParaRPr lang="en-GB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b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</a:b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>
                <a:solidFill>
                  <a:srgbClr val="0000FF"/>
                </a:solidFill>
                <a:latin typeface="DejaVuSansMono NFM" panose="020B0609030804020204" pitchFamily="49" charset="0"/>
              </a:rPr>
              <a:t>return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 txt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6CEF55-B782-89A8-2B34-ED077C881DE2}"/>
              </a:ext>
            </a:extLst>
          </p:cNvPr>
          <p:cNvSpPr/>
          <p:nvPr/>
        </p:nvSpPr>
        <p:spPr>
          <a:xfrm>
            <a:off x="3097159" y="5245921"/>
            <a:ext cx="4188653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{</a:t>
            </a:r>
          </a:p>
          <a:p>
            <a:r>
              <a:rPr lang="en-GB" sz="1200">
                <a:solidFill>
                  <a:srgbClr val="0451A5"/>
                </a:solidFill>
                <a:latin typeface="DejaVuSansMono NFM" panose="020B0609030804020204" pitchFamily="49" charset="0"/>
              </a:rPr>
              <a:t>  "name"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"INS1.FOCF.SETUP"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,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</a:t>
            </a:r>
            <a:r>
              <a:rPr lang="en-GB" sz="1200">
                <a:solidFill>
                  <a:srgbClr val="0451A5"/>
                </a:solidFill>
                <a:latin typeface="DejaVuSansMono NFM" panose="020B0609030804020204" pitchFamily="49" charset="0"/>
              </a:rPr>
              <a:t>"type"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"string"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,</a:t>
            </a: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  </a:t>
            </a:r>
            <a:r>
              <a:rPr lang="en-GB" sz="1200">
                <a:solidFill>
                  <a:srgbClr val="0451A5"/>
                </a:solidFill>
                <a:latin typeface="DejaVuSansMono NFM" panose="020B0609030804020204" pitchFamily="49" charset="0"/>
              </a:rPr>
              <a:t>"value"</a:t>
            </a:r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: 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"{{ </a:t>
            </a:r>
            <a:r>
              <a:rPr lang="en-GB" sz="1200" err="1">
                <a:solidFill>
                  <a:srgbClr val="A31515"/>
                </a:solidFill>
                <a:latin typeface="DejaVuSansMono NFM" panose="020B0609030804020204" pitchFamily="49" charset="0"/>
              </a:rPr>
              <a:t>clb.x.forsup_mos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(h, </a:t>
            </a:r>
            <a:r>
              <a:rPr lang="en-GB" sz="1200" err="1">
                <a:solidFill>
                  <a:srgbClr val="A31515"/>
                </a:solidFill>
                <a:latin typeface="DejaVuSansMono NFM" panose="020B0609030804020204" pitchFamily="49" charset="0"/>
              </a:rPr>
              <a:t>clb</a:t>
            </a:r>
            <a:r>
              <a:rPr lang="en-GB" sz="1200">
                <a:solidFill>
                  <a:srgbClr val="A31515"/>
                </a:solidFill>
                <a:latin typeface="DejaVuSansMono NFM" panose="020B0609030804020204" pitchFamily="49" charset="0"/>
              </a:rPr>
              <a:t>) }}"</a:t>
            </a:r>
            <a:endParaRPr lang="en-GB" sz="120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>
                <a:solidFill>
                  <a:srgbClr val="000000"/>
                </a:solidFill>
                <a:latin typeface="DejaVuSansMono NFM" panose="020B0609030804020204" pitchFamily="49" charset="0"/>
              </a:rPr>
              <a:t>},</a:t>
            </a:r>
          </a:p>
        </p:txBody>
      </p:sp>
    </p:spTree>
    <p:extLst>
      <p:ext uri="{BB962C8B-B14F-4D97-AF65-F5344CB8AC3E}">
        <p14:creationId xmlns:p14="http://schemas.microsoft.com/office/powerpoint/2010/main" val="2818376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Handling &amp; Logging</a:t>
            </a:r>
            <a:endParaRPr lang="en-US" dirty="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1A16AB-F165-24AB-35C2-08ABA3F2F0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7172" y="1664822"/>
            <a:ext cx="10317164" cy="1036224"/>
          </a:xfrm>
        </p:spPr>
        <p:txBody>
          <a:bodyPr/>
          <a:lstStyle/>
          <a:p>
            <a:pPr lvl="1"/>
            <a:r>
              <a:rPr lang="en-US" dirty="0"/>
              <a:t>A convenience object is available </a:t>
            </a:r>
            <a:r>
              <a:rPr lang="en-US" i="1" dirty="0">
                <a:latin typeface="Consolas" panose="020B0609020204030204" pitchFamily="49" charset="0"/>
              </a:rPr>
              <a:t>cc</a:t>
            </a:r>
            <a:r>
              <a:rPr lang="en-US" dirty="0"/>
              <a:t> , which among other things contain the logger instance.</a:t>
            </a:r>
          </a:p>
          <a:p>
            <a:pPr lvl="1"/>
            <a:r>
              <a:rPr lang="en-US" dirty="0"/>
              <a:t>It can be used to log at any different level, in line with the logging standard of the ELT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695062-4DD6-A289-961D-EF20CDF88E95}"/>
              </a:ext>
            </a:extLst>
          </p:cNvPr>
          <p:cNvSpPr/>
          <p:nvPr/>
        </p:nvSpPr>
        <p:spPr>
          <a:xfrm>
            <a:off x="2211990" y="2589864"/>
            <a:ext cx="6359906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self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.cc.logger.debug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 dirty="0" err="1">
                <a:solidFill>
                  <a:srgbClr val="A31515"/>
                </a:solidFill>
                <a:latin typeface="DejaVuSansMono NFM" panose="020B0609030804020204" pitchFamily="49" charset="0"/>
              </a:rPr>
              <a:t>“This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 is a debug error: {error}"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  <a:p>
            <a:r>
              <a:rPr lang="en-GB" sz="1200" dirty="0">
                <a:solidFill>
                  <a:srgbClr val="808080"/>
                </a:solidFill>
                <a:latin typeface="DejaVuSansMono NFM" panose="020B0609030804020204" pitchFamily="49" charset="0"/>
              </a:rPr>
              <a:t>self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.cc.logger.info(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 dirty="0" err="1">
                <a:solidFill>
                  <a:srgbClr val="A31515"/>
                </a:solidFill>
                <a:latin typeface="DejaVuSansMono NFM" panose="020B0609030804020204" pitchFamily="49" charset="0"/>
              </a:rPr>
              <a:t>“This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 is a info error: {error}"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  <a:p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self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.cc.logger.warning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 dirty="0" err="1">
                <a:solidFill>
                  <a:srgbClr val="A31515"/>
                </a:solidFill>
                <a:latin typeface="DejaVuSansMono NFM" panose="020B0609030804020204" pitchFamily="49" charset="0"/>
              </a:rPr>
              <a:t>“This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 is a warning error: {error}"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  <a:p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self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.cc.logger.error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 dirty="0" err="1">
                <a:solidFill>
                  <a:srgbClr val="A31515"/>
                </a:solidFill>
                <a:latin typeface="DejaVuSansMono NFM" panose="020B0609030804020204" pitchFamily="49" charset="0"/>
              </a:rPr>
              <a:t>“This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 is a error </a:t>
            </a:r>
            <a:r>
              <a:rPr lang="en-GB" sz="1200" dirty="0" err="1">
                <a:solidFill>
                  <a:srgbClr val="A31515"/>
                </a:solidFill>
                <a:latin typeface="DejaVuSansMono NFM" panose="020B0609030804020204" pitchFamily="49" charset="0"/>
              </a:rPr>
              <a:t>error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: {error}"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  <a:p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self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.cc.logger.critical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 dirty="0" err="1">
                <a:solidFill>
                  <a:srgbClr val="A31515"/>
                </a:solidFill>
                <a:latin typeface="DejaVuSansMono NFM" panose="020B0609030804020204" pitchFamily="49" charset="0"/>
              </a:rPr>
              <a:t>“This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 is a critical error: {error}"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08FC3B0-C4EF-995D-BE1D-7E9B1FAC5A50}"/>
              </a:ext>
            </a:extLst>
          </p:cNvPr>
          <p:cNvSpPr txBox="1">
            <a:spLocks/>
          </p:cNvSpPr>
          <p:nvPr/>
        </p:nvSpPr>
        <p:spPr>
          <a:xfrm>
            <a:off x="779398" y="3726257"/>
            <a:ext cx="10317164" cy="216764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172720" lvl="1" indent="-172720"/>
            <a:r>
              <a:rPr lang="en-US" dirty="0"/>
              <a:t>The logging will go to console and/or the file log depending on the logging configuration used. </a:t>
            </a:r>
          </a:p>
          <a:p>
            <a:pPr marL="172720" lvl="1" indent="-172720"/>
            <a:r>
              <a:rPr lang="en-US" dirty="0">
                <a:cs typeface="Arial"/>
              </a:rPr>
              <a:t>The logging level is defined via the standard ELT configuration file or command line.</a:t>
            </a:r>
          </a:p>
          <a:p>
            <a:pPr marL="172720" lvl="1" indent="-172720"/>
            <a:r>
              <a:rPr lang="en-US" dirty="0"/>
              <a:t>The logging functions can be used in the schedule definition, external functions definition or the table definitions.</a:t>
            </a:r>
            <a:endParaRPr lang="en-US" dirty="0">
              <a:cs typeface="Arial"/>
            </a:endParaRPr>
          </a:p>
          <a:p>
            <a:pPr marL="172720" lvl="1" indent="-172720"/>
            <a:r>
              <a:rPr lang="en-US" dirty="0"/>
              <a:t>They cannot be used inside the </a:t>
            </a:r>
            <a:r>
              <a:rPr lang="en-US" dirty="0" err="1"/>
              <a:t>obd</a:t>
            </a:r>
            <a:r>
              <a:rPr lang="en-US" dirty="0"/>
              <a:t>/</a:t>
            </a:r>
            <a:r>
              <a:rPr lang="en-US" dirty="0" err="1"/>
              <a:t>obdx</a:t>
            </a:r>
            <a:r>
              <a:rPr lang="en-US" dirty="0"/>
              <a:t> definitions</a:t>
            </a:r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4535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8CB-7205-4A25-96C4-EDF86C19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Handling &amp; Logging</a:t>
            </a:r>
            <a:endParaRPr lang="en-US" dirty="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3F5F-6CB6-470F-A4C5-EFE3D3C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CD5B51-A772-4A7E-BC98-AB31A9ECD8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398B86C-3CB6-9EAA-659E-B2CDFDE11C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7173" y="1664822"/>
            <a:ext cx="5248828" cy="3896365"/>
          </a:xfrm>
        </p:spPr>
        <p:txBody>
          <a:bodyPr/>
          <a:lstStyle/>
          <a:p>
            <a:pPr lvl="1"/>
            <a:r>
              <a:rPr lang="en-US" dirty="0"/>
              <a:t>The usual python error handling functionality can be used </a:t>
            </a:r>
          </a:p>
          <a:p>
            <a:pPr lvl="2"/>
            <a:r>
              <a:rPr lang="en-US" dirty="0"/>
              <a:t>You can use </a:t>
            </a:r>
            <a:r>
              <a:rPr lang="en-US" i="1" dirty="0">
                <a:latin typeface="Consolas" panose="020B0609020204030204" pitchFamily="49" charset="0"/>
              </a:rPr>
              <a:t>try</a:t>
            </a:r>
            <a:r>
              <a:rPr lang="en-US" dirty="0"/>
              <a:t> / </a:t>
            </a:r>
            <a:r>
              <a:rPr lang="en-US" i="1" dirty="0">
                <a:latin typeface="Consolas" panose="020B0609020204030204" pitchFamily="49" charset="0"/>
              </a:rPr>
              <a:t>except</a:t>
            </a:r>
            <a:r>
              <a:rPr lang="en-US" dirty="0"/>
              <a:t> blocks </a:t>
            </a:r>
          </a:p>
          <a:p>
            <a:pPr lvl="2"/>
            <a:r>
              <a:rPr lang="en-US" dirty="0"/>
              <a:t>You can use </a:t>
            </a:r>
            <a:r>
              <a:rPr lang="en-US" i="1" dirty="0">
                <a:latin typeface="Consolas" panose="020B0609020204030204" pitchFamily="49" charset="0"/>
              </a:rPr>
              <a:t>raise</a:t>
            </a:r>
            <a:r>
              <a:rPr lang="en-US" dirty="0"/>
              <a:t> to force clear errors</a:t>
            </a:r>
          </a:p>
          <a:p>
            <a:pPr lvl="2"/>
            <a:r>
              <a:rPr lang="en-US" dirty="0"/>
              <a:t>You can use </a:t>
            </a:r>
            <a:r>
              <a:rPr lang="en-US" i="1" dirty="0" err="1">
                <a:latin typeface="Consolas" panose="020B0609020204030204" pitchFamily="49" charset="0"/>
              </a:rPr>
              <a:t>pdb</a:t>
            </a:r>
            <a:r>
              <a:rPr lang="en-US" dirty="0"/>
              <a:t> and actually debug a miss behaving calibration definition in the schedule, or external function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760C41-B343-3A19-13C7-5365A96423E7}"/>
              </a:ext>
            </a:extLst>
          </p:cNvPr>
          <p:cNvSpPr/>
          <p:nvPr/>
        </p:nvSpPr>
        <p:spPr>
          <a:xfrm>
            <a:off x="6084001" y="520511"/>
            <a:ext cx="5092785" cy="58169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</a:t>
            </a:r>
            <a:r>
              <a:rPr lang="en-GB" sz="1200" dirty="0">
                <a:solidFill>
                  <a:srgbClr val="0000FF"/>
                </a:solidFill>
                <a:latin typeface="DejaVuSansMono NFM" panose="020B0609030804020204" pitchFamily="49" charset="0"/>
              </a:rPr>
              <a:t>def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forsup_exptime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>
                <a:solidFill>
                  <a:srgbClr val="808080"/>
                </a:solidFill>
                <a:latin typeface="DejaVuSansMono NFM" panose="020B0609030804020204" pitchFamily="49" charset="0"/>
              </a:rPr>
              <a:t>self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GB" sz="1200" dirty="0">
                <a:solidFill>
                  <a:srgbClr val="808080"/>
                </a:solidFill>
                <a:latin typeface="DejaVuSansMono NFM" panose="020B0609030804020204" pitchFamily="49" charset="0"/>
              </a:rPr>
              <a:t>h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clb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GB" sz="1200" dirty="0">
                <a:solidFill>
                  <a:srgbClr val="808080"/>
                </a:solidFill>
                <a:latin typeface="DejaVuSansMono NFM" panose="020B0609030804020204" pitchFamily="49" charset="0"/>
              </a:rPr>
              <a:t>mode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GB" sz="1200" dirty="0">
                <a:solidFill>
                  <a:srgbClr val="808080"/>
                </a:solidFill>
                <a:latin typeface="DejaVuSansMono NFM" panose="020B0609030804020204" pitchFamily="49" charset="0"/>
              </a:rPr>
              <a:t>tech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):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highgain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clb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.tbl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[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'USERVAR'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][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'DET_HGAIN'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]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binfact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clb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.tbl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[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'USERVAR'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][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'REF_BINX'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] *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clb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.tbl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[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'USERVAR'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][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'REF_BINY'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]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refslit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clb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.tbl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[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'USERVAR'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][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'REF_SLIT'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]</a:t>
            </a:r>
          </a:p>
          <a:p>
            <a:b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</a:b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>
                <a:solidFill>
                  <a:srgbClr val="0000FF"/>
                </a:solidFill>
                <a:latin typeface="DejaVuSansMono NFM" panose="020B0609030804020204" pitchFamily="49" charset="0"/>
              </a:rPr>
              <a:t>if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 dirty="0" err="1">
                <a:solidFill>
                  <a:srgbClr val="A31515"/>
                </a:solidFill>
                <a:latin typeface="DejaVuSansMono NFM" panose="020B0609030804020204" pitchFamily="49" charset="0"/>
              </a:rPr>
              <a:t>daycal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</a:t>
            </a:r>
            <a:r>
              <a:rPr lang="en-GB" sz="1200" dirty="0">
                <a:solidFill>
                  <a:srgbClr val="0000FF"/>
                </a:solidFill>
                <a:latin typeface="DejaVuSansMono NFM" panose="020B0609030804020204" pitchFamily="49" charset="0"/>
              </a:rPr>
              <a:t>in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h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.get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'TPL.ID'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):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ins = 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'INS1'</a:t>
            </a:r>
            <a:endParaRPr lang="en-GB" sz="1200" dirty="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>
                <a:solidFill>
                  <a:srgbClr val="0000FF"/>
                </a:solidFill>
                <a:latin typeface="DejaVuSansMono NFM" panose="020B0609030804020204" pitchFamily="49" charset="0"/>
              </a:rPr>
              <a:t>else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: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ins = 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"INS"</a:t>
            </a:r>
            <a:endParaRPr lang="en-GB" sz="1200" dirty="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b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</a:b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gris =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h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.get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>
                <a:solidFill>
                  <a:srgbClr val="0000FF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{ins}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.GRIS.NAME"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filt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h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.get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>
                <a:solidFill>
                  <a:srgbClr val="0000FF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{ins}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.FILT1.NAME"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detgain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h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.get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>
                <a:solidFill>
                  <a:srgbClr val="0000FF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"DET.OUT1.GAIN"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binx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h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.get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>
                <a:solidFill>
                  <a:srgbClr val="0000FF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"DET.WIN1.BINX"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biny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h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.get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>
                <a:solidFill>
                  <a:srgbClr val="0000FF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"DET.WIN1.BINY"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  <a:p>
            <a:b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</a:b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coll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 dirty="0">
                <a:solidFill>
                  <a:srgbClr val="0000FF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{</a:t>
            </a:r>
            <a:r>
              <a:rPr lang="en-GB" sz="1200" dirty="0">
                <a:solidFill>
                  <a:srgbClr val="808080"/>
                </a:solidFill>
                <a:latin typeface="DejaVuSansMono NFM" panose="020B0609030804020204" pitchFamily="49" charset="0"/>
              </a:rPr>
              <a:t>h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[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'INS.COLL.NAME'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]}{</a:t>
            </a:r>
            <a:r>
              <a:rPr lang="en-GB" sz="1200" dirty="0">
                <a:solidFill>
                  <a:srgbClr val="808080"/>
                </a:solidFill>
                <a:latin typeface="DejaVuSansMono NFM" panose="020B0609030804020204" pitchFamily="49" charset="0"/>
              </a:rPr>
              <a:t>h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[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'INS.COLL.ID'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]}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</a:t>
            </a:r>
            <a:endParaRPr lang="en-GB" sz="1200" dirty="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b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</a:b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techtime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clb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.tbl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[</a:t>
            </a:r>
            <a:r>
              <a:rPr lang="en-GB" sz="1200" dirty="0" err="1">
                <a:solidFill>
                  <a:srgbClr val="0000FF"/>
                </a:solidFill>
                <a:latin typeface="DejaVuSansMono NFM" panose="020B0609030804020204" pitchFamily="49" charset="0"/>
              </a:rPr>
              <a:t>f</a:t>
            </a:r>
            <a:r>
              <a:rPr lang="en-GB" sz="1200" dirty="0" err="1">
                <a:solidFill>
                  <a:srgbClr val="A31515"/>
                </a:solidFill>
                <a:latin typeface="DejaVuSansMono NFM" panose="020B0609030804020204" pitchFamily="49" charset="0"/>
              </a:rPr>
              <a:t>'TEXP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.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{</a:t>
            </a:r>
            <a:r>
              <a:rPr lang="en-GB" sz="1200" dirty="0">
                <a:solidFill>
                  <a:srgbClr val="808080"/>
                </a:solidFill>
                <a:latin typeface="DejaVuSansMono NFM" panose="020B0609030804020204" pitchFamily="49" charset="0"/>
              </a:rPr>
              <a:t>tech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}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.NORM'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][(gris, 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filt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)]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collfact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clb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.tbl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[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'COLL.FACT'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][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coll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]</a:t>
            </a:r>
          </a:p>
          <a:p>
            <a:b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</a:b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breakpoint()</a:t>
            </a:r>
          </a:p>
          <a:p>
            <a:endParaRPr lang="en-GB" sz="1200" dirty="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</a:t>
            </a:r>
            <a:r>
              <a:rPr lang="en-GB" sz="1200" dirty="0">
                <a:solidFill>
                  <a:srgbClr val="0000FF"/>
                </a:solidFill>
                <a:latin typeface="DejaVuSansMono NFM" panose="020B0609030804020204" pitchFamily="49" charset="0"/>
              </a:rPr>
              <a:t>if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</a:t>
            </a:r>
            <a:r>
              <a:rPr lang="en-GB" sz="1200" dirty="0">
                <a:solidFill>
                  <a:srgbClr val="808080"/>
                </a:solidFill>
                <a:latin typeface="DejaVuSansMono NFM" panose="020B0609030804020204" pitchFamily="49" charset="0"/>
              </a:rPr>
              <a:t>mode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== 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"HIT"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: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slit =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self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.forsup_slit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(</a:t>
            </a:r>
            <a:r>
              <a:rPr lang="en-GB" sz="1200" dirty="0">
                <a:solidFill>
                  <a:srgbClr val="808080"/>
                </a:solidFill>
                <a:latin typeface="DejaVuSansMono NFM" panose="020B0609030804020204" pitchFamily="49" charset="0"/>
              </a:rPr>
              <a:t>h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GB" sz="1200" dirty="0" err="1">
                <a:solidFill>
                  <a:srgbClr val="808080"/>
                </a:solidFill>
                <a:latin typeface="DejaVuSansMono NFM" panose="020B0609030804020204" pitchFamily="49" charset="0"/>
              </a:rPr>
              <a:t>clb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, </a:t>
            </a:r>
            <a:r>
              <a:rPr lang="en-GB" sz="1200" dirty="0">
                <a:solidFill>
                  <a:srgbClr val="A31515"/>
                </a:solidFill>
                <a:latin typeface="DejaVuSansMono NFM" panose="020B0609030804020204" pitchFamily="49" charset="0"/>
              </a:rPr>
              <a:t>'HIT'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)</a:t>
            </a: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            </a:t>
            </a:r>
            <a:r>
              <a:rPr lang="en-GB" sz="1200" dirty="0" err="1">
                <a:solidFill>
                  <a:srgbClr val="000000"/>
                </a:solidFill>
                <a:latin typeface="DejaVuSansMono NFM" panose="020B0609030804020204" pitchFamily="49" charset="0"/>
              </a:rPr>
              <a:t>ccdfact</a:t>
            </a:r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= </a:t>
            </a:r>
            <a:r>
              <a:rPr lang="en-GB" sz="1200" dirty="0">
                <a:solidFill>
                  <a:srgbClr val="098658"/>
                </a:solidFill>
                <a:latin typeface="DejaVuSansMono NFM" panose="020B0609030804020204" pitchFamily="49" charset="0"/>
              </a:rPr>
              <a:t>1</a:t>
            </a:r>
            <a:endParaRPr lang="en-GB" sz="1200" dirty="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endParaRPr lang="en-GB" sz="1200" dirty="0">
              <a:solidFill>
                <a:srgbClr val="000000"/>
              </a:solidFill>
              <a:latin typeface="DejaVuSansMono NFM" panose="020B0609030804020204" pitchFamily="49" charset="0"/>
            </a:endParaRPr>
          </a:p>
          <a:p>
            <a:r>
              <a:rPr lang="en-GB" sz="1200" dirty="0">
                <a:solidFill>
                  <a:srgbClr val="000000"/>
                </a:solidFill>
                <a:latin typeface="DejaVuSansMono NFM" panose="020B0609030804020204" pitchFamily="49" charset="0"/>
              </a:rPr>
              <a:t>        …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62E272-60DB-6867-BF93-EF54E45B8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271" y="4900208"/>
            <a:ext cx="634039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90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4E386B6-BED9-BC4F-136B-F9D2EC9E04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4E386B6-BED9-BC4F-136B-F9D2EC9E0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FC5C6FCB-60B4-40F6-72F3-4B4E92368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Demo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D6314A-EF0D-D32F-B4DD-FB0C43B2BE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78935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&lt;author(s)&gt;,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Claudio Reinero</a:t>
            </a:r>
          </a:p>
          <a:p>
            <a:pPr algn="l"/>
            <a:r>
              <a:rPr lang="en-GB" dirty="0"/>
              <a:t>creinero@eso.org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3150</TotalTime>
  <Words>3319</Words>
  <Application>Microsoft Office PowerPoint</Application>
  <PresentationFormat>Widescreen</PresentationFormat>
  <Paragraphs>323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Consolas</vt:lpstr>
      <vt:lpstr>DejaVuSansMono NFM</vt:lpstr>
      <vt:lpstr>Georgia</vt:lpstr>
      <vt:lpstr>Segoe UI</vt:lpstr>
      <vt:lpstr>Office</vt:lpstr>
      <vt:lpstr>think-cell Folie</vt:lpstr>
      <vt:lpstr>IFW Calob</vt:lpstr>
      <vt:lpstr>Introduction</vt:lpstr>
      <vt:lpstr>Introduction</vt:lpstr>
      <vt:lpstr>Implementation</vt:lpstr>
      <vt:lpstr>Implementation</vt:lpstr>
      <vt:lpstr>Implementation</vt:lpstr>
      <vt:lpstr>Implementation</vt:lpstr>
      <vt:lpstr>Base Classes for the Calibration Schedule</vt:lpstr>
      <vt:lpstr>Calibration Scheduling - Syntax</vt:lpstr>
      <vt:lpstr>Calibration Scheduling - Rules</vt:lpstr>
      <vt:lpstr>Calibration Sorting</vt:lpstr>
      <vt:lpstr>Calibration Scheduling</vt:lpstr>
      <vt:lpstr>Calibration Scheduling – Rules</vt:lpstr>
      <vt:lpstr>Calibration Scheduling – Rules</vt:lpstr>
      <vt:lpstr>Calibration Scheduling – Calibration Tables</vt:lpstr>
      <vt:lpstr>Calibration Scheduling – Calibration Tables</vt:lpstr>
      <vt:lpstr>Calibration Scheduling – Calibration Tables</vt:lpstr>
      <vt:lpstr>Calibration Scheduling – Template Calibrations</vt:lpstr>
      <vt:lpstr>Calibration Scheduling – Template Calibrations</vt:lpstr>
      <vt:lpstr>Calibration Scheduling – Template Calibrations</vt:lpstr>
      <vt:lpstr>Calibration Scheduling – Template Calibrations</vt:lpstr>
      <vt:lpstr>Calibration Scheduling – Template Calibrations</vt:lpstr>
      <vt:lpstr>Calibration Scheduling – External Functions</vt:lpstr>
      <vt:lpstr>Error Handling &amp; Logging</vt:lpstr>
      <vt:lpstr>Error Handling &amp; Logging</vt:lpstr>
      <vt:lpstr>Demo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Claudio Reinero</cp:lastModifiedBy>
  <cp:revision>100</cp:revision>
  <dcterms:created xsi:type="dcterms:W3CDTF">2023-10-25T15:44:01Z</dcterms:created>
  <dcterms:modified xsi:type="dcterms:W3CDTF">2024-11-20T19:29:37Z</dcterms:modified>
</cp:coreProperties>
</file>