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23" r:id="rId3"/>
    <p:sldId id="298" r:id="rId4"/>
    <p:sldId id="299" r:id="rId5"/>
    <p:sldId id="351" r:id="rId6"/>
    <p:sldId id="300" r:id="rId7"/>
    <p:sldId id="301" r:id="rId8"/>
    <p:sldId id="296" r:id="rId9"/>
    <p:sldId id="338" r:id="rId10"/>
    <p:sldId id="339" r:id="rId11"/>
    <p:sldId id="340" r:id="rId12"/>
    <p:sldId id="302" r:id="rId13"/>
    <p:sldId id="303" r:id="rId14"/>
    <p:sldId id="304" r:id="rId15"/>
    <p:sldId id="330" r:id="rId16"/>
    <p:sldId id="328" r:id="rId17"/>
    <p:sldId id="329" r:id="rId18"/>
    <p:sldId id="341" r:id="rId19"/>
    <p:sldId id="342" r:id="rId20"/>
    <p:sldId id="349" r:id="rId21"/>
    <p:sldId id="350" r:id="rId22"/>
    <p:sldId id="331" r:id="rId23"/>
    <p:sldId id="337" r:id="rId24"/>
    <p:sldId id="332" r:id="rId25"/>
    <p:sldId id="305" r:id="rId26"/>
    <p:sldId id="319" r:id="rId27"/>
    <p:sldId id="306" r:id="rId28"/>
    <p:sldId id="324" r:id="rId29"/>
    <p:sldId id="325" r:id="rId30"/>
    <p:sldId id="326" r:id="rId31"/>
    <p:sldId id="327" r:id="rId32"/>
    <p:sldId id="320" r:id="rId33"/>
    <p:sldId id="307" r:id="rId34"/>
    <p:sldId id="321" r:id="rId35"/>
    <p:sldId id="322" r:id="rId36"/>
    <p:sldId id="258" r:id="rId37"/>
    <p:sldId id="309" r:id="rId38"/>
    <p:sldId id="315" r:id="rId39"/>
    <p:sldId id="317" r:id="rId40"/>
    <p:sldId id="308" r:id="rId41"/>
    <p:sldId id="316" r:id="rId42"/>
    <p:sldId id="310" r:id="rId43"/>
    <p:sldId id="318" r:id="rId44"/>
    <p:sldId id="311" r:id="rId45"/>
    <p:sldId id="312" r:id="rId46"/>
    <p:sldId id="334" r:id="rId47"/>
    <p:sldId id="333" r:id="rId48"/>
    <p:sldId id="313" r:id="rId49"/>
    <p:sldId id="335" r:id="rId50"/>
    <p:sldId id="336" r:id="rId51"/>
    <p:sldId id="284" r:id="rId52"/>
    <p:sldId id="285" r:id="rId53"/>
  </p:sldIdLst>
  <p:sldSz cx="12192000" cy="6858000"/>
  <p:notesSz cx="6858000" cy="9144000"/>
  <p:custDataLst>
    <p:tags r:id="rId5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9A0646-8233-4512-84BA-4E9A7EF87862}">
          <p14:sldIdLst>
            <p14:sldId id="256"/>
            <p14:sldId id="323"/>
          </p14:sldIdLst>
        </p14:section>
        <p14:section name="Background Information" id="{93728C59-A08A-43A9-82B3-B376A3E4546C}">
          <p14:sldIdLst>
            <p14:sldId id="298"/>
            <p14:sldId id="299"/>
            <p14:sldId id="351"/>
          </p14:sldIdLst>
        </p14:section>
        <p14:section name="What does it do?" id="{EEFC317C-44C4-4812-AF32-844BCD3FB440}">
          <p14:sldIdLst>
            <p14:sldId id="300"/>
            <p14:sldId id="301"/>
            <p14:sldId id="296"/>
            <p14:sldId id="338"/>
            <p14:sldId id="339"/>
            <p14:sldId id="340"/>
          </p14:sldIdLst>
        </p14:section>
        <p14:section name="What's in the box?" id="{B456F913-DC30-4B06-BF45-1555E9E5A6D0}">
          <p14:sldIdLst>
            <p14:sldId id="302"/>
            <p14:sldId id="303"/>
            <p14:sldId id="304"/>
            <p14:sldId id="330"/>
            <p14:sldId id="328"/>
            <p14:sldId id="329"/>
            <p14:sldId id="341"/>
            <p14:sldId id="342"/>
            <p14:sldId id="349"/>
            <p14:sldId id="350"/>
            <p14:sldId id="331"/>
            <p14:sldId id="337"/>
            <p14:sldId id="332"/>
          </p14:sldIdLst>
        </p14:section>
        <p14:section name="How to use it?" id="{0045B691-2B6F-4D1E-A92C-D418D6B42F4C}">
          <p14:sldIdLst>
            <p14:sldId id="305"/>
            <p14:sldId id="319"/>
            <p14:sldId id="306"/>
            <p14:sldId id="324"/>
            <p14:sldId id="325"/>
            <p14:sldId id="326"/>
            <p14:sldId id="327"/>
            <p14:sldId id="320"/>
            <p14:sldId id="307"/>
            <p14:sldId id="321"/>
            <p14:sldId id="322"/>
            <p14:sldId id="258"/>
            <p14:sldId id="309"/>
            <p14:sldId id="315"/>
            <p14:sldId id="317"/>
            <p14:sldId id="308"/>
            <p14:sldId id="316"/>
            <p14:sldId id="310"/>
            <p14:sldId id="318"/>
            <p14:sldId id="311"/>
          </p14:sldIdLst>
        </p14:section>
        <p14:section name="When can I have one?" id="{270A1035-F203-4669-A81D-73D712419E7D}">
          <p14:sldIdLst>
            <p14:sldId id="312"/>
            <p14:sldId id="334"/>
            <p14:sldId id="333"/>
            <p14:sldId id="313"/>
            <p14:sldId id="335"/>
            <p14:sldId id="336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14EC2-C6A9-4788-AAA6-9DBC5779A6A1}" v="4" dt="2024-11-26T06:32:45.8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5" autoAdjust="0"/>
    <p:restoredTop sz="94618" autoAdjust="0"/>
  </p:normalViewPr>
  <p:slideViewPr>
    <p:cSldViewPr snapToGrid="0">
      <p:cViewPr varScale="1">
        <p:scale>
          <a:sx n="97" d="100"/>
          <a:sy n="97" d="100"/>
        </p:scale>
        <p:origin x="90" y="3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as Richerzhagen" userId="061c65f5-fcc4-473b-b050-8f78d278d79d" providerId="ADAL" clId="{90A3C4ED-BE95-4B49-98CD-1B40E9C60887}"/>
    <pc:docChg chg="custSel addSld delSld modSld sldOrd addSection modSection">
      <pc:chgData name="Mathias Richerzhagen" userId="061c65f5-fcc4-473b-b050-8f78d278d79d" providerId="ADAL" clId="{90A3C4ED-BE95-4B49-98CD-1B40E9C60887}" dt="2024-11-04T06:12:47.594" v="43" actId="478"/>
      <pc:docMkLst>
        <pc:docMk/>
      </pc:docMkLst>
      <pc:sldChg chg="del">
        <pc:chgData name="Mathias Richerzhagen" userId="061c65f5-fcc4-473b-b050-8f78d278d79d" providerId="ADAL" clId="{90A3C4ED-BE95-4B49-98CD-1B40E9C60887}" dt="2024-11-04T06:10:58.112" v="5" actId="47"/>
        <pc:sldMkLst>
          <pc:docMk/>
          <pc:sldMk cId="3637893502" sldId="257"/>
        </pc:sldMkLst>
      </pc:sldChg>
      <pc:sldChg chg="ord">
        <pc:chgData name="Mathias Richerzhagen" userId="061c65f5-fcc4-473b-b050-8f78d278d79d" providerId="ADAL" clId="{90A3C4ED-BE95-4B49-98CD-1B40E9C60887}" dt="2024-11-04T06:11:48.982" v="15"/>
        <pc:sldMkLst>
          <pc:docMk/>
          <pc:sldMk cId="3542142673" sldId="284"/>
        </pc:sldMkLst>
      </pc:sldChg>
      <pc:sldChg chg="ord">
        <pc:chgData name="Mathias Richerzhagen" userId="061c65f5-fcc4-473b-b050-8f78d278d79d" providerId="ADAL" clId="{90A3C4ED-BE95-4B49-98CD-1B40E9C60887}" dt="2024-11-04T06:11:48.982" v="15"/>
        <pc:sldMkLst>
          <pc:docMk/>
          <pc:sldMk cId="3383609205" sldId="285"/>
        </pc:sldMkLst>
      </pc:sldChg>
      <pc:sldChg chg="del">
        <pc:chgData name="Mathias Richerzhagen" userId="061c65f5-fcc4-473b-b050-8f78d278d79d" providerId="ADAL" clId="{90A3C4ED-BE95-4B49-98CD-1B40E9C60887}" dt="2024-11-04T06:10:56.448" v="4" actId="47"/>
        <pc:sldMkLst>
          <pc:docMk/>
          <pc:sldMk cId="1887357024" sldId="294"/>
        </pc:sldMkLst>
      </pc:sldChg>
      <pc:sldChg chg="del">
        <pc:chgData name="Mathias Richerzhagen" userId="061c65f5-fcc4-473b-b050-8f78d278d79d" providerId="ADAL" clId="{90A3C4ED-BE95-4B49-98CD-1B40E9C60887}" dt="2024-11-04T06:10:22.380" v="1" actId="2696"/>
        <pc:sldMkLst>
          <pc:docMk/>
          <pc:sldMk cId="3135553574" sldId="295"/>
        </pc:sldMkLst>
      </pc:sldChg>
      <pc:sldChg chg="delSp modSp mod">
        <pc:chgData name="Mathias Richerzhagen" userId="061c65f5-fcc4-473b-b050-8f78d278d79d" providerId="ADAL" clId="{90A3C4ED-BE95-4B49-98CD-1B40E9C60887}" dt="2024-11-04T06:12:47.594" v="43" actId="478"/>
        <pc:sldMkLst>
          <pc:docMk/>
          <pc:sldMk cId="2843753915" sldId="296"/>
        </pc:sldMkLst>
        <pc:cxnChg chg="del mod">
          <ac:chgData name="Mathias Richerzhagen" userId="061c65f5-fcc4-473b-b050-8f78d278d79d" providerId="ADAL" clId="{90A3C4ED-BE95-4B49-98CD-1B40E9C60887}" dt="2024-11-04T06:12:46.858" v="42" actId="478"/>
          <ac:cxnSpMkLst>
            <pc:docMk/>
            <pc:sldMk cId="2843753915" sldId="296"/>
            <ac:cxnSpMk id="38" creationId="{11A9486B-971B-CFEB-9B3F-083628372942}"/>
          </ac:cxnSpMkLst>
        </pc:cxnChg>
        <pc:cxnChg chg="del mod">
          <ac:chgData name="Mathias Richerzhagen" userId="061c65f5-fcc4-473b-b050-8f78d278d79d" providerId="ADAL" clId="{90A3C4ED-BE95-4B49-98CD-1B40E9C60887}" dt="2024-11-04T06:12:47.594" v="43" actId="478"/>
          <ac:cxnSpMkLst>
            <pc:docMk/>
            <pc:sldMk cId="2843753915" sldId="296"/>
            <ac:cxnSpMk id="40" creationId="{62BB3E14-90E5-3685-59D6-F98E1CA95AF1}"/>
          </ac:cxnSpMkLst>
        </pc:cxnChg>
      </pc:sldChg>
      <pc:sldChg chg="del">
        <pc:chgData name="Mathias Richerzhagen" userId="061c65f5-fcc4-473b-b050-8f78d278d79d" providerId="ADAL" clId="{90A3C4ED-BE95-4B49-98CD-1B40E9C60887}" dt="2024-11-04T06:10:20.109" v="0" actId="2696"/>
        <pc:sldMkLst>
          <pc:docMk/>
          <pc:sldMk cId="537635953" sldId="297"/>
        </pc:sldMkLst>
      </pc:sldChg>
      <pc:sldChg chg="ord">
        <pc:chgData name="Mathias Richerzhagen" userId="061c65f5-fcc4-473b-b050-8f78d278d79d" providerId="ADAL" clId="{90A3C4ED-BE95-4B49-98CD-1B40E9C60887}" dt="2024-11-04T06:11:50.995" v="17"/>
        <pc:sldMkLst>
          <pc:docMk/>
          <pc:sldMk cId="1464423400" sldId="311"/>
        </pc:sldMkLst>
      </pc:sldChg>
      <pc:sldChg chg="modSp add mod ord">
        <pc:chgData name="Mathias Richerzhagen" userId="061c65f5-fcc4-473b-b050-8f78d278d79d" providerId="ADAL" clId="{90A3C4ED-BE95-4B49-98CD-1B40E9C60887}" dt="2024-11-04T06:12:11.659" v="41" actId="20577"/>
        <pc:sldMkLst>
          <pc:docMk/>
          <pc:sldMk cId="2333137034" sldId="312"/>
        </pc:sldMkLst>
        <pc:spChg chg="mod">
          <ac:chgData name="Mathias Richerzhagen" userId="061c65f5-fcc4-473b-b050-8f78d278d79d" providerId="ADAL" clId="{90A3C4ED-BE95-4B49-98CD-1B40E9C60887}" dt="2024-11-04T06:12:11.659" v="41" actId="20577"/>
          <ac:spMkLst>
            <pc:docMk/>
            <pc:sldMk cId="2333137034" sldId="312"/>
            <ac:spMk id="6" creationId="{FC5C6FCB-60B4-40F6-72F3-4B4E92368320}"/>
          </ac:spMkLst>
        </pc:spChg>
      </pc:sldChg>
    </pc:docChg>
  </pc:docChgLst>
  <pc:docChgLst>
    <pc:chgData name="Mathias Richerzhagen" userId="061c65f5-fcc4-473b-b050-8f78d278d79d" providerId="ADAL" clId="{B347A13C-C33D-44B8-9827-AC3BA5C8E7BE}"/>
    <pc:docChg chg="undo custSel addSld modSld modSection">
      <pc:chgData name="Mathias Richerzhagen" userId="061c65f5-fcc4-473b-b050-8f78d278d79d" providerId="ADAL" clId="{B347A13C-C33D-44B8-9827-AC3BA5C8E7BE}" dt="2024-11-04T08:59:23.388" v="918" actId="20577"/>
      <pc:docMkLst>
        <pc:docMk/>
      </pc:docMkLst>
      <pc:sldChg chg="addSp modSp mod">
        <pc:chgData name="Mathias Richerzhagen" userId="061c65f5-fcc4-473b-b050-8f78d278d79d" providerId="ADAL" clId="{B347A13C-C33D-44B8-9827-AC3BA5C8E7BE}" dt="2024-11-04T08:57:27.156" v="892" actId="1076"/>
        <pc:sldMkLst>
          <pc:docMk/>
          <pc:sldMk cId="2965476173" sldId="306"/>
        </pc:sldMkLst>
        <pc:spChg chg="mod">
          <ac:chgData name="Mathias Richerzhagen" userId="061c65f5-fcc4-473b-b050-8f78d278d79d" providerId="ADAL" clId="{B347A13C-C33D-44B8-9827-AC3BA5C8E7BE}" dt="2024-11-04T08:53:11.949" v="439" actId="20577"/>
          <ac:spMkLst>
            <pc:docMk/>
            <pc:sldMk cId="2965476173" sldId="306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B347A13C-C33D-44B8-9827-AC3BA5C8E7BE}" dt="2024-11-04T08:56:58.243" v="833" actId="20577"/>
          <ac:spMkLst>
            <pc:docMk/>
            <pc:sldMk cId="2965476173" sldId="306"/>
            <ac:spMk id="3" creationId="{C83BE100-7597-0F7C-A677-55807D758499}"/>
          </ac:spMkLst>
        </pc:spChg>
        <pc:spChg chg="add mod">
          <ac:chgData name="Mathias Richerzhagen" userId="061c65f5-fcc4-473b-b050-8f78d278d79d" providerId="ADAL" clId="{B347A13C-C33D-44B8-9827-AC3BA5C8E7BE}" dt="2024-11-04T08:57:27.156" v="892" actId="1076"/>
          <ac:spMkLst>
            <pc:docMk/>
            <pc:sldMk cId="2965476173" sldId="306"/>
            <ac:spMk id="9" creationId="{8FC2ECD7-64DF-FCAE-3A27-B82292F24231}"/>
          </ac:spMkLst>
        </pc:spChg>
        <pc:picChg chg="add mod">
          <ac:chgData name="Mathias Richerzhagen" userId="061c65f5-fcc4-473b-b050-8f78d278d79d" providerId="ADAL" clId="{B347A13C-C33D-44B8-9827-AC3BA5C8E7BE}" dt="2024-11-04T08:57:00.164" v="834" actId="1076"/>
          <ac:picMkLst>
            <pc:docMk/>
            <pc:sldMk cId="2965476173" sldId="306"/>
            <ac:picMk id="8" creationId="{8507FB76-A4E7-D49F-649E-349BCD7EABB9}"/>
          </ac:picMkLst>
        </pc:picChg>
      </pc:sldChg>
      <pc:sldChg chg="addSp delSp modSp mod">
        <pc:chgData name="Mathias Richerzhagen" userId="061c65f5-fcc4-473b-b050-8f78d278d79d" providerId="ADAL" clId="{B347A13C-C33D-44B8-9827-AC3BA5C8E7BE}" dt="2024-11-04T08:52:52.957" v="418" actId="14100"/>
        <pc:sldMkLst>
          <pc:docMk/>
          <pc:sldMk cId="2282017660" sldId="308"/>
        </pc:sldMkLst>
        <pc:spChg chg="mod">
          <ac:chgData name="Mathias Richerzhagen" userId="061c65f5-fcc4-473b-b050-8f78d278d79d" providerId="ADAL" clId="{B347A13C-C33D-44B8-9827-AC3BA5C8E7BE}" dt="2024-11-04T08:47:36.828" v="27" actId="20577"/>
          <ac:spMkLst>
            <pc:docMk/>
            <pc:sldMk cId="2282017660" sldId="308"/>
            <ac:spMk id="2" creationId="{5BFED21B-62BD-DED6-FB41-8759CF4CCF0C}"/>
          </ac:spMkLst>
        </pc:spChg>
        <pc:spChg chg="add mod">
          <ac:chgData name="Mathias Richerzhagen" userId="061c65f5-fcc4-473b-b050-8f78d278d79d" providerId="ADAL" clId="{B347A13C-C33D-44B8-9827-AC3BA5C8E7BE}" dt="2024-11-04T08:52:52.957" v="418" actId="14100"/>
          <ac:spMkLst>
            <pc:docMk/>
            <pc:sldMk cId="2282017660" sldId="308"/>
            <ac:spMk id="3" creationId="{7ACC62FC-374C-86FD-4A14-C06CB02166BD}"/>
          </ac:spMkLst>
        </pc:spChg>
        <pc:spChg chg="add mod">
          <ac:chgData name="Mathias Richerzhagen" userId="061c65f5-fcc4-473b-b050-8f78d278d79d" providerId="ADAL" clId="{B347A13C-C33D-44B8-9827-AC3BA5C8E7BE}" dt="2024-11-04T08:52:45.196" v="415" actId="20577"/>
          <ac:spMkLst>
            <pc:docMk/>
            <pc:sldMk cId="2282017660" sldId="308"/>
            <ac:spMk id="7" creationId="{390F458F-A57F-DEDA-7E9F-721BC9CCD9B1}"/>
          </ac:spMkLst>
        </pc:spChg>
        <pc:spChg chg="add del mod">
          <ac:chgData name="Mathias Richerzhagen" userId="061c65f5-fcc4-473b-b050-8f78d278d79d" providerId="ADAL" clId="{B347A13C-C33D-44B8-9827-AC3BA5C8E7BE}" dt="2024-11-04T08:52:41.693" v="411" actId="478"/>
          <ac:spMkLst>
            <pc:docMk/>
            <pc:sldMk cId="2282017660" sldId="308"/>
            <ac:spMk id="8" creationId="{91476DC6-B717-FCD1-670C-C5A2D9CBCAB5}"/>
          </ac:spMkLst>
        </pc:spChg>
        <pc:picChg chg="add mod">
          <ac:chgData name="Mathias Richerzhagen" userId="061c65f5-fcc4-473b-b050-8f78d278d79d" providerId="ADAL" clId="{B347A13C-C33D-44B8-9827-AC3BA5C8E7BE}" dt="2024-11-04T08:49:29.436" v="47" actId="1076"/>
          <ac:picMkLst>
            <pc:docMk/>
            <pc:sldMk cId="2282017660" sldId="308"/>
            <ac:picMk id="1026" creationId="{C3540DBD-40DC-74EA-1EC3-041A047DFDDE}"/>
          </ac:picMkLst>
        </pc:picChg>
      </pc:sldChg>
      <pc:sldChg chg="addSp delSp modSp add mod">
        <pc:chgData name="Mathias Richerzhagen" userId="061c65f5-fcc4-473b-b050-8f78d278d79d" providerId="ADAL" clId="{B347A13C-C33D-44B8-9827-AC3BA5C8E7BE}" dt="2024-11-04T08:59:23.388" v="918" actId="20577"/>
        <pc:sldMkLst>
          <pc:docMk/>
          <pc:sldMk cId="980459236" sldId="324"/>
        </pc:sldMkLst>
        <pc:spChg chg="del mod">
          <ac:chgData name="Mathias Richerzhagen" userId="061c65f5-fcc4-473b-b050-8f78d278d79d" providerId="ADAL" clId="{B347A13C-C33D-44B8-9827-AC3BA5C8E7BE}" dt="2024-11-04T08:59:08.045" v="897" actId="478"/>
          <ac:spMkLst>
            <pc:docMk/>
            <pc:sldMk cId="980459236" sldId="324"/>
            <ac:spMk id="3" creationId="{C83BE100-7597-0F7C-A677-55807D758499}"/>
          </ac:spMkLst>
        </pc:spChg>
        <pc:spChg chg="add mod">
          <ac:chgData name="Mathias Richerzhagen" userId="061c65f5-fcc4-473b-b050-8f78d278d79d" providerId="ADAL" clId="{B347A13C-C33D-44B8-9827-AC3BA5C8E7BE}" dt="2024-11-04T08:59:23.388" v="918" actId="20577"/>
          <ac:spMkLst>
            <pc:docMk/>
            <pc:sldMk cId="980459236" sldId="324"/>
            <ac:spMk id="7" creationId="{FBFA5D2F-79EC-93CA-EF90-3E0CA3492D86}"/>
          </ac:spMkLst>
        </pc:spChg>
        <pc:spChg chg="del">
          <ac:chgData name="Mathias Richerzhagen" userId="061c65f5-fcc4-473b-b050-8f78d278d79d" providerId="ADAL" clId="{B347A13C-C33D-44B8-9827-AC3BA5C8E7BE}" dt="2024-11-04T08:57:34.684" v="894" actId="478"/>
          <ac:spMkLst>
            <pc:docMk/>
            <pc:sldMk cId="980459236" sldId="324"/>
            <ac:spMk id="9" creationId="{8FC2ECD7-64DF-FCAE-3A27-B82292F24231}"/>
          </ac:spMkLst>
        </pc:spChg>
        <pc:spChg chg="add mod">
          <ac:chgData name="Mathias Richerzhagen" userId="061c65f5-fcc4-473b-b050-8f78d278d79d" providerId="ADAL" clId="{B347A13C-C33D-44B8-9827-AC3BA5C8E7BE}" dt="2024-11-04T08:59:16.934" v="900" actId="1076"/>
          <ac:spMkLst>
            <pc:docMk/>
            <pc:sldMk cId="980459236" sldId="324"/>
            <ac:spMk id="10" creationId="{595023AB-DD13-7B01-4ECB-452D98E779A7}"/>
          </ac:spMkLst>
        </pc:spChg>
        <pc:picChg chg="del">
          <ac:chgData name="Mathias Richerzhagen" userId="061c65f5-fcc4-473b-b050-8f78d278d79d" providerId="ADAL" clId="{B347A13C-C33D-44B8-9827-AC3BA5C8E7BE}" dt="2024-11-04T08:57:35.197" v="895" actId="478"/>
          <ac:picMkLst>
            <pc:docMk/>
            <pc:sldMk cId="980459236" sldId="324"/>
            <ac:picMk id="8" creationId="{8507FB76-A4E7-D49F-649E-349BCD7EABB9}"/>
          </ac:picMkLst>
        </pc:picChg>
      </pc:sldChg>
    </pc:docChg>
  </pc:docChgLst>
  <pc:docChgLst>
    <pc:chgData name="Mathias Richerzhagen" userId="061c65f5-fcc4-473b-b050-8f78d278d79d" providerId="ADAL" clId="{85062855-BFEE-4DB5-A781-358776379FE5}"/>
    <pc:docChg chg="custSel modSld">
      <pc:chgData name="Mathias Richerzhagen" userId="061c65f5-fcc4-473b-b050-8f78d278d79d" providerId="ADAL" clId="{85062855-BFEE-4DB5-A781-358776379FE5}" dt="2024-11-21T14:40:10.616" v="30"/>
      <pc:docMkLst>
        <pc:docMk/>
      </pc:docMkLst>
      <pc:sldChg chg="modSp mod">
        <pc:chgData name="Mathias Richerzhagen" userId="061c65f5-fcc4-473b-b050-8f78d278d79d" providerId="ADAL" clId="{85062855-BFEE-4DB5-A781-358776379FE5}" dt="2024-11-21T14:40:05.562" v="29" actId="20577"/>
        <pc:sldMkLst>
          <pc:docMk/>
          <pc:sldMk cId="3368230751" sldId="334"/>
        </pc:sldMkLst>
        <pc:spChg chg="mod">
          <ac:chgData name="Mathias Richerzhagen" userId="061c65f5-fcc4-473b-b050-8f78d278d79d" providerId="ADAL" clId="{85062855-BFEE-4DB5-A781-358776379FE5}" dt="2024-11-21T14:40:05.562" v="29" actId="20577"/>
          <ac:spMkLst>
            <pc:docMk/>
            <pc:sldMk cId="3368230751" sldId="334"/>
            <ac:spMk id="3" creationId="{9CB62347-71AE-69F0-1E55-9FA796DDA00C}"/>
          </ac:spMkLst>
        </pc:spChg>
      </pc:sldChg>
      <pc:sldChg chg="modSp mod">
        <pc:chgData name="Mathias Richerzhagen" userId="061c65f5-fcc4-473b-b050-8f78d278d79d" providerId="ADAL" clId="{85062855-BFEE-4DB5-A781-358776379FE5}" dt="2024-11-21T14:40:10.616" v="30"/>
        <pc:sldMkLst>
          <pc:docMk/>
          <pc:sldMk cId="496736888" sldId="336"/>
        </pc:sldMkLst>
        <pc:spChg chg="mod">
          <ac:chgData name="Mathias Richerzhagen" userId="061c65f5-fcc4-473b-b050-8f78d278d79d" providerId="ADAL" clId="{85062855-BFEE-4DB5-A781-358776379FE5}" dt="2024-11-21T14:40:10.616" v="30"/>
          <ac:spMkLst>
            <pc:docMk/>
            <pc:sldMk cId="496736888" sldId="336"/>
            <ac:spMk id="7" creationId="{8B5C5291-6050-35A5-EBA4-511B5C762261}"/>
          </ac:spMkLst>
        </pc:spChg>
      </pc:sldChg>
      <pc:sldChg chg="modSp mod">
        <pc:chgData name="Mathias Richerzhagen" userId="061c65f5-fcc4-473b-b050-8f78d278d79d" providerId="ADAL" clId="{85062855-BFEE-4DB5-A781-358776379FE5}" dt="2024-11-21T14:28:19.962" v="15" actId="20577"/>
        <pc:sldMkLst>
          <pc:docMk/>
          <pc:sldMk cId="2765422288" sldId="341"/>
        </pc:sldMkLst>
        <pc:spChg chg="mod">
          <ac:chgData name="Mathias Richerzhagen" userId="061c65f5-fcc4-473b-b050-8f78d278d79d" providerId="ADAL" clId="{85062855-BFEE-4DB5-A781-358776379FE5}" dt="2024-11-21T14:28:19.962" v="15" actId="20577"/>
          <ac:spMkLst>
            <pc:docMk/>
            <pc:sldMk cId="2765422288" sldId="341"/>
            <ac:spMk id="3" creationId="{A53F07CC-2224-F320-E2EE-AC402AF056FF}"/>
          </ac:spMkLst>
        </pc:spChg>
      </pc:sldChg>
    </pc:docChg>
  </pc:docChgLst>
  <pc:docChgLst>
    <pc:chgData name="Mathias Richerzhagen" userId="061c65f5-fcc4-473b-b050-8f78d278d79d" providerId="ADAL" clId="{BBFF7948-5AC2-47C4-A769-EB0FA7C647AD}"/>
    <pc:docChg chg="undo custSel addSld delSld modSld modSection">
      <pc:chgData name="Mathias Richerzhagen" userId="061c65f5-fcc4-473b-b050-8f78d278d79d" providerId="ADAL" clId="{BBFF7948-5AC2-47C4-A769-EB0FA7C647AD}" dt="2024-11-19T12:38:57.698" v="751" actId="47"/>
      <pc:docMkLst>
        <pc:docMk/>
      </pc:docMkLst>
      <pc:sldChg chg="modSp mod">
        <pc:chgData name="Mathias Richerzhagen" userId="061c65f5-fcc4-473b-b050-8f78d278d79d" providerId="ADAL" clId="{BBFF7948-5AC2-47C4-A769-EB0FA7C647AD}" dt="2024-11-19T12:00:34.898" v="42" actId="1076"/>
        <pc:sldMkLst>
          <pc:docMk/>
          <pc:sldMk cId="2282017660" sldId="308"/>
        </pc:sldMkLst>
        <pc:spChg chg="mod">
          <ac:chgData name="Mathias Richerzhagen" userId="061c65f5-fcc4-473b-b050-8f78d278d79d" providerId="ADAL" clId="{BBFF7948-5AC2-47C4-A769-EB0FA7C647AD}" dt="2024-11-19T12:00:34.898" v="42" actId="1076"/>
          <ac:spMkLst>
            <pc:docMk/>
            <pc:sldMk cId="2282017660" sldId="308"/>
            <ac:spMk id="7" creationId="{390F458F-A57F-DEDA-7E9F-721BC9CCD9B1}"/>
          </ac:spMkLst>
        </pc:spChg>
      </pc:sldChg>
      <pc:sldChg chg="addSp delSp modSp mod">
        <pc:chgData name="Mathias Richerzhagen" userId="061c65f5-fcc4-473b-b050-8f78d278d79d" providerId="ADAL" clId="{BBFF7948-5AC2-47C4-A769-EB0FA7C647AD}" dt="2024-11-19T12:31:27.755" v="466" actId="20577"/>
        <pc:sldMkLst>
          <pc:docMk/>
          <pc:sldMk cId="1464423400" sldId="311"/>
        </pc:sldMkLst>
        <pc:spChg chg="add mod">
          <ac:chgData name="Mathias Richerzhagen" userId="061c65f5-fcc4-473b-b050-8f78d278d79d" providerId="ADAL" clId="{BBFF7948-5AC2-47C4-A769-EB0FA7C647AD}" dt="2024-11-19T12:15:27.130" v="94" actId="1076"/>
          <ac:spMkLst>
            <pc:docMk/>
            <pc:sldMk cId="1464423400" sldId="311"/>
            <ac:spMk id="8" creationId="{737DC628-D13F-E4FC-130F-039B585E2010}"/>
          </ac:spMkLst>
        </pc:spChg>
        <pc:spChg chg="add del mod">
          <ac:chgData name="Mathias Richerzhagen" userId="061c65f5-fcc4-473b-b050-8f78d278d79d" providerId="ADAL" clId="{BBFF7948-5AC2-47C4-A769-EB0FA7C647AD}" dt="2024-11-19T12:11:23.674" v="75" actId="478"/>
          <ac:spMkLst>
            <pc:docMk/>
            <pc:sldMk cId="1464423400" sldId="311"/>
            <ac:spMk id="9" creationId="{B252600C-1D57-9C4D-50D4-4F7D9D2AE009}"/>
          </ac:spMkLst>
        </pc:spChg>
        <pc:spChg chg="add mod">
          <ac:chgData name="Mathias Richerzhagen" userId="061c65f5-fcc4-473b-b050-8f78d278d79d" providerId="ADAL" clId="{BBFF7948-5AC2-47C4-A769-EB0FA7C647AD}" dt="2024-11-19T12:15:38.178" v="98" actId="1076"/>
          <ac:spMkLst>
            <pc:docMk/>
            <pc:sldMk cId="1464423400" sldId="311"/>
            <ac:spMk id="10" creationId="{6AAEDD2D-BA84-3452-E1D8-940212E0D396}"/>
          </ac:spMkLst>
        </pc:spChg>
        <pc:spChg chg="add mod">
          <ac:chgData name="Mathias Richerzhagen" userId="061c65f5-fcc4-473b-b050-8f78d278d79d" providerId="ADAL" clId="{BBFF7948-5AC2-47C4-A769-EB0FA7C647AD}" dt="2024-11-19T12:15:35.163" v="97" actId="1076"/>
          <ac:spMkLst>
            <pc:docMk/>
            <pc:sldMk cId="1464423400" sldId="311"/>
            <ac:spMk id="11" creationId="{8827F199-4CCD-C0F4-F70E-ABA1AA1CF7E7}"/>
          </ac:spMkLst>
        </pc:spChg>
        <pc:spChg chg="add mod">
          <ac:chgData name="Mathias Richerzhagen" userId="061c65f5-fcc4-473b-b050-8f78d278d79d" providerId="ADAL" clId="{BBFF7948-5AC2-47C4-A769-EB0FA7C647AD}" dt="2024-11-19T12:15:31.036" v="95" actId="1076"/>
          <ac:spMkLst>
            <pc:docMk/>
            <pc:sldMk cId="1464423400" sldId="311"/>
            <ac:spMk id="12" creationId="{326C8079-2E51-0FDB-361C-6C3732AA85FA}"/>
          </ac:spMkLst>
        </pc:spChg>
        <pc:spChg chg="add mod">
          <ac:chgData name="Mathias Richerzhagen" userId="061c65f5-fcc4-473b-b050-8f78d278d79d" providerId="ADAL" clId="{BBFF7948-5AC2-47C4-A769-EB0FA7C647AD}" dt="2024-11-19T12:31:27.755" v="466" actId="20577"/>
          <ac:spMkLst>
            <pc:docMk/>
            <pc:sldMk cId="1464423400" sldId="311"/>
            <ac:spMk id="13" creationId="{9A467705-7690-4C0A-B759-C1CA7D0CABCA}"/>
          </ac:spMkLst>
        </pc:spChg>
        <pc:picChg chg="add mod">
          <ac:chgData name="Mathias Richerzhagen" userId="061c65f5-fcc4-473b-b050-8f78d278d79d" providerId="ADAL" clId="{BBFF7948-5AC2-47C4-A769-EB0FA7C647AD}" dt="2024-11-19T12:15:23.755" v="93" actId="14100"/>
          <ac:picMkLst>
            <pc:docMk/>
            <pc:sldMk cId="1464423400" sldId="311"/>
            <ac:picMk id="7" creationId="{1E9AE543-7C7F-CE73-DE9C-BA1F8CA91A7D}"/>
          </ac:picMkLst>
        </pc:picChg>
      </pc:sldChg>
      <pc:sldChg chg="modSp mod">
        <pc:chgData name="Mathias Richerzhagen" userId="061c65f5-fcc4-473b-b050-8f78d278d79d" providerId="ADAL" clId="{BBFF7948-5AC2-47C4-A769-EB0FA7C647AD}" dt="2024-11-19T12:29:44.699" v="458" actId="1076"/>
        <pc:sldMkLst>
          <pc:docMk/>
          <pc:sldMk cId="1546303561" sldId="313"/>
        </pc:sldMkLst>
        <pc:cxnChg chg="mod">
          <ac:chgData name="Mathias Richerzhagen" userId="061c65f5-fcc4-473b-b050-8f78d278d79d" providerId="ADAL" clId="{BBFF7948-5AC2-47C4-A769-EB0FA7C647AD}" dt="2024-11-19T12:29:44.699" v="458" actId="1076"/>
          <ac:cxnSpMkLst>
            <pc:docMk/>
            <pc:sldMk cId="1546303561" sldId="313"/>
            <ac:cxnSpMk id="31" creationId="{2A40FD5D-FF57-27D4-0BB6-10FA10B17D43}"/>
          </ac:cxnSpMkLst>
        </pc:cxnChg>
      </pc:sldChg>
      <pc:sldChg chg="addSp modSp mod">
        <pc:chgData name="Mathias Richerzhagen" userId="061c65f5-fcc4-473b-b050-8f78d278d79d" providerId="ADAL" clId="{BBFF7948-5AC2-47C4-A769-EB0FA7C647AD}" dt="2024-11-19T11:59:55.315" v="41" actId="208"/>
        <pc:sldMkLst>
          <pc:docMk/>
          <pc:sldMk cId="3857495627" sldId="322"/>
        </pc:sldMkLst>
        <pc:spChg chg="mod">
          <ac:chgData name="Mathias Richerzhagen" userId="061c65f5-fcc4-473b-b050-8f78d278d79d" providerId="ADAL" clId="{BBFF7948-5AC2-47C4-A769-EB0FA7C647AD}" dt="2024-11-19T11:59:40.155" v="37" actId="20577"/>
          <ac:spMkLst>
            <pc:docMk/>
            <pc:sldMk cId="3857495627" sldId="322"/>
            <ac:spMk id="3" creationId="{F31B5585-F764-9B15-4AD1-B0F044EDBD9C}"/>
          </ac:spMkLst>
        </pc:spChg>
        <pc:spChg chg="add mod">
          <ac:chgData name="Mathias Richerzhagen" userId="061c65f5-fcc4-473b-b050-8f78d278d79d" providerId="ADAL" clId="{BBFF7948-5AC2-47C4-A769-EB0FA7C647AD}" dt="2024-11-19T11:59:55.315" v="41" actId="208"/>
          <ac:spMkLst>
            <pc:docMk/>
            <pc:sldMk cId="3857495627" sldId="322"/>
            <ac:spMk id="7" creationId="{166AE1C0-7385-DEC9-F530-08C663E1093A}"/>
          </ac:spMkLst>
        </pc:spChg>
      </pc:sldChg>
      <pc:sldChg chg="modSp mod">
        <pc:chgData name="Mathias Richerzhagen" userId="061c65f5-fcc4-473b-b050-8f78d278d79d" providerId="ADAL" clId="{BBFF7948-5AC2-47C4-A769-EB0FA7C647AD}" dt="2024-11-19T11:55:31.595" v="1" actId="14100"/>
        <pc:sldMkLst>
          <pc:docMk/>
          <pc:sldMk cId="132771393" sldId="328"/>
        </pc:sldMkLst>
        <pc:spChg chg="mod">
          <ac:chgData name="Mathias Richerzhagen" userId="061c65f5-fcc4-473b-b050-8f78d278d79d" providerId="ADAL" clId="{BBFF7948-5AC2-47C4-A769-EB0FA7C647AD}" dt="2024-11-19T11:55:31.595" v="1" actId="14100"/>
          <ac:spMkLst>
            <pc:docMk/>
            <pc:sldMk cId="132771393" sldId="328"/>
            <ac:spMk id="3" creationId="{A53F07CC-2224-F320-E2EE-AC402AF056FF}"/>
          </ac:spMkLst>
        </pc:spChg>
      </pc:sldChg>
      <pc:sldChg chg="modSp mod">
        <pc:chgData name="Mathias Richerzhagen" userId="061c65f5-fcc4-473b-b050-8f78d278d79d" providerId="ADAL" clId="{BBFF7948-5AC2-47C4-A769-EB0FA7C647AD}" dt="2024-11-19T12:01:19.723" v="50" actId="208"/>
        <pc:sldMkLst>
          <pc:docMk/>
          <pc:sldMk cId="2679066099" sldId="332"/>
        </pc:sldMkLst>
        <pc:spChg chg="mod">
          <ac:chgData name="Mathias Richerzhagen" userId="061c65f5-fcc4-473b-b050-8f78d278d79d" providerId="ADAL" clId="{BBFF7948-5AC2-47C4-A769-EB0FA7C647AD}" dt="2024-11-19T12:01:19.723" v="50" actId="208"/>
          <ac:spMkLst>
            <pc:docMk/>
            <pc:sldMk cId="2679066099" sldId="332"/>
            <ac:spMk id="2" creationId="{C73CF5B7-39F1-ACBB-10CC-8978D4574C2F}"/>
          </ac:spMkLst>
        </pc:spChg>
      </pc:sldChg>
      <pc:sldChg chg="modSp mod">
        <pc:chgData name="Mathias Richerzhagen" userId="061c65f5-fcc4-473b-b050-8f78d278d79d" providerId="ADAL" clId="{BBFF7948-5AC2-47C4-A769-EB0FA7C647AD}" dt="2024-11-19T12:00:56.387" v="45" actId="207"/>
        <pc:sldMkLst>
          <pc:docMk/>
          <pc:sldMk cId="3368230751" sldId="334"/>
        </pc:sldMkLst>
        <pc:spChg chg="mod">
          <ac:chgData name="Mathias Richerzhagen" userId="061c65f5-fcc4-473b-b050-8f78d278d79d" providerId="ADAL" clId="{BBFF7948-5AC2-47C4-A769-EB0FA7C647AD}" dt="2024-11-19T12:00:56.387" v="45" actId="207"/>
          <ac:spMkLst>
            <pc:docMk/>
            <pc:sldMk cId="3368230751" sldId="334"/>
            <ac:spMk id="3" creationId="{9CB62347-71AE-69F0-1E55-9FA796DDA00C}"/>
          </ac:spMkLst>
        </pc:spChg>
      </pc:sldChg>
      <pc:sldChg chg="addSp delSp modSp mod">
        <pc:chgData name="Mathias Richerzhagen" userId="061c65f5-fcc4-473b-b050-8f78d278d79d" providerId="ADAL" clId="{BBFF7948-5AC2-47C4-A769-EB0FA7C647AD}" dt="2024-11-19T12:01:03.710" v="47"/>
        <pc:sldMkLst>
          <pc:docMk/>
          <pc:sldMk cId="496736888" sldId="336"/>
        </pc:sldMkLst>
        <pc:spChg chg="del">
          <ac:chgData name="Mathias Richerzhagen" userId="061c65f5-fcc4-473b-b050-8f78d278d79d" providerId="ADAL" clId="{BBFF7948-5AC2-47C4-A769-EB0FA7C647AD}" dt="2024-11-19T12:01:03.146" v="46" actId="478"/>
          <ac:spMkLst>
            <pc:docMk/>
            <pc:sldMk cId="496736888" sldId="336"/>
            <ac:spMk id="3" creationId="{9CB62347-71AE-69F0-1E55-9FA796DDA00C}"/>
          </ac:spMkLst>
        </pc:spChg>
        <pc:spChg chg="add mod">
          <ac:chgData name="Mathias Richerzhagen" userId="061c65f5-fcc4-473b-b050-8f78d278d79d" providerId="ADAL" clId="{BBFF7948-5AC2-47C4-A769-EB0FA7C647AD}" dt="2024-11-19T12:01:03.710" v="47"/>
          <ac:spMkLst>
            <pc:docMk/>
            <pc:sldMk cId="496736888" sldId="336"/>
            <ac:spMk id="7" creationId="{8B5C5291-6050-35A5-EBA4-511B5C762261}"/>
          </ac:spMkLst>
        </pc:spChg>
      </pc:sldChg>
      <pc:sldChg chg="modSp mod">
        <pc:chgData name="Mathias Richerzhagen" userId="061c65f5-fcc4-473b-b050-8f78d278d79d" providerId="ADAL" clId="{BBFF7948-5AC2-47C4-A769-EB0FA7C647AD}" dt="2024-11-19T12:01:27.251" v="53" actId="207"/>
        <pc:sldMkLst>
          <pc:docMk/>
          <pc:sldMk cId="3365399638" sldId="337"/>
        </pc:sldMkLst>
        <pc:spChg chg="mod">
          <ac:chgData name="Mathias Richerzhagen" userId="061c65f5-fcc4-473b-b050-8f78d278d79d" providerId="ADAL" clId="{BBFF7948-5AC2-47C4-A769-EB0FA7C647AD}" dt="2024-11-19T12:01:27.251" v="53" actId="207"/>
          <ac:spMkLst>
            <pc:docMk/>
            <pc:sldMk cId="3365399638" sldId="337"/>
            <ac:spMk id="14" creationId="{CCA0D25D-1D8D-08BD-4866-A31CC631776B}"/>
          </ac:spMkLst>
        </pc:spChg>
      </pc:sldChg>
      <pc:sldChg chg="addSp delSp modSp add mod">
        <pc:chgData name="Mathias Richerzhagen" userId="061c65f5-fcc4-473b-b050-8f78d278d79d" providerId="ADAL" clId="{BBFF7948-5AC2-47C4-A769-EB0FA7C647AD}" dt="2024-11-19T12:36:53.436" v="660" actId="1076"/>
        <pc:sldMkLst>
          <pc:docMk/>
          <pc:sldMk cId="239347453" sldId="338"/>
        </pc:sldMkLst>
        <pc:spChg chg="add mod">
          <ac:chgData name="Mathias Richerzhagen" userId="061c65f5-fcc4-473b-b050-8f78d278d79d" providerId="ADAL" clId="{BBFF7948-5AC2-47C4-A769-EB0FA7C647AD}" dt="2024-11-19T12:36:53.436" v="660" actId="1076"/>
          <ac:spMkLst>
            <pc:docMk/>
            <pc:sldMk cId="239347453" sldId="338"/>
            <ac:spMk id="7" creationId="{2AB85308-C90E-E7F3-2141-2BF4B9730155}"/>
          </ac:spMkLst>
        </pc:spChg>
        <pc:spChg chg="mod">
          <ac:chgData name="Mathias Richerzhagen" userId="061c65f5-fcc4-473b-b050-8f78d278d79d" providerId="ADAL" clId="{BBFF7948-5AC2-47C4-A769-EB0FA7C647AD}" dt="2024-11-19T12:32:50.139" v="496" actId="20577"/>
          <ac:spMkLst>
            <pc:docMk/>
            <pc:sldMk cId="239347453" sldId="338"/>
            <ac:spMk id="19" creationId="{08515C82-D658-4A01-BCBE-8EE7E38FB1C4}"/>
          </ac:spMkLst>
        </pc:spChg>
        <pc:spChg chg="del mod">
          <ac:chgData name="Mathias Richerzhagen" userId="061c65f5-fcc4-473b-b050-8f78d278d79d" providerId="ADAL" clId="{BBFF7948-5AC2-47C4-A769-EB0FA7C647AD}" dt="2024-11-19T12:32:54.219" v="500" actId="478"/>
          <ac:spMkLst>
            <pc:docMk/>
            <pc:sldMk cId="239347453" sldId="338"/>
            <ac:spMk id="20" creationId="{F8C5DD72-CC98-AA82-C3D8-BE9062474397}"/>
          </ac:spMkLst>
        </pc:spChg>
        <pc:spChg chg="del mod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27" creationId="{411D63F3-FE92-EADB-04B3-4620B2106650}"/>
          </ac:spMkLst>
        </pc:spChg>
        <pc:spChg chg="del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28" creationId="{BED04CEA-CE72-A4F1-B289-0681F2FE6A08}"/>
          </ac:spMkLst>
        </pc:spChg>
        <pc:spChg chg="del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29" creationId="{BEFC9808-1B8B-D3AF-2725-83253A31CE94}"/>
          </ac:spMkLst>
        </pc:spChg>
        <pc:spChg chg="del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30" creationId="{993DE7D6-36DC-F404-7CA7-5888AE065813}"/>
          </ac:spMkLst>
        </pc:spChg>
        <pc:spChg chg="del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31" creationId="{D3ACCF6A-6990-4F3A-632C-0DB45F8617F8}"/>
          </ac:spMkLst>
        </pc:spChg>
        <pc:spChg chg="del">
          <ac:chgData name="Mathias Richerzhagen" userId="061c65f5-fcc4-473b-b050-8f78d278d79d" providerId="ADAL" clId="{BBFF7948-5AC2-47C4-A769-EB0FA7C647AD}" dt="2024-11-19T12:32:52.860" v="498" actId="478"/>
          <ac:spMkLst>
            <pc:docMk/>
            <pc:sldMk cId="239347453" sldId="338"/>
            <ac:spMk id="32" creationId="{82C1821D-B4E9-E269-BE6D-F1875FA2B974}"/>
          </ac:spMkLst>
        </pc:spChg>
        <pc:picChg chg="add mod">
          <ac:chgData name="Mathias Richerzhagen" userId="061c65f5-fcc4-473b-b050-8f78d278d79d" providerId="ADAL" clId="{BBFF7948-5AC2-47C4-A769-EB0FA7C647AD}" dt="2024-11-19T12:33:10.460" v="507" actId="1035"/>
          <ac:picMkLst>
            <pc:docMk/>
            <pc:sldMk cId="239347453" sldId="338"/>
            <ac:picMk id="5" creationId="{54D05719-F00E-FF17-077F-50C7DDC652AC}"/>
          </ac:picMkLst>
        </pc:picChg>
        <pc:cxnChg chg="del mod">
          <ac:chgData name="Mathias Richerzhagen" userId="061c65f5-fcc4-473b-b050-8f78d278d79d" providerId="ADAL" clId="{BBFF7948-5AC2-47C4-A769-EB0FA7C647AD}" dt="2024-11-19T12:32:52.860" v="498" actId="478"/>
          <ac:cxnSpMkLst>
            <pc:docMk/>
            <pc:sldMk cId="239347453" sldId="338"/>
            <ac:cxnSpMk id="34" creationId="{F3D35263-2741-4772-C936-DB423084CFC3}"/>
          </ac:cxnSpMkLst>
        </pc:cxnChg>
        <pc:cxnChg chg="del mod">
          <ac:chgData name="Mathias Richerzhagen" userId="061c65f5-fcc4-473b-b050-8f78d278d79d" providerId="ADAL" clId="{BBFF7948-5AC2-47C4-A769-EB0FA7C647AD}" dt="2024-11-19T12:32:52.860" v="498" actId="478"/>
          <ac:cxnSpMkLst>
            <pc:docMk/>
            <pc:sldMk cId="239347453" sldId="338"/>
            <ac:cxnSpMk id="36" creationId="{D13481FE-8253-E6F0-9DA7-9CB6B9015CCA}"/>
          </ac:cxnSpMkLst>
        </pc:cxnChg>
        <pc:cxnChg chg="del mod">
          <ac:chgData name="Mathias Richerzhagen" userId="061c65f5-fcc4-473b-b050-8f78d278d79d" providerId="ADAL" clId="{BBFF7948-5AC2-47C4-A769-EB0FA7C647AD}" dt="2024-11-19T12:32:52.860" v="498" actId="478"/>
          <ac:cxnSpMkLst>
            <pc:docMk/>
            <pc:sldMk cId="239347453" sldId="338"/>
            <ac:cxnSpMk id="42" creationId="{C3F04B01-8240-034A-1FDD-FAF40EBC86CE}"/>
          </ac:cxnSpMkLst>
        </pc:cxnChg>
      </pc:sldChg>
      <pc:sldChg chg="addSp delSp modSp add mod">
        <pc:chgData name="Mathias Richerzhagen" userId="061c65f5-fcc4-473b-b050-8f78d278d79d" providerId="ADAL" clId="{BBFF7948-5AC2-47C4-A769-EB0FA7C647AD}" dt="2024-11-19T12:37:37.468" v="749" actId="20577"/>
        <pc:sldMkLst>
          <pc:docMk/>
          <pc:sldMk cId="624324681" sldId="339"/>
        </pc:sldMkLst>
        <pc:spChg chg="add del mod">
          <ac:chgData name="Mathias Richerzhagen" userId="061c65f5-fcc4-473b-b050-8f78d278d79d" providerId="ADAL" clId="{BBFF7948-5AC2-47C4-A769-EB0FA7C647AD}" dt="2024-11-19T12:36:57.660" v="662" actId="478"/>
          <ac:spMkLst>
            <pc:docMk/>
            <pc:sldMk cId="624324681" sldId="339"/>
            <ac:spMk id="10" creationId="{3B64934A-484F-E083-683E-60B83A56D743}"/>
          </ac:spMkLst>
        </pc:spChg>
        <pc:spChg chg="add mod">
          <ac:chgData name="Mathias Richerzhagen" userId="061c65f5-fcc4-473b-b050-8f78d278d79d" providerId="ADAL" clId="{BBFF7948-5AC2-47C4-A769-EB0FA7C647AD}" dt="2024-11-19T12:37:37.468" v="749" actId="20577"/>
          <ac:spMkLst>
            <pc:docMk/>
            <pc:sldMk cId="624324681" sldId="339"/>
            <ac:spMk id="11" creationId="{CF2B53F8-AF9A-9D4C-43EC-ACC52DD28CFF}"/>
          </ac:spMkLst>
        </pc:spChg>
        <pc:picChg chg="del">
          <ac:chgData name="Mathias Richerzhagen" userId="061c65f5-fcc4-473b-b050-8f78d278d79d" providerId="ADAL" clId="{BBFF7948-5AC2-47C4-A769-EB0FA7C647AD}" dt="2024-11-19T12:33:55.516" v="509" actId="478"/>
          <ac:picMkLst>
            <pc:docMk/>
            <pc:sldMk cId="624324681" sldId="339"/>
            <ac:picMk id="5" creationId="{54D05719-F00E-FF17-077F-50C7DDC652AC}"/>
          </ac:picMkLst>
        </pc:picChg>
        <pc:picChg chg="add mod">
          <ac:chgData name="Mathias Richerzhagen" userId="061c65f5-fcc4-473b-b050-8f78d278d79d" providerId="ADAL" clId="{BBFF7948-5AC2-47C4-A769-EB0FA7C647AD}" dt="2024-11-19T12:35:07.267" v="517" actId="1076"/>
          <ac:picMkLst>
            <pc:docMk/>
            <pc:sldMk cId="624324681" sldId="339"/>
            <ac:picMk id="7" creationId="{7FD0DDDA-42F9-4CEC-DAC4-0FDE44292A27}"/>
          </ac:picMkLst>
        </pc:picChg>
        <pc:picChg chg="add mod">
          <ac:chgData name="Mathias Richerzhagen" userId="061c65f5-fcc4-473b-b050-8f78d278d79d" providerId="ADAL" clId="{BBFF7948-5AC2-47C4-A769-EB0FA7C647AD}" dt="2024-11-19T12:35:16.603" v="523" actId="1076"/>
          <ac:picMkLst>
            <pc:docMk/>
            <pc:sldMk cId="624324681" sldId="339"/>
            <ac:picMk id="9" creationId="{80E41D02-27D0-CE67-C394-B6661B723303}"/>
          </ac:picMkLst>
        </pc:picChg>
      </pc:sldChg>
      <pc:sldChg chg="addSp delSp modSp add mod">
        <pc:chgData name="Mathias Richerzhagen" userId="061c65f5-fcc4-473b-b050-8f78d278d79d" providerId="ADAL" clId="{BBFF7948-5AC2-47C4-A769-EB0FA7C647AD}" dt="2024-11-19T12:36:29.820" v="612" actId="20577"/>
        <pc:sldMkLst>
          <pc:docMk/>
          <pc:sldMk cId="316621304" sldId="340"/>
        </pc:sldMkLst>
        <pc:spChg chg="add mod">
          <ac:chgData name="Mathias Richerzhagen" userId="061c65f5-fcc4-473b-b050-8f78d278d79d" providerId="ADAL" clId="{BBFF7948-5AC2-47C4-A769-EB0FA7C647AD}" dt="2024-11-19T12:36:29.820" v="612" actId="20577"/>
          <ac:spMkLst>
            <pc:docMk/>
            <pc:sldMk cId="316621304" sldId="340"/>
            <ac:spMk id="8" creationId="{1C9B4F82-0332-BFE8-573D-94B0983F886B}"/>
          </ac:spMkLst>
        </pc:spChg>
        <pc:picChg chg="add mod">
          <ac:chgData name="Mathias Richerzhagen" userId="061c65f5-fcc4-473b-b050-8f78d278d79d" providerId="ADAL" clId="{BBFF7948-5AC2-47C4-A769-EB0FA7C647AD}" dt="2024-11-19T12:35:58.789" v="533" actId="1076"/>
          <ac:picMkLst>
            <pc:docMk/>
            <pc:sldMk cId="316621304" sldId="340"/>
            <ac:picMk id="5" creationId="{39B4C26F-3BE6-4253-680E-5DB1AA4208DF}"/>
          </ac:picMkLst>
        </pc:picChg>
        <pc:picChg chg="del">
          <ac:chgData name="Mathias Richerzhagen" userId="061c65f5-fcc4-473b-b050-8f78d278d79d" providerId="ADAL" clId="{BBFF7948-5AC2-47C4-A769-EB0FA7C647AD}" dt="2024-11-19T12:35:20.811" v="525" actId="478"/>
          <ac:picMkLst>
            <pc:docMk/>
            <pc:sldMk cId="316621304" sldId="340"/>
            <ac:picMk id="7" creationId="{7FD0DDDA-42F9-4CEC-DAC4-0FDE44292A27}"/>
          </ac:picMkLst>
        </pc:picChg>
        <pc:picChg chg="del">
          <ac:chgData name="Mathias Richerzhagen" userId="061c65f5-fcc4-473b-b050-8f78d278d79d" providerId="ADAL" clId="{BBFF7948-5AC2-47C4-A769-EB0FA7C647AD}" dt="2024-11-19T12:35:21.275" v="526" actId="478"/>
          <ac:picMkLst>
            <pc:docMk/>
            <pc:sldMk cId="316621304" sldId="340"/>
            <ac:picMk id="9" creationId="{80E41D02-27D0-CE67-C394-B6661B723303}"/>
          </ac:picMkLst>
        </pc:picChg>
      </pc:sldChg>
      <pc:sldChg chg="add del">
        <pc:chgData name="Mathias Richerzhagen" userId="061c65f5-fcc4-473b-b050-8f78d278d79d" providerId="ADAL" clId="{BBFF7948-5AC2-47C4-A769-EB0FA7C647AD}" dt="2024-11-19T12:38:57.698" v="751" actId="47"/>
        <pc:sldMkLst>
          <pc:docMk/>
          <pc:sldMk cId="2412387181" sldId="341"/>
        </pc:sldMkLst>
      </pc:sldChg>
    </pc:docChg>
  </pc:docChgLst>
  <pc:docChgLst>
    <pc:chgData name="Mathias Richerzhagen" userId="061c65f5-fcc4-473b-b050-8f78d278d79d" providerId="ADAL" clId="{4862CAA8-28D3-4FAF-8BEF-C4F758D2E18F}"/>
    <pc:docChg chg="undo custSel addSld delSld modSld modSection">
      <pc:chgData name="Mathias Richerzhagen" userId="061c65f5-fcc4-473b-b050-8f78d278d79d" providerId="ADAL" clId="{4862CAA8-28D3-4FAF-8BEF-C4F758D2E18F}" dt="2024-11-04T12:44:00.921" v="1345" actId="14100"/>
      <pc:docMkLst>
        <pc:docMk/>
      </pc:docMkLst>
      <pc:sldChg chg="addSp delSp modSp mod">
        <pc:chgData name="Mathias Richerzhagen" userId="061c65f5-fcc4-473b-b050-8f78d278d79d" providerId="ADAL" clId="{4862CAA8-28D3-4FAF-8BEF-C4F758D2E18F}" dt="2024-11-04T12:43:21.985" v="1298" actId="20577"/>
        <pc:sldMkLst>
          <pc:docMk/>
          <pc:sldMk cId="980459236" sldId="324"/>
        </pc:sldMkLst>
        <pc:spChg chg="del mod">
          <ac:chgData name="Mathias Richerzhagen" userId="061c65f5-fcc4-473b-b050-8f78d278d79d" providerId="ADAL" clId="{4862CAA8-28D3-4FAF-8BEF-C4F758D2E18F}" dt="2024-11-04T12:34:02.929" v="461" actId="478"/>
          <ac:spMkLst>
            <pc:docMk/>
            <pc:sldMk cId="980459236" sldId="324"/>
            <ac:spMk id="7" creationId="{FBFA5D2F-79EC-93CA-EF90-3E0CA3492D86}"/>
          </ac:spMkLst>
        </pc:spChg>
        <pc:spChg chg="del mod">
          <ac:chgData name="Mathias Richerzhagen" userId="061c65f5-fcc4-473b-b050-8f78d278d79d" providerId="ADAL" clId="{4862CAA8-28D3-4FAF-8BEF-C4F758D2E18F}" dt="2024-11-04T12:34:02.929" v="461" actId="478"/>
          <ac:spMkLst>
            <pc:docMk/>
            <pc:sldMk cId="980459236" sldId="324"/>
            <ac:spMk id="10" creationId="{595023AB-DD13-7B01-4ECB-452D98E779A7}"/>
          </ac:spMkLst>
        </pc:spChg>
        <pc:spChg chg="add mod">
          <ac:chgData name="Mathias Richerzhagen" userId="061c65f5-fcc4-473b-b050-8f78d278d79d" providerId="ADAL" clId="{4862CAA8-28D3-4FAF-8BEF-C4F758D2E18F}" dt="2024-11-04T12:36:20.035" v="551" actId="20577"/>
          <ac:spMkLst>
            <pc:docMk/>
            <pc:sldMk cId="980459236" sldId="324"/>
            <ac:spMk id="14" creationId="{E0354EE5-EF1F-CF61-1608-9BE48E4731A9}"/>
          </ac:spMkLst>
        </pc:spChg>
        <pc:spChg chg="add mod">
          <ac:chgData name="Mathias Richerzhagen" userId="061c65f5-fcc4-473b-b050-8f78d278d79d" providerId="ADAL" clId="{4862CAA8-28D3-4FAF-8BEF-C4F758D2E18F}" dt="2024-11-04T12:24:55.868" v="84" actId="1036"/>
          <ac:spMkLst>
            <pc:docMk/>
            <pc:sldMk cId="980459236" sldId="324"/>
            <ac:spMk id="15" creationId="{9186FB18-C3FA-B48A-B9BD-A45A94C955CD}"/>
          </ac:spMkLst>
        </pc:spChg>
        <pc:spChg chg="add mod">
          <ac:chgData name="Mathias Richerzhagen" userId="061c65f5-fcc4-473b-b050-8f78d278d79d" providerId="ADAL" clId="{4862CAA8-28D3-4FAF-8BEF-C4F758D2E18F}" dt="2024-11-04T12:41:12.513" v="1056" actId="113"/>
          <ac:spMkLst>
            <pc:docMk/>
            <pc:sldMk cId="980459236" sldId="324"/>
            <ac:spMk id="16" creationId="{11D5E0C1-3D96-35F9-BEE7-A7F502B2FDC7}"/>
          </ac:spMkLst>
        </pc:spChg>
        <pc:spChg chg="add mod">
          <ac:chgData name="Mathias Richerzhagen" userId="061c65f5-fcc4-473b-b050-8f78d278d79d" providerId="ADAL" clId="{4862CAA8-28D3-4FAF-8BEF-C4F758D2E18F}" dt="2024-11-04T12:28:49.901" v="274" actId="20577"/>
          <ac:spMkLst>
            <pc:docMk/>
            <pc:sldMk cId="980459236" sldId="324"/>
            <ac:spMk id="17" creationId="{DEC9EE2E-FCE3-D4CD-17DE-AAA7DE22ADA3}"/>
          </ac:spMkLst>
        </pc:spChg>
        <pc:spChg chg="add mod">
          <ac:chgData name="Mathias Richerzhagen" userId="061c65f5-fcc4-473b-b050-8f78d278d79d" providerId="ADAL" clId="{4862CAA8-28D3-4FAF-8BEF-C4F758D2E18F}" dt="2024-11-04T12:28:53.484" v="280" actId="20577"/>
          <ac:spMkLst>
            <pc:docMk/>
            <pc:sldMk cId="980459236" sldId="324"/>
            <ac:spMk id="18" creationId="{4697A409-05F8-4609-E1AA-74FB9FBC8178}"/>
          </ac:spMkLst>
        </pc:spChg>
        <pc:spChg chg="add mod">
          <ac:chgData name="Mathias Richerzhagen" userId="061c65f5-fcc4-473b-b050-8f78d278d79d" providerId="ADAL" clId="{4862CAA8-28D3-4FAF-8BEF-C4F758D2E18F}" dt="2024-11-04T12:34:03.253" v="462"/>
          <ac:spMkLst>
            <pc:docMk/>
            <pc:sldMk cId="980459236" sldId="324"/>
            <ac:spMk id="19" creationId="{2C9B38B6-F968-D91E-C79C-E6690B25E722}"/>
          </ac:spMkLst>
        </pc:spChg>
        <pc:spChg chg="add mod">
          <ac:chgData name="Mathias Richerzhagen" userId="061c65f5-fcc4-473b-b050-8f78d278d79d" providerId="ADAL" clId="{4862CAA8-28D3-4FAF-8BEF-C4F758D2E18F}" dt="2024-11-04T12:34:03.253" v="462"/>
          <ac:spMkLst>
            <pc:docMk/>
            <pc:sldMk cId="980459236" sldId="324"/>
            <ac:spMk id="20" creationId="{29D52AC4-D818-7FD2-99AB-F7F9A7433CBC}"/>
          </ac:spMkLst>
        </pc:spChg>
        <pc:spChg chg="add mod">
          <ac:chgData name="Mathias Richerzhagen" userId="061c65f5-fcc4-473b-b050-8f78d278d79d" providerId="ADAL" clId="{4862CAA8-28D3-4FAF-8BEF-C4F758D2E18F}" dt="2024-11-04T12:38:00.977" v="650" actId="1076"/>
          <ac:spMkLst>
            <pc:docMk/>
            <pc:sldMk cId="980459236" sldId="324"/>
            <ac:spMk id="21" creationId="{00F6F506-0E4E-12FD-D51D-B32EA825D01E}"/>
          </ac:spMkLst>
        </pc:spChg>
        <pc:spChg chg="add mod">
          <ac:chgData name="Mathias Richerzhagen" userId="061c65f5-fcc4-473b-b050-8f78d278d79d" providerId="ADAL" clId="{4862CAA8-28D3-4FAF-8BEF-C4F758D2E18F}" dt="2024-11-04T12:43:21.985" v="1298" actId="20577"/>
          <ac:spMkLst>
            <pc:docMk/>
            <pc:sldMk cId="980459236" sldId="324"/>
            <ac:spMk id="22" creationId="{84617D44-65E1-2823-F372-3B623D8D5D60}"/>
          </ac:spMkLst>
        </pc:spChg>
        <pc:cxnChg chg="add del mod">
          <ac:chgData name="Mathias Richerzhagen" userId="061c65f5-fcc4-473b-b050-8f78d278d79d" providerId="ADAL" clId="{4862CAA8-28D3-4FAF-8BEF-C4F758D2E18F}" dt="2024-11-04T12:24:01.021" v="44" actId="478"/>
          <ac:cxnSpMkLst>
            <pc:docMk/>
            <pc:sldMk cId="980459236" sldId="324"/>
            <ac:cxnSpMk id="8" creationId="{66B2BDAB-FD35-A5CC-4ECA-77BDA01DA8EF}"/>
          </ac:cxnSpMkLst>
        </pc:cxnChg>
        <pc:cxnChg chg="add mod">
          <ac:chgData name="Mathias Richerzhagen" userId="061c65f5-fcc4-473b-b050-8f78d278d79d" providerId="ADAL" clId="{4862CAA8-28D3-4FAF-8BEF-C4F758D2E18F}" dt="2024-11-04T12:24:55.868" v="84" actId="1036"/>
          <ac:cxnSpMkLst>
            <pc:docMk/>
            <pc:sldMk cId="980459236" sldId="324"/>
            <ac:cxnSpMk id="11" creationId="{865D1B57-1596-FE74-2DE9-ACD8BD06DA17}"/>
          </ac:cxnSpMkLst>
        </pc:cxnChg>
        <pc:cxnChg chg="add mod">
          <ac:chgData name="Mathias Richerzhagen" userId="061c65f5-fcc4-473b-b050-8f78d278d79d" providerId="ADAL" clId="{4862CAA8-28D3-4FAF-8BEF-C4F758D2E18F}" dt="2024-11-04T12:24:55.868" v="84" actId="1036"/>
          <ac:cxnSpMkLst>
            <pc:docMk/>
            <pc:sldMk cId="980459236" sldId="324"/>
            <ac:cxnSpMk id="13" creationId="{D1C1189E-D08C-789F-C40E-D311F8A24B43}"/>
          </ac:cxnSpMkLst>
        </pc:cxnChg>
      </pc:sldChg>
      <pc:sldChg chg="addSp delSp modSp add mod">
        <pc:chgData name="Mathias Richerzhagen" userId="061c65f5-fcc4-473b-b050-8f78d278d79d" providerId="ADAL" clId="{4862CAA8-28D3-4FAF-8BEF-C4F758D2E18F}" dt="2024-11-04T12:41:16.819" v="1057" actId="113"/>
        <pc:sldMkLst>
          <pc:docMk/>
          <pc:sldMk cId="302038163" sldId="325"/>
        </pc:sldMkLst>
        <pc:spChg chg="del">
          <ac:chgData name="Mathias Richerzhagen" userId="061c65f5-fcc4-473b-b050-8f78d278d79d" providerId="ADAL" clId="{4862CAA8-28D3-4FAF-8BEF-C4F758D2E18F}" dt="2024-11-04T12:33:59.457" v="459" actId="478"/>
          <ac:spMkLst>
            <pc:docMk/>
            <pc:sldMk cId="302038163" sldId="325"/>
            <ac:spMk id="7" creationId="{FBFA5D2F-79EC-93CA-EF90-3E0CA3492D86}"/>
          </ac:spMkLst>
        </pc:spChg>
        <pc:spChg chg="add mod">
          <ac:chgData name="Mathias Richerzhagen" userId="061c65f5-fcc4-473b-b050-8f78d278d79d" providerId="ADAL" clId="{4862CAA8-28D3-4FAF-8BEF-C4F758D2E18F}" dt="2024-11-04T12:29:08.972" v="285" actId="1076"/>
          <ac:spMkLst>
            <pc:docMk/>
            <pc:sldMk cId="302038163" sldId="325"/>
            <ac:spMk id="8" creationId="{90AA966B-3F56-88F1-8E6F-D68C91600249}"/>
          </ac:spMkLst>
        </pc:spChg>
        <pc:spChg chg="del">
          <ac:chgData name="Mathias Richerzhagen" userId="061c65f5-fcc4-473b-b050-8f78d278d79d" providerId="ADAL" clId="{4862CAA8-28D3-4FAF-8BEF-C4F758D2E18F}" dt="2024-11-04T12:33:59.457" v="459" actId="478"/>
          <ac:spMkLst>
            <pc:docMk/>
            <pc:sldMk cId="302038163" sldId="325"/>
            <ac:spMk id="10" creationId="{595023AB-DD13-7B01-4ECB-452D98E779A7}"/>
          </ac:spMkLst>
        </pc:spChg>
        <pc:spChg chg="mod">
          <ac:chgData name="Mathias Richerzhagen" userId="061c65f5-fcc4-473b-b050-8f78d278d79d" providerId="ADAL" clId="{4862CAA8-28D3-4FAF-8BEF-C4F758D2E18F}" dt="2024-11-04T12:41:16.819" v="1057" actId="113"/>
          <ac:spMkLst>
            <pc:docMk/>
            <pc:sldMk cId="302038163" sldId="325"/>
            <ac:spMk id="16" creationId="{11D5E0C1-3D96-35F9-BEE7-A7F502B2FDC7}"/>
          </ac:spMkLst>
        </pc:spChg>
        <pc:spChg chg="add del mod">
          <ac:chgData name="Mathias Richerzhagen" userId="061c65f5-fcc4-473b-b050-8f78d278d79d" providerId="ADAL" clId="{4862CAA8-28D3-4FAF-8BEF-C4F758D2E18F}" dt="2024-11-04T12:29:00.573" v="281" actId="478"/>
          <ac:spMkLst>
            <pc:docMk/>
            <pc:sldMk cId="302038163" sldId="325"/>
            <ac:spMk id="17" creationId="{C5CBC9B0-00F5-2C6A-DE12-529254829FAD}"/>
          </ac:spMkLst>
        </pc:spChg>
        <pc:spChg chg="add del mod">
          <ac:chgData name="Mathias Richerzhagen" userId="061c65f5-fcc4-473b-b050-8f78d278d79d" providerId="ADAL" clId="{4862CAA8-28D3-4FAF-8BEF-C4F758D2E18F}" dt="2024-11-04T12:29:00.573" v="281" actId="478"/>
          <ac:spMkLst>
            <pc:docMk/>
            <pc:sldMk cId="302038163" sldId="325"/>
            <ac:spMk id="18" creationId="{6779461A-590C-2EAB-352F-FF94F9346AF8}"/>
          </ac:spMkLst>
        </pc:spChg>
        <pc:spChg chg="add del mod">
          <ac:chgData name="Mathias Richerzhagen" userId="061c65f5-fcc4-473b-b050-8f78d278d79d" providerId="ADAL" clId="{4862CAA8-28D3-4FAF-8BEF-C4F758D2E18F}" dt="2024-11-04T12:29:13.341" v="287" actId="478"/>
          <ac:spMkLst>
            <pc:docMk/>
            <pc:sldMk cId="302038163" sldId="325"/>
            <ac:spMk id="19" creationId="{1BF64805-070C-A6AD-636D-48AF8AA8D6E7}"/>
          </ac:spMkLst>
        </pc:spChg>
        <pc:spChg chg="add del mod">
          <ac:chgData name="Mathias Richerzhagen" userId="061c65f5-fcc4-473b-b050-8f78d278d79d" providerId="ADAL" clId="{4862CAA8-28D3-4FAF-8BEF-C4F758D2E18F}" dt="2024-11-04T12:29:14.653" v="288" actId="478"/>
          <ac:spMkLst>
            <pc:docMk/>
            <pc:sldMk cId="302038163" sldId="325"/>
            <ac:spMk id="20" creationId="{32719DD8-9FF4-7913-4DDE-FAC8F18906A9}"/>
          </ac:spMkLst>
        </pc:spChg>
        <pc:spChg chg="add del mod">
          <ac:chgData name="Mathias Richerzhagen" userId="061c65f5-fcc4-473b-b050-8f78d278d79d" providerId="ADAL" clId="{4862CAA8-28D3-4FAF-8BEF-C4F758D2E18F}" dt="2024-11-04T12:29:12.045" v="286" actId="478"/>
          <ac:spMkLst>
            <pc:docMk/>
            <pc:sldMk cId="302038163" sldId="325"/>
            <ac:spMk id="21" creationId="{5230C7A4-B0B4-A5BE-BC8A-B61CF2299B25}"/>
          </ac:spMkLst>
        </pc:spChg>
        <pc:spChg chg="add mod">
          <ac:chgData name="Mathias Richerzhagen" userId="061c65f5-fcc4-473b-b050-8f78d278d79d" providerId="ADAL" clId="{4862CAA8-28D3-4FAF-8BEF-C4F758D2E18F}" dt="2024-11-04T12:29:15.394" v="289"/>
          <ac:spMkLst>
            <pc:docMk/>
            <pc:sldMk cId="302038163" sldId="325"/>
            <ac:spMk id="23" creationId="{A97E3585-24E8-A3E7-1397-D98541DA5C46}"/>
          </ac:spMkLst>
        </pc:spChg>
        <pc:spChg chg="add mod">
          <ac:chgData name="Mathias Richerzhagen" userId="061c65f5-fcc4-473b-b050-8f78d278d79d" providerId="ADAL" clId="{4862CAA8-28D3-4FAF-8BEF-C4F758D2E18F}" dt="2024-11-04T12:29:15.394" v="289"/>
          <ac:spMkLst>
            <pc:docMk/>
            <pc:sldMk cId="302038163" sldId="325"/>
            <ac:spMk id="24" creationId="{D8DBC3CF-6E1D-6EEA-19BF-666E2FB5FB8B}"/>
          </ac:spMkLst>
        </pc:spChg>
        <pc:spChg chg="add mod">
          <ac:chgData name="Mathias Richerzhagen" userId="061c65f5-fcc4-473b-b050-8f78d278d79d" providerId="ADAL" clId="{4862CAA8-28D3-4FAF-8BEF-C4F758D2E18F}" dt="2024-11-04T12:29:34.781" v="299" actId="207"/>
          <ac:spMkLst>
            <pc:docMk/>
            <pc:sldMk cId="302038163" sldId="325"/>
            <ac:spMk id="25" creationId="{637718C3-E38D-E363-9D6C-48316849703A}"/>
          </ac:spMkLst>
        </pc:spChg>
        <pc:spChg chg="add mod">
          <ac:chgData name="Mathias Richerzhagen" userId="061c65f5-fcc4-473b-b050-8f78d278d79d" providerId="ADAL" clId="{4862CAA8-28D3-4FAF-8BEF-C4F758D2E18F}" dt="2024-11-04T12:33:59.766" v="460"/>
          <ac:spMkLst>
            <pc:docMk/>
            <pc:sldMk cId="302038163" sldId="325"/>
            <ac:spMk id="26" creationId="{BA9335A7-E705-487B-60FF-196564F55826}"/>
          </ac:spMkLst>
        </pc:spChg>
        <pc:spChg chg="add mod">
          <ac:chgData name="Mathias Richerzhagen" userId="061c65f5-fcc4-473b-b050-8f78d278d79d" providerId="ADAL" clId="{4862CAA8-28D3-4FAF-8BEF-C4F758D2E18F}" dt="2024-11-04T12:33:59.766" v="460"/>
          <ac:spMkLst>
            <pc:docMk/>
            <pc:sldMk cId="302038163" sldId="325"/>
            <ac:spMk id="27" creationId="{7CC8E382-FF4A-0D5B-DFF0-F03512568F97}"/>
          </ac:spMkLst>
        </pc:spChg>
        <pc:spChg chg="add mod">
          <ac:chgData name="Mathias Richerzhagen" userId="061c65f5-fcc4-473b-b050-8f78d278d79d" providerId="ADAL" clId="{4862CAA8-28D3-4FAF-8BEF-C4F758D2E18F}" dt="2024-11-04T12:39:05.417" v="845" actId="1076"/>
          <ac:spMkLst>
            <pc:docMk/>
            <pc:sldMk cId="302038163" sldId="325"/>
            <ac:spMk id="28" creationId="{61D2E900-7447-C996-E2B8-B4A2964E92A3}"/>
          </ac:spMkLst>
        </pc:spChg>
        <pc:cxnChg chg="add mod">
          <ac:chgData name="Mathias Richerzhagen" userId="061c65f5-fcc4-473b-b050-8f78d278d79d" providerId="ADAL" clId="{4862CAA8-28D3-4FAF-8BEF-C4F758D2E18F}" dt="2024-11-04T12:29:06.213" v="284" actId="14100"/>
          <ac:cxnSpMkLst>
            <pc:docMk/>
            <pc:sldMk cId="302038163" sldId="325"/>
            <ac:cxnSpMk id="3" creationId="{712DAEBA-1459-8C3E-117B-B97E7BB46ACA}"/>
          </ac:cxnSpMkLst>
        </pc:cxnChg>
      </pc:sldChg>
      <pc:sldChg chg="addSp modSp add del mod">
        <pc:chgData name="Mathias Richerzhagen" userId="061c65f5-fcc4-473b-b050-8f78d278d79d" providerId="ADAL" clId="{4862CAA8-28D3-4FAF-8BEF-C4F758D2E18F}" dt="2024-11-04T12:29:18.315" v="290" actId="2696"/>
        <pc:sldMkLst>
          <pc:docMk/>
          <pc:sldMk cId="772950854" sldId="326"/>
        </pc:sldMkLst>
        <pc:spChg chg="add mod">
          <ac:chgData name="Mathias Richerzhagen" userId="061c65f5-fcc4-473b-b050-8f78d278d79d" providerId="ADAL" clId="{4862CAA8-28D3-4FAF-8BEF-C4F758D2E18F}" dt="2024-11-04T12:27:55.442" v="264"/>
          <ac:spMkLst>
            <pc:docMk/>
            <pc:sldMk cId="772950854" sldId="326"/>
            <ac:spMk id="9" creationId="{2142B782-8C91-B7A9-599E-700BB48BF14E}"/>
          </ac:spMkLst>
        </pc:spChg>
        <pc:spChg chg="add mod">
          <ac:chgData name="Mathias Richerzhagen" userId="061c65f5-fcc4-473b-b050-8f78d278d79d" providerId="ADAL" clId="{4862CAA8-28D3-4FAF-8BEF-C4F758D2E18F}" dt="2024-11-04T12:27:55.442" v="264"/>
          <ac:spMkLst>
            <pc:docMk/>
            <pc:sldMk cId="772950854" sldId="326"/>
            <ac:spMk id="12" creationId="{6D5A2335-9677-8243-1CCD-C0103FD3DE46}"/>
          </ac:spMkLst>
        </pc:spChg>
        <pc:spChg chg="mod">
          <ac:chgData name="Mathias Richerzhagen" userId="061c65f5-fcc4-473b-b050-8f78d278d79d" providerId="ADAL" clId="{4862CAA8-28D3-4FAF-8BEF-C4F758D2E18F}" dt="2024-11-04T12:26:52.860" v="240" actId="20577"/>
          <ac:spMkLst>
            <pc:docMk/>
            <pc:sldMk cId="772950854" sldId="326"/>
            <ac:spMk id="16" creationId="{11D5E0C1-3D96-35F9-BEE7-A7F502B2FDC7}"/>
          </ac:spMkLst>
        </pc:spChg>
        <pc:spChg chg="add mod">
          <ac:chgData name="Mathias Richerzhagen" userId="061c65f5-fcc4-473b-b050-8f78d278d79d" providerId="ADAL" clId="{4862CAA8-28D3-4FAF-8BEF-C4F758D2E18F}" dt="2024-11-04T12:28:24.421" v="267" actId="207"/>
          <ac:spMkLst>
            <pc:docMk/>
            <pc:sldMk cId="772950854" sldId="326"/>
            <ac:spMk id="17" creationId="{F591D807-A27C-3328-49CE-C1913C1DA9A7}"/>
          </ac:spMkLst>
        </pc:spChg>
      </pc:sldChg>
      <pc:sldChg chg="addSp delSp modSp add mod">
        <pc:chgData name="Mathias Richerzhagen" userId="061c65f5-fcc4-473b-b050-8f78d278d79d" providerId="ADAL" clId="{4862CAA8-28D3-4FAF-8BEF-C4F758D2E18F}" dt="2024-11-04T12:44:00.921" v="1345" actId="14100"/>
        <pc:sldMkLst>
          <pc:docMk/>
          <pc:sldMk cId="2363487738" sldId="326"/>
        </pc:sldMkLst>
        <pc:spChg chg="mod">
          <ac:chgData name="Mathias Richerzhagen" userId="061c65f5-fcc4-473b-b050-8f78d278d79d" providerId="ADAL" clId="{4862CAA8-28D3-4FAF-8BEF-C4F758D2E18F}" dt="2024-11-04T12:33:53.554" v="457" actId="14100"/>
          <ac:spMkLst>
            <pc:docMk/>
            <pc:sldMk cId="2363487738" sldId="326"/>
            <ac:spMk id="7" creationId="{FBFA5D2F-79EC-93CA-EF90-3E0CA3492D86}"/>
          </ac:spMkLst>
        </pc:spChg>
        <pc:spChg chg="add mod">
          <ac:chgData name="Mathias Richerzhagen" userId="061c65f5-fcc4-473b-b050-8f78d278d79d" providerId="ADAL" clId="{4862CAA8-28D3-4FAF-8BEF-C4F758D2E18F}" dt="2024-11-04T12:30:34.356" v="338" actId="1076"/>
          <ac:spMkLst>
            <pc:docMk/>
            <pc:sldMk cId="2363487738" sldId="326"/>
            <ac:spMk id="9" creationId="{363EFFAD-D0C0-9E9D-3D6E-75FBA2ACCEA8}"/>
          </ac:spMkLst>
        </pc:spChg>
        <pc:spChg chg="mod">
          <ac:chgData name="Mathias Richerzhagen" userId="061c65f5-fcc4-473b-b050-8f78d278d79d" providerId="ADAL" clId="{4862CAA8-28D3-4FAF-8BEF-C4F758D2E18F}" dt="2024-11-04T12:33:55.689" v="458" actId="14100"/>
          <ac:spMkLst>
            <pc:docMk/>
            <pc:sldMk cId="2363487738" sldId="326"/>
            <ac:spMk id="10" creationId="{595023AB-DD13-7B01-4ECB-452D98E779A7}"/>
          </ac:spMkLst>
        </pc:spChg>
        <pc:spChg chg="mod">
          <ac:chgData name="Mathias Richerzhagen" userId="061c65f5-fcc4-473b-b050-8f78d278d79d" providerId="ADAL" clId="{4862CAA8-28D3-4FAF-8BEF-C4F758D2E18F}" dt="2024-11-04T12:41:21.715" v="1058" actId="113"/>
          <ac:spMkLst>
            <pc:docMk/>
            <pc:sldMk cId="2363487738" sldId="326"/>
            <ac:spMk id="16" creationId="{11D5E0C1-3D96-35F9-BEE7-A7F502B2FDC7}"/>
          </ac:spMkLst>
        </pc:spChg>
        <pc:spChg chg="add mod">
          <ac:chgData name="Mathias Richerzhagen" userId="061c65f5-fcc4-473b-b050-8f78d278d79d" providerId="ADAL" clId="{4862CAA8-28D3-4FAF-8BEF-C4F758D2E18F}" dt="2024-11-04T12:31:43.251" v="370" actId="122"/>
          <ac:spMkLst>
            <pc:docMk/>
            <pc:sldMk cId="2363487738" sldId="326"/>
            <ac:spMk id="20" creationId="{44EF5B2E-25CB-439D-C2BC-C67B03F376CA}"/>
          </ac:spMkLst>
        </pc:spChg>
        <pc:spChg chg="add mod">
          <ac:chgData name="Mathias Richerzhagen" userId="061c65f5-fcc4-473b-b050-8f78d278d79d" providerId="ADAL" clId="{4862CAA8-28D3-4FAF-8BEF-C4F758D2E18F}" dt="2024-11-04T12:32:30.754" v="397" actId="1035"/>
          <ac:spMkLst>
            <pc:docMk/>
            <pc:sldMk cId="2363487738" sldId="326"/>
            <ac:spMk id="21" creationId="{9BBA6A58-9496-B4B3-2455-A00FFA4B5F3E}"/>
          </ac:spMkLst>
        </pc:spChg>
        <pc:spChg chg="add del mod">
          <ac:chgData name="Mathias Richerzhagen" userId="061c65f5-fcc4-473b-b050-8f78d278d79d" providerId="ADAL" clId="{4862CAA8-28D3-4FAF-8BEF-C4F758D2E18F}" dt="2024-11-04T12:39:19.905" v="846" actId="478"/>
          <ac:spMkLst>
            <pc:docMk/>
            <pc:sldMk cId="2363487738" sldId="326"/>
            <ac:spMk id="22" creationId="{D26D5115-E01A-0529-B16E-C04FB0AFF8E4}"/>
          </ac:spMkLst>
        </pc:spChg>
        <pc:spChg chg="add mod">
          <ac:chgData name="Mathias Richerzhagen" userId="061c65f5-fcc4-473b-b050-8f78d278d79d" providerId="ADAL" clId="{4862CAA8-28D3-4FAF-8BEF-C4F758D2E18F}" dt="2024-11-04T12:40:46.329" v="1055" actId="1076"/>
          <ac:spMkLst>
            <pc:docMk/>
            <pc:sldMk cId="2363487738" sldId="326"/>
            <ac:spMk id="26" creationId="{36EBC395-2A37-433E-210E-895C2A6C3410}"/>
          </ac:spMkLst>
        </pc:spChg>
        <pc:spChg chg="add mod">
          <ac:chgData name="Mathias Richerzhagen" userId="061c65f5-fcc4-473b-b050-8f78d278d79d" providerId="ADAL" clId="{4862CAA8-28D3-4FAF-8BEF-C4F758D2E18F}" dt="2024-11-04T12:44:00.921" v="1345" actId="14100"/>
          <ac:spMkLst>
            <pc:docMk/>
            <pc:sldMk cId="2363487738" sldId="326"/>
            <ac:spMk id="27" creationId="{9F8C5D83-8A93-9882-32B4-54151CFF3EB4}"/>
          </ac:spMkLst>
        </pc:spChg>
        <pc:cxnChg chg="add mod">
          <ac:chgData name="Mathias Richerzhagen" userId="061c65f5-fcc4-473b-b050-8f78d278d79d" providerId="ADAL" clId="{4862CAA8-28D3-4FAF-8BEF-C4F758D2E18F}" dt="2024-11-04T12:31:16.586" v="345"/>
          <ac:cxnSpMkLst>
            <pc:docMk/>
            <pc:sldMk cId="2363487738" sldId="326"/>
            <ac:cxnSpMk id="17" creationId="{B80017EE-202F-8A32-7A08-6E192F547993}"/>
          </ac:cxnSpMkLst>
        </pc:cxnChg>
        <pc:cxnChg chg="add mod">
          <ac:chgData name="Mathias Richerzhagen" userId="061c65f5-fcc4-473b-b050-8f78d278d79d" providerId="ADAL" clId="{4862CAA8-28D3-4FAF-8BEF-C4F758D2E18F}" dt="2024-11-04T12:32:27.105" v="388" actId="1035"/>
          <ac:cxnSpMkLst>
            <pc:docMk/>
            <pc:sldMk cId="2363487738" sldId="326"/>
            <ac:cxnSpMk id="18" creationId="{680B579C-CF22-08A6-EE27-D9A6BDD00C68}"/>
          </ac:cxnSpMkLst>
        </pc:cxnChg>
      </pc:sldChg>
      <pc:sldChg chg="addSp delSp modSp add mod">
        <pc:chgData name="Mathias Richerzhagen" userId="061c65f5-fcc4-473b-b050-8f78d278d79d" providerId="ADAL" clId="{4862CAA8-28D3-4FAF-8BEF-C4F758D2E18F}" dt="2024-11-04T12:42:52.210" v="1229" actId="113"/>
        <pc:sldMkLst>
          <pc:docMk/>
          <pc:sldMk cId="2917170569" sldId="327"/>
        </pc:sldMkLst>
        <pc:spChg chg="add mod">
          <ac:chgData name="Mathias Richerzhagen" userId="061c65f5-fcc4-473b-b050-8f78d278d79d" providerId="ADAL" clId="{4862CAA8-28D3-4FAF-8BEF-C4F758D2E18F}" dt="2024-11-04T12:35:18.577" v="529" actId="20577"/>
          <ac:spMkLst>
            <pc:docMk/>
            <pc:sldMk cId="2917170569" sldId="327"/>
            <ac:spMk id="12" creationId="{88AC0EEA-760D-3F1D-FB4A-2287F511B974}"/>
          </ac:spMkLst>
        </pc:spChg>
        <pc:spChg chg="mod">
          <ac:chgData name="Mathias Richerzhagen" userId="061c65f5-fcc4-473b-b050-8f78d278d79d" providerId="ADAL" clId="{4862CAA8-28D3-4FAF-8BEF-C4F758D2E18F}" dt="2024-11-04T12:42:52.210" v="1229" actId="113"/>
          <ac:spMkLst>
            <pc:docMk/>
            <pc:sldMk cId="2917170569" sldId="327"/>
            <ac:spMk id="16" creationId="{11D5E0C1-3D96-35F9-BEE7-A7F502B2FDC7}"/>
          </ac:spMkLst>
        </pc:spChg>
        <pc:spChg chg="del">
          <ac:chgData name="Mathias Richerzhagen" userId="061c65f5-fcc4-473b-b050-8f78d278d79d" providerId="ADAL" clId="{4862CAA8-28D3-4FAF-8BEF-C4F758D2E18F}" dt="2024-11-04T12:34:47.361" v="492" actId="478"/>
          <ac:spMkLst>
            <pc:docMk/>
            <pc:sldMk cId="2917170569" sldId="327"/>
            <ac:spMk id="22" creationId="{D26D5115-E01A-0529-B16E-C04FB0AFF8E4}"/>
          </ac:spMkLst>
        </pc:spChg>
        <pc:spChg chg="add mod">
          <ac:chgData name="Mathias Richerzhagen" userId="061c65f5-fcc4-473b-b050-8f78d278d79d" providerId="ADAL" clId="{4862CAA8-28D3-4FAF-8BEF-C4F758D2E18F}" dt="2024-11-04T12:36:10.688" v="548" actId="207"/>
          <ac:spMkLst>
            <pc:docMk/>
            <pc:sldMk cId="2917170569" sldId="327"/>
            <ac:spMk id="28" creationId="{3F5DAF2A-852F-6438-8598-3B2BB9B258B9}"/>
          </ac:spMkLst>
        </pc:spChg>
        <pc:spChg chg="add mod">
          <ac:chgData name="Mathias Richerzhagen" userId="061c65f5-fcc4-473b-b050-8f78d278d79d" providerId="ADAL" clId="{4862CAA8-28D3-4FAF-8BEF-C4F758D2E18F}" dt="2024-11-04T12:42:40.665" v="1205" actId="1076"/>
          <ac:spMkLst>
            <pc:docMk/>
            <pc:sldMk cId="2917170569" sldId="327"/>
            <ac:spMk id="29" creationId="{1702E026-D5F6-933E-9843-55E5282A3EC5}"/>
          </ac:spMkLst>
        </pc:spChg>
        <pc:spChg chg="add mod">
          <ac:chgData name="Mathias Richerzhagen" userId="061c65f5-fcc4-473b-b050-8f78d278d79d" providerId="ADAL" clId="{4862CAA8-28D3-4FAF-8BEF-C4F758D2E18F}" dt="2024-11-04T12:42:37.433" v="1204" actId="1076"/>
          <ac:spMkLst>
            <pc:docMk/>
            <pc:sldMk cId="2917170569" sldId="327"/>
            <ac:spMk id="30" creationId="{96FEF7CF-13B0-5274-B948-9307FA099258}"/>
          </ac:spMkLst>
        </pc:spChg>
        <pc:cxnChg chg="add mod">
          <ac:chgData name="Mathias Richerzhagen" userId="061c65f5-fcc4-473b-b050-8f78d278d79d" providerId="ADAL" clId="{4862CAA8-28D3-4FAF-8BEF-C4F758D2E18F}" dt="2024-11-04T12:35:47.873" v="535" actId="14100"/>
          <ac:cxnSpMkLst>
            <pc:docMk/>
            <pc:sldMk cId="2917170569" sldId="327"/>
            <ac:cxnSpMk id="19" creationId="{554C158A-B5EF-6555-EA91-91F5F1F56B38}"/>
          </ac:cxnSpMkLst>
        </pc:cxnChg>
      </pc:sldChg>
    </pc:docChg>
  </pc:docChgLst>
  <pc:docChgLst>
    <pc:chgData name="Mathias Richerzhagen" userId="061c65f5-fcc4-473b-b050-8f78d278d79d" providerId="ADAL" clId="{EB9BFFF9-C37E-44B2-AFB9-0B6B7AA635D2}"/>
    <pc:docChg chg="undo custSel addSld delSld modSld sldOrd">
      <pc:chgData name="Mathias Richerzhagen" userId="061c65f5-fcc4-473b-b050-8f78d278d79d" providerId="ADAL" clId="{EB9BFFF9-C37E-44B2-AFB9-0B6B7AA635D2}" dt="2024-10-31T14:58:45.922" v="1810" actId="20577"/>
      <pc:docMkLst>
        <pc:docMk/>
      </pc:docMkLst>
      <pc:sldChg chg="del ord">
        <pc:chgData name="Mathias Richerzhagen" userId="061c65f5-fcc4-473b-b050-8f78d278d79d" providerId="ADAL" clId="{EB9BFFF9-C37E-44B2-AFB9-0B6B7AA635D2}" dt="2024-10-31T14:25:24.787" v="25" actId="2696"/>
        <pc:sldMkLst>
          <pc:docMk/>
          <pc:sldMk cId="1737023212" sldId="258"/>
        </pc:sldMkLst>
      </pc:sldChg>
      <pc:sldChg chg="del">
        <pc:chgData name="Mathias Richerzhagen" userId="061c65f5-fcc4-473b-b050-8f78d278d79d" providerId="ADAL" clId="{EB9BFFF9-C37E-44B2-AFB9-0B6B7AA635D2}" dt="2024-10-31T14:25:27.173" v="26" actId="2696"/>
        <pc:sldMkLst>
          <pc:docMk/>
          <pc:sldMk cId="962672250" sldId="259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2429017503" sldId="261"/>
        </pc:sldMkLst>
      </pc:sldChg>
      <pc:sldChg chg="del">
        <pc:chgData name="Mathias Richerzhagen" userId="061c65f5-fcc4-473b-b050-8f78d278d79d" providerId="ADAL" clId="{EB9BFFF9-C37E-44B2-AFB9-0B6B7AA635D2}" dt="2024-10-31T14:25:18.556" v="23" actId="2696"/>
        <pc:sldMkLst>
          <pc:docMk/>
          <pc:sldMk cId="1364104697" sldId="262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3577944788" sldId="267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3985652253" sldId="269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1251889158" sldId="270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3787106892" sldId="271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285477028" sldId="275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620338082" sldId="276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2623365521" sldId="277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766469494" sldId="278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2990555464" sldId="280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2208935754" sldId="282"/>
        </pc:sldMkLst>
      </pc:sldChg>
      <pc:sldChg chg="del">
        <pc:chgData name="Mathias Richerzhagen" userId="061c65f5-fcc4-473b-b050-8f78d278d79d" providerId="ADAL" clId="{EB9BFFF9-C37E-44B2-AFB9-0B6B7AA635D2}" dt="2024-10-31T14:25:04.736" v="21" actId="2696"/>
        <pc:sldMkLst>
          <pc:docMk/>
          <pc:sldMk cId="2217712137" sldId="288"/>
        </pc:sldMkLst>
      </pc:sldChg>
      <pc:sldChg chg="del">
        <pc:chgData name="Mathias Richerzhagen" userId="061c65f5-fcc4-473b-b050-8f78d278d79d" providerId="ADAL" clId="{EB9BFFF9-C37E-44B2-AFB9-0B6B7AA635D2}" dt="2024-10-31T14:25:04.736" v="21" actId="2696"/>
        <pc:sldMkLst>
          <pc:docMk/>
          <pc:sldMk cId="2380220532" sldId="289"/>
        </pc:sldMkLst>
      </pc:sldChg>
      <pc:sldChg chg="del">
        <pc:chgData name="Mathias Richerzhagen" userId="061c65f5-fcc4-473b-b050-8f78d278d79d" providerId="ADAL" clId="{EB9BFFF9-C37E-44B2-AFB9-0B6B7AA635D2}" dt="2024-10-31T14:25:04.736" v="21" actId="2696"/>
        <pc:sldMkLst>
          <pc:docMk/>
          <pc:sldMk cId="3981625332" sldId="290"/>
        </pc:sldMkLst>
      </pc:sldChg>
      <pc:sldChg chg="del">
        <pc:chgData name="Mathias Richerzhagen" userId="061c65f5-fcc4-473b-b050-8f78d278d79d" providerId="ADAL" clId="{EB9BFFF9-C37E-44B2-AFB9-0B6B7AA635D2}" dt="2024-10-31T14:25:21.572" v="24" actId="2696"/>
        <pc:sldMkLst>
          <pc:docMk/>
          <pc:sldMk cId="2280897064" sldId="291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3285695810" sldId="292"/>
        </pc:sldMkLst>
      </pc:sldChg>
      <pc:sldChg chg="del">
        <pc:chgData name="Mathias Richerzhagen" userId="061c65f5-fcc4-473b-b050-8f78d278d79d" providerId="ADAL" clId="{EB9BFFF9-C37E-44B2-AFB9-0B6B7AA635D2}" dt="2024-10-31T14:25:14.238" v="22" actId="2696"/>
        <pc:sldMkLst>
          <pc:docMk/>
          <pc:sldMk cId="1514370659" sldId="293"/>
        </pc:sldMkLst>
      </pc:sldChg>
      <pc:sldChg chg="modSp add mod ord">
        <pc:chgData name="Mathias Richerzhagen" userId="061c65f5-fcc4-473b-b050-8f78d278d79d" providerId="ADAL" clId="{EB9BFFF9-C37E-44B2-AFB9-0B6B7AA635D2}" dt="2024-10-31T14:24:52.865" v="18" actId="20577"/>
        <pc:sldMkLst>
          <pc:docMk/>
          <pc:sldMk cId="3135553574" sldId="295"/>
        </pc:sldMkLst>
        <pc:spChg chg="mod">
          <ac:chgData name="Mathias Richerzhagen" userId="061c65f5-fcc4-473b-b050-8f78d278d79d" providerId="ADAL" clId="{EB9BFFF9-C37E-44B2-AFB9-0B6B7AA635D2}" dt="2024-10-31T14:24:52.865" v="18" actId="20577"/>
          <ac:spMkLst>
            <pc:docMk/>
            <pc:sldMk cId="3135553574" sldId="295"/>
            <ac:spMk id="6" creationId="{FC5C6FCB-60B4-40F6-72F3-4B4E92368320}"/>
          </ac:spMkLst>
        </pc:spChg>
      </pc:sldChg>
      <pc:sldChg chg="addSp delSp modSp add mod ord modClrScheme chgLayout">
        <pc:chgData name="Mathias Richerzhagen" userId="061c65f5-fcc4-473b-b050-8f78d278d79d" providerId="ADAL" clId="{EB9BFFF9-C37E-44B2-AFB9-0B6B7AA635D2}" dt="2024-10-31T14:48:16.082" v="1192" actId="1035"/>
        <pc:sldMkLst>
          <pc:docMk/>
          <pc:sldMk cId="2843753915" sldId="296"/>
        </pc:sldMkLst>
        <pc:spChg chg="mod ord">
          <ac:chgData name="Mathias Richerzhagen" userId="061c65f5-fcc4-473b-b050-8f78d278d79d" providerId="ADAL" clId="{EB9BFFF9-C37E-44B2-AFB9-0B6B7AA635D2}" dt="2024-10-31T14:32:54.876" v="329" actId="700"/>
          <ac:spMkLst>
            <pc:docMk/>
            <pc:sldMk cId="2843753915" sldId="296"/>
            <ac:spMk id="2" creationId="{5BFED21B-62BD-DED6-FB41-8759CF4CCF0C}"/>
          </ac:spMkLst>
        </pc:spChg>
        <pc:spChg chg="del">
          <ac:chgData name="Mathias Richerzhagen" userId="061c65f5-fcc4-473b-b050-8f78d278d79d" providerId="ADAL" clId="{EB9BFFF9-C37E-44B2-AFB9-0B6B7AA635D2}" dt="2024-10-31T14:26:10.311" v="157" actId="478"/>
          <ac:spMkLst>
            <pc:docMk/>
            <pc:sldMk cId="2843753915" sldId="296"/>
            <ac:spMk id="3" creationId="{463AD474-DBE9-9B24-5326-EF48D7DD0EAB}"/>
          </ac:spMkLst>
        </pc:spChg>
        <pc:spChg chg="mod ord">
          <ac:chgData name="Mathias Richerzhagen" userId="061c65f5-fcc4-473b-b050-8f78d278d79d" providerId="ADAL" clId="{EB9BFFF9-C37E-44B2-AFB9-0B6B7AA635D2}" dt="2024-10-31T14:32:54.876" v="329" actId="700"/>
          <ac:spMkLst>
            <pc:docMk/>
            <pc:sldMk cId="2843753915" sldId="296"/>
            <ac:spMk id="4" creationId="{821CD958-F3A3-A930-A466-3221C210CAB0}"/>
          </ac:spMkLst>
        </pc:spChg>
        <pc:spChg chg="del mod ord">
          <ac:chgData name="Mathias Richerzhagen" userId="061c65f5-fcc4-473b-b050-8f78d278d79d" providerId="ADAL" clId="{EB9BFFF9-C37E-44B2-AFB9-0B6B7AA635D2}" dt="2024-10-31T14:38:17.762" v="525" actId="478"/>
          <ac:spMkLst>
            <pc:docMk/>
            <pc:sldMk cId="2843753915" sldId="296"/>
            <ac:spMk id="5" creationId="{DF368057-D48C-BC4E-CC75-5F17E644C4C2}"/>
          </ac:spMkLst>
        </pc:spChg>
        <pc:spChg chg="mod ord">
          <ac:chgData name="Mathias Richerzhagen" userId="061c65f5-fcc4-473b-b050-8f78d278d79d" providerId="ADAL" clId="{EB9BFFF9-C37E-44B2-AFB9-0B6B7AA635D2}" dt="2024-10-31T14:32:54.876" v="329" actId="700"/>
          <ac:spMkLst>
            <pc:docMk/>
            <pc:sldMk cId="2843753915" sldId="296"/>
            <ac:spMk id="6" creationId="{ADF85E26-B4CE-885F-8842-58A79EB8F570}"/>
          </ac:spMkLst>
        </pc:spChg>
        <pc:spChg chg="add del mod">
          <ac:chgData name="Mathias Richerzhagen" userId="061c65f5-fcc4-473b-b050-8f78d278d79d" providerId="ADAL" clId="{EB9BFFF9-C37E-44B2-AFB9-0B6B7AA635D2}" dt="2024-10-31T14:26:11.795" v="158" actId="478"/>
          <ac:spMkLst>
            <pc:docMk/>
            <pc:sldMk cId="2843753915" sldId="296"/>
            <ac:spMk id="8" creationId="{077B14DE-CBCF-DF83-1C2F-283CB1334D0C}"/>
          </ac:spMkLst>
        </pc:spChg>
        <pc:spChg chg="add del mod">
          <ac:chgData name="Mathias Richerzhagen" userId="061c65f5-fcc4-473b-b050-8f78d278d79d" providerId="ADAL" clId="{EB9BFFF9-C37E-44B2-AFB9-0B6B7AA635D2}" dt="2024-10-31T14:32:17.682" v="320" actId="478"/>
          <ac:spMkLst>
            <pc:docMk/>
            <pc:sldMk cId="2843753915" sldId="296"/>
            <ac:spMk id="13" creationId="{72C89DDF-CFD2-4DA8-1952-6A99E01EDB45}"/>
          </ac:spMkLst>
        </pc:spChg>
        <pc:spChg chg="add del mod">
          <ac:chgData name="Mathias Richerzhagen" userId="061c65f5-fcc4-473b-b050-8f78d278d79d" providerId="ADAL" clId="{EB9BFFF9-C37E-44B2-AFB9-0B6B7AA635D2}" dt="2024-10-31T14:32:18.626" v="321" actId="478"/>
          <ac:spMkLst>
            <pc:docMk/>
            <pc:sldMk cId="2843753915" sldId="296"/>
            <ac:spMk id="15" creationId="{C08C3EA4-6F97-E4A8-0C05-9D54D346AD8A}"/>
          </ac:spMkLst>
        </pc:spChg>
        <pc:spChg chg="add del mod">
          <ac:chgData name="Mathias Richerzhagen" userId="061c65f5-fcc4-473b-b050-8f78d278d79d" providerId="ADAL" clId="{EB9BFFF9-C37E-44B2-AFB9-0B6B7AA635D2}" dt="2024-10-31T14:32:36.468" v="326"/>
          <ac:spMkLst>
            <pc:docMk/>
            <pc:sldMk cId="2843753915" sldId="296"/>
            <ac:spMk id="16" creationId="{28B5B9C2-8631-A57F-BBF4-E38CF8DA1D3D}"/>
          </ac:spMkLst>
        </pc:spChg>
        <pc:spChg chg="add del mod ord">
          <ac:chgData name="Mathias Richerzhagen" userId="061c65f5-fcc4-473b-b050-8f78d278d79d" providerId="ADAL" clId="{EB9BFFF9-C37E-44B2-AFB9-0B6B7AA635D2}" dt="2024-10-31T14:32:49.135" v="328" actId="700"/>
          <ac:spMkLst>
            <pc:docMk/>
            <pc:sldMk cId="2843753915" sldId="296"/>
            <ac:spMk id="17" creationId="{1F590D34-22EF-8DE2-8867-A4FC8A5944F3}"/>
          </ac:spMkLst>
        </pc:spChg>
        <pc:spChg chg="add del mod ord">
          <ac:chgData name="Mathias Richerzhagen" userId="061c65f5-fcc4-473b-b050-8f78d278d79d" providerId="ADAL" clId="{EB9BFFF9-C37E-44B2-AFB9-0B6B7AA635D2}" dt="2024-10-31T14:32:49.135" v="328" actId="700"/>
          <ac:spMkLst>
            <pc:docMk/>
            <pc:sldMk cId="2843753915" sldId="296"/>
            <ac:spMk id="18" creationId="{18E5FA71-9F02-74FC-80AF-5ABD4B7A10AD}"/>
          </ac:spMkLst>
        </pc:spChg>
        <pc:spChg chg="add mod ord">
          <ac:chgData name="Mathias Richerzhagen" userId="061c65f5-fcc4-473b-b050-8f78d278d79d" providerId="ADAL" clId="{EB9BFFF9-C37E-44B2-AFB9-0B6B7AA635D2}" dt="2024-10-31T14:33:07.650" v="371" actId="20577"/>
          <ac:spMkLst>
            <pc:docMk/>
            <pc:sldMk cId="2843753915" sldId="296"/>
            <ac:spMk id="19" creationId="{08515C82-D658-4A01-BCBE-8EE7E38FB1C4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20" creationId="{F8C5DD72-CC98-AA82-C3D8-BE9062474397}"/>
          </ac:spMkLst>
        </pc:spChg>
        <pc:spChg chg="add del mod">
          <ac:chgData name="Mathias Richerzhagen" userId="061c65f5-fcc4-473b-b050-8f78d278d79d" providerId="ADAL" clId="{EB9BFFF9-C37E-44B2-AFB9-0B6B7AA635D2}" dt="2024-10-31T14:45:16.803" v="963" actId="478"/>
          <ac:spMkLst>
            <pc:docMk/>
            <pc:sldMk cId="2843753915" sldId="296"/>
            <ac:spMk id="21" creationId="{21E82122-3558-5BCA-E8DA-2815C2F6D6CE}"/>
          </ac:spMkLst>
        </pc:spChg>
        <pc:spChg chg="add del mod">
          <ac:chgData name="Mathias Richerzhagen" userId="061c65f5-fcc4-473b-b050-8f78d278d79d" providerId="ADAL" clId="{EB9BFFF9-C37E-44B2-AFB9-0B6B7AA635D2}" dt="2024-10-31T14:45:14.674" v="960" actId="478"/>
          <ac:spMkLst>
            <pc:docMk/>
            <pc:sldMk cId="2843753915" sldId="296"/>
            <ac:spMk id="22" creationId="{75A5BB18-8208-BD4D-CCD2-30A59B62E66A}"/>
          </ac:spMkLst>
        </pc:spChg>
        <pc:spChg chg="add del mod">
          <ac:chgData name="Mathias Richerzhagen" userId="061c65f5-fcc4-473b-b050-8f78d278d79d" providerId="ADAL" clId="{EB9BFFF9-C37E-44B2-AFB9-0B6B7AA635D2}" dt="2024-10-31T14:45:14.259" v="959" actId="478"/>
          <ac:spMkLst>
            <pc:docMk/>
            <pc:sldMk cId="2843753915" sldId="296"/>
            <ac:spMk id="23" creationId="{13B4E4BD-98AA-9557-7E28-C75410B2C8D6}"/>
          </ac:spMkLst>
        </pc:spChg>
        <pc:spChg chg="add del mod">
          <ac:chgData name="Mathias Richerzhagen" userId="061c65f5-fcc4-473b-b050-8f78d278d79d" providerId="ADAL" clId="{EB9BFFF9-C37E-44B2-AFB9-0B6B7AA635D2}" dt="2024-10-31T14:40:38.306" v="668" actId="478"/>
          <ac:spMkLst>
            <pc:docMk/>
            <pc:sldMk cId="2843753915" sldId="296"/>
            <ac:spMk id="24" creationId="{326E9477-17F7-BBF8-855B-E8F23027B203}"/>
          </ac:spMkLst>
        </pc:spChg>
        <pc:spChg chg="add del mod">
          <ac:chgData name="Mathias Richerzhagen" userId="061c65f5-fcc4-473b-b050-8f78d278d79d" providerId="ADAL" clId="{EB9BFFF9-C37E-44B2-AFB9-0B6B7AA635D2}" dt="2024-10-31T14:45:15.043" v="961" actId="478"/>
          <ac:spMkLst>
            <pc:docMk/>
            <pc:sldMk cId="2843753915" sldId="296"/>
            <ac:spMk id="25" creationId="{200911B8-EA68-D983-401E-A74507276504}"/>
          </ac:spMkLst>
        </pc:spChg>
        <pc:spChg chg="add del">
          <ac:chgData name="Mathias Richerzhagen" userId="061c65f5-fcc4-473b-b050-8f78d278d79d" providerId="ADAL" clId="{EB9BFFF9-C37E-44B2-AFB9-0B6B7AA635D2}" dt="2024-10-31T14:43:56.837" v="790" actId="11529"/>
          <ac:spMkLst>
            <pc:docMk/>
            <pc:sldMk cId="2843753915" sldId="296"/>
            <ac:spMk id="26" creationId="{93BE3283-BA1E-D21A-CEDB-4678B0CE266A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27" creationId="{411D63F3-FE92-EADB-04B3-4620B2106650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28" creationId="{BED04CEA-CE72-A4F1-B289-0681F2FE6A08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29" creationId="{BEFC9808-1B8B-D3AF-2725-83253A31CE94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30" creationId="{993DE7D6-36DC-F404-7CA7-5888AE065813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31" creationId="{D3ACCF6A-6990-4F3A-632C-0DB45F8617F8}"/>
          </ac:spMkLst>
        </pc:spChg>
        <pc:spChg chg="add mod">
          <ac:chgData name="Mathias Richerzhagen" userId="061c65f5-fcc4-473b-b050-8f78d278d79d" providerId="ADAL" clId="{EB9BFFF9-C37E-44B2-AFB9-0B6B7AA635D2}" dt="2024-10-31T14:48:16.082" v="1192" actId="1035"/>
          <ac:spMkLst>
            <pc:docMk/>
            <pc:sldMk cId="2843753915" sldId="296"/>
            <ac:spMk id="32" creationId="{82C1821D-B4E9-E269-BE6D-F1875FA2B974}"/>
          </ac:spMkLst>
        </pc:spChg>
        <pc:graphicFrameChg chg="add mod">
          <ac:chgData name="Mathias Richerzhagen" userId="061c65f5-fcc4-473b-b050-8f78d278d79d" providerId="ADAL" clId="{EB9BFFF9-C37E-44B2-AFB9-0B6B7AA635D2}" dt="2024-10-31T14:26:57.011" v="159"/>
          <ac:graphicFrameMkLst>
            <pc:docMk/>
            <pc:sldMk cId="2843753915" sldId="296"/>
            <ac:graphicFrameMk id="9" creationId="{CE902408-B0D5-1525-7307-D6395E535877}"/>
          </ac:graphicFrameMkLst>
        </pc:graphicFrameChg>
        <pc:graphicFrameChg chg="add del mod modGraphic">
          <ac:chgData name="Mathias Richerzhagen" userId="061c65f5-fcc4-473b-b050-8f78d278d79d" providerId="ADAL" clId="{EB9BFFF9-C37E-44B2-AFB9-0B6B7AA635D2}" dt="2024-10-31T14:32:16.370" v="319" actId="478"/>
          <ac:graphicFrameMkLst>
            <pc:docMk/>
            <pc:sldMk cId="2843753915" sldId="296"/>
            <ac:graphicFrameMk id="10" creationId="{FBCE065C-8FE5-2604-40C8-E55B0B30952D}"/>
          </ac:graphicFrameMkLst>
        </pc:graphicFrameChg>
        <pc:graphicFrameChg chg="add del mod">
          <ac:chgData name="Mathias Richerzhagen" userId="061c65f5-fcc4-473b-b050-8f78d278d79d" providerId="ADAL" clId="{EB9BFFF9-C37E-44B2-AFB9-0B6B7AA635D2}" dt="2024-10-31T14:28:12.805" v="176" actId="478"/>
          <ac:graphicFrameMkLst>
            <pc:docMk/>
            <pc:sldMk cId="2843753915" sldId="296"/>
            <ac:graphicFrameMk id="11" creationId="{85FD2739-7A4B-5C5C-31C6-FD74C7F777E9}"/>
          </ac:graphicFrameMkLst>
        </pc:graphicFrameChg>
        <pc:graphicFrameChg chg="add del mod modGraphic">
          <ac:chgData name="Mathias Richerzhagen" userId="061c65f5-fcc4-473b-b050-8f78d278d79d" providerId="ADAL" clId="{EB9BFFF9-C37E-44B2-AFB9-0B6B7AA635D2}" dt="2024-10-31T14:32:19.587" v="322" actId="478"/>
          <ac:graphicFrameMkLst>
            <pc:docMk/>
            <pc:sldMk cId="2843753915" sldId="296"/>
            <ac:graphicFrameMk id="12" creationId="{A8962092-2664-FDD6-67AA-54E5EA43632F}"/>
          </ac:graphicFrameMkLst>
        </pc:graphicFrameChg>
        <pc:graphicFrameChg chg="add mod">
          <ac:chgData name="Mathias Richerzhagen" userId="061c65f5-fcc4-473b-b050-8f78d278d79d" providerId="ADAL" clId="{EB9BFFF9-C37E-44B2-AFB9-0B6B7AA635D2}" dt="2024-10-31T14:31:04.176" v="236"/>
          <ac:graphicFrameMkLst>
            <pc:docMk/>
            <pc:sldMk cId="2843753915" sldId="296"/>
            <ac:graphicFrameMk id="14" creationId="{1996F9DB-8ACF-7B28-771C-FE9F7B1CF5D7}"/>
          </ac:graphicFrameMkLst>
        </pc:graphicFrameChg>
        <pc:picChg chg="del">
          <ac:chgData name="Mathias Richerzhagen" userId="061c65f5-fcc4-473b-b050-8f78d278d79d" providerId="ADAL" clId="{EB9BFFF9-C37E-44B2-AFB9-0B6B7AA635D2}" dt="2024-10-31T14:26:09.400" v="156" actId="478"/>
          <ac:picMkLst>
            <pc:docMk/>
            <pc:sldMk cId="2843753915" sldId="296"/>
            <ac:picMk id="1026" creationId="{E3E017E9-8D94-2F07-B64F-7BC641D2B0A0}"/>
          </ac:picMkLst>
        </pc:picChg>
        <pc:cxnChg chg="add mod">
          <ac:chgData name="Mathias Richerzhagen" userId="061c65f5-fcc4-473b-b050-8f78d278d79d" providerId="ADAL" clId="{EB9BFFF9-C37E-44B2-AFB9-0B6B7AA635D2}" dt="2024-10-31T14:48:16.082" v="1192" actId="1035"/>
          <ac:cxnSpMkLst>
            <pc:docMk/>
            <pc:sldMk cId="2843753915" sldId="296"/>
            <ac:cxnSpMk id="34" creationId="{F3D35263-2741-4772-C936-DB423084CFC3}"/>
          </ac:cxnSpMkLst>
        </pc:cxnChg>
        <pc:cxnChg chg="add mod">
          <ac:chgData name="Mathias Richerzhagen" userId="061c65f5-fcc4-473b-b050-8f78d278d79d" providerId="ADAL" clId="{EB9BFFF9-C37E-44B2-AFB9-0B6B7AA635D2}" dt="2024-10-31T14:48:16.082" v="1192" actId="1035"/>
          <ac:cxnSpMkLst>
            <pc:docMk/>
            <pc:sldMk cId="2843753915" sldId="296"/>
            <ac:cxnSpMk id="36" creationId="{D13481FE-8253-E6F0-9DA7-9CB6B9015CCA}"/>
          </ac:cxnSpMkLst>
        </pc:cxnChg>
        <pc:cxnChg chg="add mod">
          <ac:chgData name="Mathias Richerzhagen" userId="061c65f5-fcc4-473b-b050-8f78d278d79d" providerId="ADAL" clId="{EB9BFFF9-C37E-44B2-AFB9-0B6B7AA635D2}" dt="2024-10-31T14:48:16.082" v="1192" actId="1035"/>
          <ac:cxnSpMkLst>
            <pc:docMk/>
            <pc:sldMk cId="2843753915" sldId="296"/>
            <ac:cxnSpMk id="38" creationId="{11A9486B-971B-CFEB-9B3F-083628372942}"/>
          </ac:cxnSpMkLst>
        </pc:cxnChg>
        <pc:cxnChg chg="add mod">
          <ac:chgData name="Mathias Richerzhagen" userId="061c65f5-fcc4-473b-b050-8f78d278d79d" providerId="ADAL" clId="{EB9BFFF9-C37E-44B2-AFB9-0B6B7AA635D2}" dt="2024-10-31T14:48:16.082" v="1192" actId="1035"/>
          <ac:cxnSpMkLst>
            <pc:docMk/>
            <pc:sldMk cId="2843753915" sldId="296"/>
            <ac:cxnSpMk id="40" creationId="{62BB3E14-90E5-3685-59D6-F98E1CA95AF1}"/>
          </ac:cxnSpMkLst>
        </pc:cxnChg>
        <pc:cxnChg chg="add mod">
          <ac:chgData name="Mathias Richerzhagen" userId="061c65f5-fcc4-473b-b050-8f78d278d79d" providerId="ADAL" clId="{EB9BFFF9-C37E-44B2-AFB9-0B6B7AA635D2}" dt="2024-10-31T14:48:16.082" v="1192" actId="1035"/>
          <ac:cxnSpMkLst>
            <pc:docMk/>
            <pc:sldMk cId="2843753915" sldId="296"/>
            <ac:cxnSpMk id="42" creationId="{C3F04B01-8240-034A-1FDD-FAF40EBC86CE}"/>
          </ac:cxnSpMkLst>
        </pc:cxnChg>
      </pc:sldChg>
      <pc:sldChg chg="add ord">
        <pc:chgData name="Mathias Richerzhagen" userId="061c65f5-fcc4-473b-b050-8f78d278d79d" providerId="ADAL" clId="{EB9BFFF9-C37E-44B2-AFB9-0B6B7AA635D2}" dt="2024-10-31T14:31:54.006" v="255" actId="20578"/>
        <pc:sldMkLst>
          <pc:docMk/>
          <pc:sldMk cId="537635953" sldId="297"/>
        </pc:sldMkLst>
      </pc:sldChg>
      <pc:sldChg chg="add ord replId">
        <pc:chgData name="Mathias Richerzhagen" userId="061c65f5-fcc4-473b-b050-8f78d278d79d" providerId="ADAL" clId="{EB9BFFF9-C37E-44B2-AFB9-0B6B7AA635D2}" dt="2024-10-31T14:31:54.006" v="255" actId="20578"/>
        <pc:sldMkLst>
          <pc:docMk/>
          <pc:sldMk cId="1517347036" sldId="298"/>
        </pc:sldMkLst>
      </pc:sldChg>
      <pc:sldChg chg="add ord replId">
        <pc:chgData name="Mathias Richerzhagen" userId="061c65f5-fcc4-473b-b050-8f78d278d79d" providerId="ADAL" clId="{EB9BFFF9-C37E-44B2-AFB9-0B6B7AA635D2}" dt="2024-10-31T14:31:54.006" v="255" actId="20578"/>
        <pc:sldMkLst>
          <pc:docMk/>
          <pc:sldMk cId="928715131" sldId="299"/>
        </pc:sldMkLst>
      </pc:sldChg>
      <pc:sldChg chg="add ord replId">
        <pc:chgData name="Mathias Richerzhagen" userId="061c65f5-fcc4-473b-b050-8f78d278d79d" providerId="ADAL" clId="{EB9BFFF9-C37E-44B2-AFB9-0B6B7AA635D2}" dt="2024-10-31T14:31:54.006" v="255" actId="20578"/>
        <pc:sldMkLst>
          <pc:docMk/>
          <pc:sldMk cId="65983294" sldId="300"/>
        </pc:sldMkLst>
      </pc:sldChg>
      <pc:sldChg chg="add ord replId">
        <pc:chgData name="Mathias Richerzhagen" userId="061c65f5-fcc4-473b-b050-8f78d278d79d" providerId="ADAL" clId="{EB9BFFF9-C37E-44B2-AFB9-0B6B7AA635D2}" dt="2024-10-31T14:31:54.006" v="255" actId="20578"/>
        <pc:sldMkLst>
          <pc:docMk/>
          <pc:sldMk cId="3288173445" sldId="301"/>
        </pc:sldMkLst>
      </pc:sldChg>
      <pc:sldChg chg="modSp add mod ord">
        <pc:chgData name="Mathias Richerzhagen" userId="061c65f5-fcc4-473b-b050-8f78d278d79d" providerId="ADAL" clId="{EB9BFFF9-C37E-44B2-AFB9-0B6B7AA635D2}" dt="2024-10-31T14:48:31.587" v="1214" actId="20577"/>
        <pc:sldMkLst>
          <pc:docMk/>
          <pc:sldMk cId="1647441762" sldId="302"/>
        </pc:sldMkLst>
        <pc:spChg chg="mod">
          <ac:chgData name="Mathias Richerzhagen" userId="061c65f5-fcc4-473b-b050-8f78d278d79d" providerId="ADAL" clId="{EB9BFFF9-C37E-44B2-AFB9-0B6B7AA635D2}" dt="2024-10-31T14:48:31.587" v="1214" actId="20577"/>
          <ac:spMkLst>
            <pc:docMk/>
            <pc:sldMk cId="1647441762" sldId="302"/>
            <ac:spMk id="6" creationId="{FC5C6FCB-60B4-40F6-72F3-4B4E92368320}"/>
          </ac:spMkLst>
        </pc:spChg>
      </pc:sldChg>
      <pc:sldChg chg="addSp delSp modSp add mod ord">
        <pc:chgData name="Mathias Richerzhagen" userId="061c65f5-fcc4-473b-b050-8f78d278d79d" providerId="ADAL" clId="{EB9BFFF9-C37E-44B2-AFB9-0B6B7AA635D2}" dt="2024-10-31T14:51:15.714" v="1271" actId="1076"/>
        <pc:sldMkLst>
          <pc:docMk/>
          <pc:sldMk cId="2658581882" sldId="303"/>
        </pc:sldMkLst>
        <pc:spChg chg="mod">
          <ac:chgData name="Mathias Richerzhagen" userId="061c65f5-fcc4-473b-b050-8f78d278d79d" providerId="ADAL" clId="{EB9BFFF9-C37E-44B2-AFB9-0B6B7AA635D2}" dt="2024-10-31T14:48:47.154" v="1240" actId="20577"/>
          <ac:spMkLst>
            <pc:docMk/>
            <pc:sldMk cId="2658581882" sldId="303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EB9BFFF9-C37E-44B2-AFB9-0B6B7AA635D2}" dt="2024-10-31T14:48:53.842" v="1265" actId="20577"/>
          <ac:spMkLst>
            <pc:docMk/>
            <pc:sldMk cId="2658581882" sldId="303"/>
            <ac:spMk id="5" creationId="{DF368057-D48C-BC4E-CC75-5F17E644C4C2}"/>
          </ac:spMkLst>
        </pc:spChg>
        <pc:spChg chg="del">
          <ac:chgData name="Mathias Richerzhagen" userId="061c65f5-fcc4-473b-b050-8f78d278d79d" providerId="ADAL" clId="{EB9BFFF9-C37E-44B2-AFB9-0B6B7AA635D2}" dt="2024-10-31T14:48:40.436" v="1219" actId="478"/>
          <ac:spMkLst>
            <pc:docMk/>
            <pc:sldMk cId="2658581882" sldId="303"/>
            <ac:spMk id="13" creationId="{72C89DDF-CFD2-4DA8-1952-6A99E01EDB45}"/>
          </ac:spMkLst>
        </pc:spChg>
        <pc:spChg chg="del">
          <ac:chgData name="Mathias Richerzhagen" userId="061c65f5-fcc4-473b-b050-8f78d278d79d" providerId="ADAL" clId="{EB9BFFF9-C37E-44B2-AFB9-0B6B7AA635D2}" dt="2024-10-31T14:48:42.242" v="1221" actId="478"/>
          <ac:spMkLst>
            <pc:docMk/>
            <pc:sldMk cId="2658581882" sldId="303"/>
            <ac:spMk id="15" creationId="{C08C3EA4-6F97-E4A8-0C05-9D54D346AD8A}"/>
          </ac:spMkLst>
        </pc:spChg>
        <pc:graphicFrameChg chg="add del mod">
          <ac:chgData name="Mathias Richerzhagen" userId="061c65f5-fcc4-473b-b050-8f78d278d79d" providerId="ADAL" clId="{EB9BFFF9-C37E-44B2-AFB9-0B6B7AA635D2}" dt="2024-10-31T14:49:43.285" v="1268" actId="478"/>
          <ac:graphicFrameMkLst>
            <pc:docMk/>
            <pc:sldMk cId="2658581882" sldId="303"/>
            <ac:graphicFrameMk id="3" creationId="{FEDA57E5-096C-67B9-1CBD-C4F997545982}"/>
          </ac:graphicFrameMkLst>
        </pc:graphicFrameChg>
        <pc:graphicFrameChg chg="del">
          <ac:chgData name="Mathias Richerzhagen" userId="061c65f5-fcc4-473b-b050-8f78d278d79d" providerId="ADAL" clId="{EB9BFFF9-C37E-44B2-AFB9-0B6B7AA635D2}" dt="2024-10-31T14:48:39.346" v="1218" actId="478"/>
          <ac:graphicFrameMkLst>
            <pc:docMk/>
            <pc:sldMk cId="2658581882" sldId="303"/>
            <ac:graphicFrameMk id="10" creationId="{FBCE065C-8FE5-2604-40C8-E55B0B30952D}"/>
          </ac:graphicFrameMkLst>
        </pc:graphicFrameChg>
        <pc:graphicFrameChg chg="del">
          <ac:chgData name="Mathias Richerzhagen" userId="061c65f5-fcc4-473b-b050-8f78d278d79d" providerId="ADAL" clId="{EB9BFFF9-C37E-44B2-AFB9-0B6B7AA635D2}" dt="2024-10-31T14:48:41.155" v="1220" actId="478"/>
          <ac:graphicFrameMkLst>
            <pc:docMk/>
            <pc:sldMk cId="2658581882" sldId="303"/>
            <ac:graphicFrameMk id="12" creationId="{A8962092-2664-FDD6-67AA-54E5EA43632F}"/>
          </ac:graphicFrameMkLst>
        </pc:graphicFrameChg>
        <pc:picChg chg="add mod">
          <ac:chgData name="Mathias Richerzhagen" userId="061c65f5-fcc4-473b-b050-8f78d278d79d" providerId="ADAL" clId="{EB9BFFF9-C37E-44B2-AFB9-0B6B7AA635D2}" dt="2024-10-31T14:51:15.714" v="1271" actId="1076"/>
          <ac:picMkLst>
            <pc:docMk/>
            <pc:sldMk cId="2658581882" sldId="303"/>
            <ac:picMk id="8" creationId="{153272BA-8272-D84C-FFC6-101C2A042856}"/>
          </ac:picMkLst>
        </pc:picChg>
      </pc:sldChg>
      <pc:sldChg chg="addSp delSp modSp add mod">
        <pc:chgData name="Mathias Richerzhagen" userId="061c65f5-fcc4-473b-b050-8f78d278d79d" providerId="ADAL" clId="{EB9BFFF9-C37E-44B2-AFB9-0B6B7AA635D2}" dt="2024-10-31T14:55:54.263" v="1685" actId="20577"/>
        <pc:sldMkLst>
          <pc:docMk/>
          <pc:sldMk cId="1220012074" sldId="304"/>
        </pc:sldMkLst>
        <pc:spChg chg="mod">
          <ac:chgData name="Mathias Richerzhagen" userId="061c65f5-fcc4-473b-b050-8f78d278d79d" providerId="ADAL" clId="{EB9BFFF9-C37E-44B2-AFB9-0B6B7AA635D2}" dt="2024-10-31T14:55:54.263" v="1685" actId="20577"/>
          <ac:spMkLst>
            <pc:docMk/>
            <pc:sldMk cId="1220012074" sldId="304"/>
            <ac:spMk id="2" creationId="{5BFED21B-62BD-DED6-FB41-8759CF4CCF0C}"/>
          </ac:spMkLst>
        </pc:spChg>
        <pc:spChg chg="add mod">
          <ac:chgData name="Mathias Richerzhagen" userId="061c65f5-fcc4-473b-b050-8f78d278d79d" providerId="ADAL" clId="{EB9BFFF9-C37E-44B2-AFB9-0B6B7AA635D2}" dt="2024-10-31T14:54:51.810" v="1609" actId="207"/>
          <ac:spMkLst>
            <pc:docMk/>
            <pc:sldMk cId="1220012074" sldId="304"/>
            <ac:spMk id="3" creationId="{38271B7D-881F-FD91-4311-06FB8A9ECA30}"/>
          </ac:spMkLst>
        </pc:spChg>
        <pc:spChg chg="add mod">
          <ac:chgData name="Mathias Richerzhagen" userId="061c65f5-fcc4-473b-b050-8f78d278d79d" providerId="ADAL" clId="{EB9BFFF9-C37E-44B2-AFB9-0B6B7AA635D2}" dt="2024-10-31T14:54:54.906" v="1610" actId="207"/>
          <ac:spMkLst>
            <pc:docMk/>
            <pc:sldMk cId="1220012074" sldId="304"/>
            <ac:spMk id="7" creationId="{C626FE0B-2162-1706-02F1-F244F4C75F81}"/>
          </ac:spMkLst>
        </pc:spChg>
        <pc:picChg chg="del">
          <ac:chgData name="Mathias Richerzhagen" userId="061c65f5-fcc4-473b-b050-8f78d278d79d" providerId="ADAL" clId="{EB9BFFF9-C37E-44B2-AFB9-0B6B7AA635D2}" dt="2024-10-31T14:51:36.115" v="1273" actId="478"/>
          <ac:picMkLst>
            <pc:docMk/>
            <pc:sldMk cId="1220012074" sldId="304"/>
            <ac:picMk id="8" creationId="{153272BA-8272-D84C-FFC6-101C2A042856}"/>
          </ac:picMkLst>
        </pc:picChg>
      </pc:sldChg>
      <pc:sldChg chg="modSp add mod ord">
        <pc:chgData name="Mathias Richerzhagen" userId="061c65f5-fcc4-473b-b050-8f78d278d79d" providerId="ADAL" clId="{EB9BFFF9-C37E-44B2-AFB9-0B6B7AA635D2}" dt="2024-10-31T14:55:30.819" v="1637" actId="20577"/>
        <pc:sldMkLst>
          <pc:docMk/>
          <pc:sldMk cId="1523463571" sldId="305"/>
        </pc:sldMkLst>
        <pc:spChg chg="mod">
          <ac:chgData name="Mathias Richerzhagen" userId="061c65f5-fcc4-473b-b050-8f78d278d79d" providerId="ADAL" clId="{EB9BFFF9-C37E-44B2-AFB9-0B6B7AA635D2}" dt="2024-10-31T14:55:30.819" v="1637" actId="20577"/>
          <ac:spMkLst>
            <pc:docMk/>
            <pc:sldMk cId="1523463571" sldId="305"/>
            <ac:spMk id="6" creationId="{FC5C6FCB-60B4-40F6-72F3-4B4E92368320}"/>
          </ac:spMkLst>
        </pc:spChg>
      </pc:sldChg>
      <pc:sldChg chg="delSp modSp add mod ord">
        <pc:chgData name="Mathias Richerzhagen" userId="061c65f5-fcc4-473b-b050-8f78d278d79d" providerId="ADAL" clId="{EB9BFFF9-C37E-44B2-AFB9-0B6B7AA635D2}" dt="2024-10-31T14:56:11.555" v="1729" actId="20577"/>
        <pc:sldMkLst>
          <pc:docMk/>
          <pc:sldMk cId="2965476173" sldId="306"/>
        </pc:sldMkLst>
        <pc:spChg chg="mod">
          <ac:chgData name="Mathias Richerzhagen" userId="061c65f5-fcc4-473b-b050-8f78d278d79d" providerId="ADAL" clId="{EB9BFFF9-C37E-44B2-AFB9-0B6B7AA635D2}" dt="2024-10-31T14:56:03.187" v="1699" actId="20577"/>
          <ac:spMkLst>
            <pc:docMk/>
            <pc:sldMk cId="2965476173" sldId="306"/>
            <ac:spMk id="2" creationId="{5BFED21B-62BD-DED6-FB41-8759CF4CCF0C}"/>
          </ac:spMkLst>
        </pc:spChg>
        <pc:spChg chg="del">
          <ac:chgData name="Mathias Richerzhagen" userId="061c65f5-fcc4-473b-b050-8f78d278d79d" providerId="ADAL" clId="{EB9BFFF9-C37E-44B2-AFB9-0B6B7AA635D2}" dt="2024-10-31T14:55:38.307" v="1641" actId="478"/>
          <ac:spMkLst>
            <pc:docMk/>
            <pc:sldMk cId="2965476173" sldId="306"/>
            <ac:spMk id="3" creationId="{38271B7D-881F-FD91-4311-06FB8A9ECA30}"/>
          </ac:spMkLst>
        </pc:spChg>
        <pc:spChg chg="mod">
          <ac:chgData name="Mathias Richerzhagen" userId="061c65f5-fcc4-473b-b050-8f78d278d79d" providerId="ADAL" clId="{EB9BFFF9-C37E-44B2-AFB9-0B6B7AA635D2}" dt="2024-10-31T14:56:11.555" v="1729" actId="20577"/>
          <ac:spMkLst>
            <pc:docMk/>
            <pc:sldMk cId="2965476173" sldId="306"/>
            <ac:spMk id="5" creationId="{DF368057-D48C-BC4E-CC75-5F17E644C4C2}"/>
          </ac:spMkLst>
        </pc:spChg>
        <pc:spChg chg="del">
          <ac:chgData name="Mathias Richerzhagen" userId="061c65f5-fcc4-473b-b050-8f78d278d79d" providerId="ADAL" clId="{EB9BFFF9-C37E-44B2-AFB9-0B6B7AA635D2}" dt="2024-10-31T14:55:39.029" v="1642" actId="478"/>
          <ac:spMkLst>
            <pc:docMk/>
            <pc:sldMk cId="2965476173" sldId="306"/>
            <ac:spMk id="7" creationId="{C626FE0B-2162-1706-02F1-F244F4C75F81}"/>
          </ac:spMkLst>
        </pc:spChg>
      </pc:sldChg>
      <pc:sldChg chg="modSp add mod">
        <pc:chgData name="Mathias Richerzhagen" userId="061c65f5-fcc4-473b-b050-8f78d278d79d" providerId="ADAL" clId="{EB9BFFF9-C37E-44B2-AFB9-0B6B7AA635D2}" dt="2024-10-31T14:56:29.426" v="1764" actId="20577"/>
        <pc:sldMkLst>
          <pc:docMk/>
          <pc:sldMk cId="2990418308" sldId="307"/>
        </pc:sldMkLst>
        <pc:spChg chg="mod">
          <ac:chgData name="Mathias Richerzhagen" userId="061c65f5-fcc4-473b-b050-8f78d278d79d" providerId="ADAL" clId="{EB9BFFF9-C37E-44B2-AFB9-0B6B7AA635D2}" dt="2024-10-31T14:56:29.426" v="1764" actId="20577"/>
          <ac:spMkLst>
            <pc:docMk/>
            <pc:sldMk cId="2990418308" sldId="307"/>
            <ac:spMk id="5" creationId="{DF368057-D48C-BC4E-CC75-5F17E644C4C2}"/>
          </ac:spMkLst>
        </pc:spChg>
      </pc:sldChg>
      <pc:sldChg chg="modSp add mod">
        <pc:chgData name="Mathias Richerzhagen" userId="061c65f5-fcc4-473b-b050-8f78d278d79d" providerId="ADAL" clId="{EB9BFFF9-C37E-44B2-AFB9-0B6B7AA635D2}" dt="2024-10-31T14:56:51.778" v="1796" actId="20577"/>
        <pc:sldMkLst>
          <pc:docMk/>
          <pc:sldMk cId="2282017660" sldId="308"/>
        </pc:sldMkLst>
        <pc:spChg chg="mod">
          <ac:chgData name="Mathias Richerzhagen" userId="061c65f5-fcc4-473b-b050-8f78d278d79d" providerId="ADAL" clId="{EB9BFFF9-C37E-44B2-AFB9-0B6B7AA635D2}" dt="2024-10-31T14:56:51.778" v="1796" actId="20577"/>
          <ac:spMkLst>
            <pc:docMk/>
            <pc:sldMk cId="2282017660" sldId="308"/>
            <ac:spMk id="5" creationId="{DF368057-D48C-BC4E-CC75-5F17E644C4C2}"/>
          </ac:spMkLst>
        </pc:spChg>
      </pc:sldChg>
      <pc:sldChg chg="add ord">
        <pc:chgData name="Mathias Richerzhagen" userId="061c65f5-fcc4-473b-b050-8f78d278d79d" providerId="ADAL" clId="{EB9BFFF9-C37E-44B2-AFB9-0B6B7AA635D2}" dt="2024-10-31T14:56:39.764" v="1776"/>
        <pc:sldMkLst>
          <pc:docMk/>
          <pc:sldMk cId="4124697240" sldId="309"/>
        </pc:sldMkLst>
      </pc:sldChg>
      <pc:sldChg chg="modSp add mod">
        <pc:chgData name="Mathias Richerzhagen" userId="061c65f5-fcc4-473b-b050-8f78d278d79d" providerId="ADAL" clId="{EB9BFFF9-C37E-44B2-AFB9-0B6B7AA635D2}" dt="2024-10-31T14:56:57.347" v="1802" actId="20577"/>
        <pc:sldMkLst>
          <pc:docMk/>
          <pc:sldMk cId="549735907" sldId="310"/>
        </pc:sldMkLst>
        <pc:spChg chg="mod">
          <ac:chgData name="Mathias Richerzhagen" userId="061c65f5-fcc4-473b-b050-8f78d278d79d" providerId="ADAL" clId="{EB9BFFF9-C37E-44B2-AFB9-0B6B7AA635D2}" dt="2024-10-31T14:56:57.347" v="1802" actId="20577"/>
          <ac:spMkLst>
            <pc:docMk/>
            <pc:sldMk cId="549735907" sldId="310"/>
            <ac:spMk id="5" creationId="{DF368057-D48C-BC4E-CC75-5F17E644C4C2}"/>
          </ac:spMkLst>
        </pc:spChg>
      </pc:sldChg>
      <pc:sldChg chg="modSp add mod">
        <pc:chgData name="Mathias Richerzhagen" userId="061c65f5-fcc4-473b-b050-8f78d278d79d" providerId="ADAL" clId="{EB9BFFF9-C37E-44B2-AFB9-0B6B7AA635D2}" dt="2024-10-31T14:58:45.922" v="1810" actId="20577"/>
        <pc:sldMkLst>
          <pc:docMk/>
          <pc:sldMk cId="1464423400" sldId="311"/>
        </pc:sldMkLst>
        <pc:spChg chg="mod">
          <ac:chgData name="Mathias Richerzhagen" userId="061c65f5-fcc4-473b-b050-8f78d278d79d" providerId="ADAL" clId="{EB9BFFF9-C37E-44B2-AFB9-0B6B7AA635D2}" dt="2024-10-31T14:58:45.922" v="1810" actId="20577"/>
          <ac:spMkLst>
            <pc:docMk/>
            <pc:sldMk cId="1464423400" sldId="311"/>
            <ac:spMk id="5" creationId="{DF368057-D48C-BC4E-CC75-5F17E644C4C2}"/>
          </ac:spMkLst>
        </pc:spChg>
      </pc:sldChg>
    </pc:docChg>
  </pc:docChgLst>
  <pc:docChgLst>
    <pc:chgData name="Mathias Richerzhagen" userId="061c65f5-fcc4-473b-b050-8f78d278d79d" providerId="ADAL" clId="{D1D2BFAD-E4DD-4FF7-AC29-3BD1887DF8C5}"/>
    <pc:docChg chg="undo custSel addSld delSld modSld modSection">
      <pc:chgData name="Mathias Richerzhagen" userId="061c65f5-fcc4-473b-b050-8f78d278d79d" providerId="ADAL" clId="{D1D2BFAD-E4DD-4FF7-AC29-3BD1887DF8C5}" dt="2024-11-04T07:46:19.553" v="1437" actId="14100"/>
      <pc:docMkLst>
        <pc:docMk/>
      </pc:docMkLst>
      <pc:sldChg chg="addSp delSp modSp mod">
        <pc:chgData name="Mathias Richerzhagen" userId="061c65f5-fcc4-473b-b050-8f78d278d79d" providerId="ADAL" clId="{D1D2BFAD-E4DD-4FF7-AC29-3BD1887DF8C5}" dt="2024-11-04T07:43:25.067" v="1367" actId="20577"/>
        <pc:sldMkLst>
          <pc:docMk/>
          <pc:sldMk cId="2990418308" sldId="307"/>
        </pc:sldMkLst>
        <pc:spChg chg="mod">
          <ac:chgData name="Mathias Richerzhagen" userId="061c65f5-fcc4-473b-b050-8f78d278d79d" providerId="ADAL" clId="{D1D2BFAD-E4DD-4FF7-AC29-3BD1887DF8C5}" dt="2024-11-04T07:17:54.523" v="18" actId="20577"/>
          <ac:spMkLst>
            <pc:docMk/>
            <pc:sldMk cId="2990418308" sldId="307"/>
            <ac:spMk id="2" creationId="{5BFED21B-62BD-DED6-FB41-8759CF4CCF0C}"/>
          </ac:spMkLst>
        </pc:spChg>
        <pc:spChg chg="add del mod">
          <ac:chgData name="Mathias Richerzhagen" userId="061c65f5-fcc4-473b-b050-8f78d278d79d" providerId="ADAL" clId="{D1D2BFAD-E4DD-4FF7-AC29-3BD1887DF8C5}" dt="2024-11-04T07:30:55.851" v="448" actId="478"/>
          <ac:spMkLst>
            <pc:docMk/>
            <pc:sldMk cId="2990418308" sldId="307"/>
            <ac:spMk id="3" creationId="{AA341205-77DE-7AF0-9C4F-7880A2B3AAF5}"/>
          </ac:spMkLst>
        </pc:spChg>
        <pc:spChg chg="mod">
          <ac:chgData name="Mathias Richerzhagen" userId="061c65f5-fcc4-473b-b050-8f78d278d79d" providerId="ADAL" clId="{D1D2BFAD-E4DD-4FF7-AC29-3BD1887DF8C5}" dt="2024-11-04T07:18:00.923" v="21" actId="20577"/>
          <ac:spMkLst>
            <pc:docMk/>
            <pc:sldMk cId="2990418308" sldId="307"/>
            <ac:spMk id="5" creationId="{DF368057-D48C-BC4E-CC75-5F17E644C4C2}"/>
          </ac:spMkLst>
        </pc:spChg>
        <pc:spChg chg="add">
          <ac:chgData name="Mathias Richerzhagen" userId="061c65f5-fcc4-473b-b050-8f78d278d79d" providerId="ADAL" clId="{D1D2BFAD-E4DD-4FF7-AC29-3BD1887DF8C5}" dt="2024-11-04T07:19:59.436" v="42"/>
          <ac:spMkLst>
            <pc:docMk/>
            <pc:sldMk cId="2990418308" sldId="307"/>
            <ac:spMk id="7" creationId="{349274C8-E313-F7EF-B20F-7259573F750E}"/>
          </ac:spMkLst>
        </pc:spChg>
        <pc:spChg chg="add del mod">
          <ac:chgData name="Mathias Richerzhagen" userId="061c65f5-fcc4-473b-b050-8f78d278d79d" providerId="ADAL" clId="{D1D2BFAD-E4DD-4FF7-AC29-3BD1887DF8C5}" dt="2024-11-04T07:22:36.298" v="67" actId="478"/>
          <ac:spMkLst>
            <pc:docMk/>
            <pc:sldMk cId="2990418308" sldId="307"/>
            <ac:spMk id="10" creationId="{A066BF0A-5616-ADD1-D478-B9A00B918926}"/>
          </ac:spMkLst>
        </pc:spChg>
        <pc:spChg chg="add del">
          <ac:chgData name="Mathias Richerzhagen" userId="061c65f5-fcc4-473b-b050-8f78d278d79d" providerId="ADAL" clId="{D1D2BFAD-E4DD-4FF7-AC29-3BD1887DF8C5}" dt="2024-11-04T07:29:57.309" v="327" actId="22"/>
          <ac:spMkLst>
            <pc:docMk/>
            <pc:sldMk cId="2990418308" sldId="307"/>
            <ac:spMk id="12" creationId="{378FF91A-6F1D-6E60-63F1-3E683A47D282}"/>
          </ac:spMkLst>
        </pc:spChg>
        <pc:spChg chg="add del mod">
          <ac:chgData name="Mathias Richerzhagen" userId="061c65f5-fcc4-473b-b050-8f78d278d79d" providerId="ADAL" clId="{D1D2BFAD-E4DD-4FF7-AC29-3BD1887DF8C5}" dt="2024-11-04T07:37:05.308" v="591" actId="478"/>
          <ac:spMkLst>
            <pc:docMk/>
            <pc:sldMk cId="2990418308" sldId="307"/>
            <ac:spMk id="13" creationId="{EFE5E240-3C86-C8A2-4137-87E047DD804B}"/>
          </ac:spMkLst>
        </pc:spChg>
        <pc:spChg chg="add mod">
          <ac:chgData name="Mathias Richerzhagen" userId="061c65f5-fcc4-473b-b050-8f78d278d79d" providerId="ADAL" clId="{D1D2BFAD-E4DD-4FF7-AC29-3BD1887DF8C5}" dt="2024-11-04T07:43:25.067" v="1367" actId="20577"/>
          <ac:spMkLst>
            <pc:docMk/>
            <pc:sldMk cId="2990418308" sldId="307"/>
            <ac:spMk id="14" creationId="{4FD923D2-86BA-C83F-E078-19FB52B7701B}"/>
          </ac:spMkLst>
        </pc:spChg>
        <pc:picChg chg="add del mod ord modCrop">
          <ac:chgData name="Mathias Richerzhagen" userId="061c65f5-fcc4-473b-b050-8f78d278d79d" providerId="ADAL" clId="{D1D2BFAD-E4DD-4FF7-AC29-3BD1887DF8C5}" dt="2024-11-04T07:22:35.771" v="66" actId="478"/>
          <ac:picMkLst>
            <pc:docMk/>
            <pc:sldMk cId="2990418308" sldId="307"/>
            <ac:picMk id="8" creationId="{678D0475-9967-DC7F-B21B-036C4AEE8E87}"/>
          </ac:picMkLst>
        </pc:picChg>
        <pc:picChg chg="add mod">
          <ac:chgData name="Mathias Richerzhagen" userId="061c65f5-fcc4-473b-b050-8f78d278d79d" providerId="ADAL" clId="{D1D2BFAD-E4DD-4FF7-AC29-3BD1887DF8C5}" dt="2024-11-04T07:38:25.003" v="658" actId="1036"/>
          <ac:picMkLst>
            <pc:docMk/>
            <pc:sldMk cId="2990418308" sldId="307"/>
            <ac:picMk id="1026" creationId="{EFEE6402-F143-5C85-F481-18AB03DA9645}"/>
          </ac:picMkLst>
        </pc:picChg>
        <pc:picChg chg="add mod">
          <ac:chgData name="Mathias Richerzhagen" userId="061c65f5-fcc4-473b-b050-8f78d278d79d" providerId="ADAL" clId="{D1D2BFAD-E4DD-4FF7-AC29-3BD1887DF8C5}" dt="2024-11-04T07:38:25.003" v="658" actId="1036"/>
          <ac:picMkLst>
            <pc:docMk/>
            <pc:sldMk cId="2990418308" sldId="307"/>
            <ac:picMk id="1028" creationId="{1DE100FB-0048-82AE-6B3F-FE923ADC0A17}"/>
          </ac:picMkLst>
        </pc:picChg>
        <pc:picChg chg="add del mod">
          <ac:chgData name="Mathias Richerzhagen" userId="061c65f5-fcc4-473b-b050-8f78d278d79d" providerId="ADAL" clId="{D1D2BFAD-E4DD-4FF7-AC29-3BD1887DF8C5}" dt="2024-11-04T07:22:34.667" v="64" actId="478"/>
          <ac:picMkLst>
            <pc:docMk/>
            <pc:sldMk cId="2990418308" sldId="307"/>
            <ac:picMk id="1032" creationId="{974BCE17-6D33-4133-0C94-D7674A0E2A8E}"/>
          </ac:picMkLst>
        </pc:picChg>
      </pc:sldChg>
      <pc:sldChg chg="addSp delSp modSp add mod">
        <pc:chgData name="Mathias Richerzhagen" userId="061c65f5-fcc4-473b-b050-8f78d278d79d" providerId="ADAL" clId="{D1D2BFAD-E4DD-4FF7-AC29-3BD1887DF8C5}" dt="2024-11-04T07:46:10.137" v="1436" actId="1037"/>
        <pc:sldMkLst>
          <pc:docMk/>
          <pc:sldMk cId="1764345853" sldId="321"/>
        </pc:sldMkLst>
        <pc:spChg chg="del">
          <ac:chgData name="Mathias Richerzhagen" userId="061c65f5-fcc4-473b-b050-8f78d278d79d" providerId="ADAL" clId="{D1D2BFAD-E4DD-4FF7-AC29-3BD1887DF8C5}" dt="2024-11-04T07:22:32.298" v="63" actId="478"/>
          <ac:spMkLst>
            <pc:docMk/>
            <pc:sldMk cId="1764345853" sldId="321"/>
            <ac:spMk id="3" creationId="{AA341205-77DE-7AF0-9C4F-7880A2B3AAF5}"/>
          </ac:spMkLst>
        </pc:spChg>
        <pc:spChg chg="add del">
          <ac:chgData name="Mathias Richerzhagen" userId="061c65f5-fcc4-473b-b050-8f78d278d79d" providerId="ADAL" clId="{D1D2BFAD-E4DD-4FF7-AC29-3BD1887DF8C5}" dt="2024-11-04T07:23:21.260" v="69" actId="22"/>
          <ac:spMkLst>
            <pc:docMk/>
            <pc:sldMk cId="1764345853" sldId="321"/>
            <ac:spMk id="9" creationId="{AFAAE85B-E404-AF2E-C7AE-5DDFFC1230BE}"/>
          </ac:spMkLst>
        </pc:spChg>
        <pc:spChg chg="del mod">
          <ac:chgData name="Mathias Richerzhagen" userId="061c65f5-fcc4-473b-b050-8f78d278d79d" providerId="ADAL" clId="{D1D2BFAD-E4DD-4FF7-AC29-3BD1887DF8C5}" dt="2024-11-04T07:26:57.866" v="151" actId="478"/>
          <ac:spMkLst>
            <pc:docMk/>
            <pc:sldMk cId="1764345853" sldId="321"/>
            <ac:spMk id="10" creationId="{A066BF0A-5616-ADD1-D478-B9A00B918926}"/>
          </ac:spMkLst>
        </pc:spChg>
        <pc:spChg chg="add mod">
          <ac:chgData name="Mathias Richerzhagen" userId="061c65f5-fcc4-473b-b050-8f78d278d79d" providerId="ADAL" clId="{D1D2BFAD-E4DD-4FF7-AC29-3BD1887DF8C5}" dt="2024-11-04T07:26:46.451" v="139" actId="1076"/>
          <ac:spMkLst>
            <pc:docMk/>
            <pc:sldMk cId="1764345853" sldId="321"/>
            <ac:spMk id="11" creationId="{002863C5-BF5D-AABA-2B5F-DA2E77A5DF83}"/>
          </ac:spMkLst>
        </pc:spChg>
        <pc:spChg chg="add mod">
          <ac:chgData name="Mathias Richerzhagen" userId="061c65f5-fcc4-473b-b050-8f78d278d79d" providerId="ADAL" clId="{D1D2BFAD-E4DD-4FF7-AC29-3BD1887DF8C5}" dt="2024-11-04T07:29:27.580" v="322" actId="1035"/>
          <ac:spMkLst>
            <pc:docMk/>
            <pc:sldMk cId="1764345853" sldId="321"/>
            <ac:spMk id="12" creationId="{EAED4A08-F842-BFF3-C283-CB86B056B1F0}"/>
          </ac:spMkLst>
        </pc:spChg>
        <pc:spChg chg="add mod">
          <ac:chgData name="Mathias Richerzhagen" userId="061c65f5-fcc4-473b-b050-8f78d278d79d" providerId="ADAL" clId="{D1D2BFAD-E4DD-4FF7-AC29-3BD1887DF8C5}" dt="2024-11-04T07:26:46.451" v="139" actId="1076"/>
          <ac:spMkLst>
            <pc:docMk/>
            <pc:sldMk cId="1764345853" sldId="321"/>
            <ac:spMk id="13" creationId="{95DD900B-BDDF-E070-D2CA-EB740E1569EB}"/>
          </ac:spMkLst>
        </pc:spChg>
        <pc:spChg chg="add mod">
          <ac:chgData name="Mathias Richerzhagen" userId="061c65f5-fcc4-473b-b050-8f78d278d79d" providerId="ADAL" clId="{D1D2BFAD-E4DD-4FF7-AC29-3BD1887DF8C5}" dt="2024-11-04T07:46:10.137" v="1436" actId="1037"/>
          <ac:spMkLst>
            <pc:docMk/>
            <pc:sldMk cId="1764345853" sldId="321"/>
            <ac:spMk id="14" creationId="{F538FE2E-88D0-9FC1-26B4-61CF81869B64}"/>
          </ac:spMkLst>
        </pc:spChg>
        <pc:picChg chg="mod">
          <ac:chgData name="Mathias Richerzhagen" userId="061c65f5-fcc4-473b-b050-8f78d278d79d" providerId="ADAL" clId="{D1D2BFAD-E4DD-4FF7-AC29-3BD1887DF8C5}" dt="2024-11-04T07:26:46.451" v="139" actId="1076"/>
          <ac:picMkLst>
            <pc:docMk/>
            <pc:sldMk cId="1764345853" sldId="321"/>
            <ac:picMk id="8" creationId="{678D0475-9967-DC7F-B21B-036C4AEE8E87}"/>
          </ac:picMkLst>
        </pc:picChg>
        <pc:picChg chg="del">
          <ac:chgData name="Mathias Richerzhagen" userId="061c65f5-fcc4-473b-b050-8f78d278d79d" providerId="ADAL" clId="{D1D2BFAD-E4DD-4FF7-AC29-3BD1887DF8C5}" dt="2024-11-04T07:22:32.298" v="63" actId="478"/>
          <ac:picMkLst>
            <pc:docMk/>
            <pc:sldMk cId="1764345853" sldId="321"/>
            <ac:picMk id="1026" creationId="{EFEE6402-F143-5C85-F481-18AB03DA9645}"/>
          </ac:picMkLst>
        </pc:picChg>
        <pc:picChg chg="del">
          <ac:chgData name="Mathias Richerzhagen" userId="061c65f5-fcc4-473b-b050-8f78d278d79d" providerId="ADAL" clId="{D1D2BFAD-E4DD-4FF7-AC29-3BD1887DF8C5}" dt="2024-11-04T07:22:32.298" v="63" actId="478"/>
          <ac:picMkLst>
            <pc:docMk/>
            <pc:sldMk cId="1764345853" sldId="321"/>
            <ac:picMk id="1028" creationId="{1DE100FB-0048-82AE-6B3F-FE923ADC0A17}"/>
          </ac:picMkLst>
        </pc:picChg>
        <pc:picChg chg="mod">
          <ac:chgData name="Mathias Richerzhagen" userId="061c65f5-fcc4-473b-b050-8f78d278d79d" providerId="ADAL" clId="{D1D2BFAD-E4DD-4FF7-AC29-3BD1887DF8C5}" dt="2024-11-04T07:26:46.451" v="139" actId="1076"/>
          <ac:picMkLst>
            <pc:docMk/>
            <pc:sldMk cId="1764345853" sldId="321"/>
            <ac:picMk id="1032" creationId="{974BCE17-6D33-4133-0C94-D7674A0E2A8E}"/>
          </ac:picMkLst>
        </pc:picChg>
        <pc:picChg chg="add">
          <ac:chgData name="Mathias Richerzhagen" userId="061c65f5-fcc4-473b-b050-8f78d278d79d" providerId="ADAL" clId="{D1D2BFAD-E4DD-4FF7-AC29-3BD1887DF8C5}" dt="2024-11-04T07:23:29.424" v="70"/>
          <ac:picMkLst>
            <pc:docMk/>
            <pc:sldMk cId="1764345853" sldId="321"/>
            <ac:picMk id="2050" creationId="{99E24D09-803B-8844-A2CE-EB437088F388}"/>
          </ac:picMkLst>
        </pc:picChg>
        <pc:picChg chg="add mod">
          <ac:chgData name="Mathias Richerzhagen" userId="061c65f5-fcc4-473b-b050-8f78d278d79d" providerId="ADAL" clId="{D1D2BFAD-E4DD-4FF7-AC29-3BD1887DF8C5}" dt="2024-11-04T07:26:46.451" v="139" actId="1076"/>
          <ac:picMkLst>
            <pc:docMk/>
            <pc:sldMk cId="1764345853" sldId="321"/>
            <ac:picMk id="2052" creationId="{E87FBFA4-7C0C-8413-79FA-FE668523EC7A}"/>
          </ac:picMkLst>
        </pc:picChg>
      </pc:sldChg>
      <pc:sldChg chg="add del">
        <pc:chgData name="Mathias Richerzhagen" userId="061c65f5-fcc4-473b-b050-8f78d278d79d" providerId="ADAL" clId="{D1D2BFAD-E4DD-4FF7-AC29-3BD1887DF8C5}" dt="2024-11-04T07:35:55.629" v="555" actId="2696"/>
        <pc:sldMkLst>
          <pc:docMk/>
          <pc:sldMk cId="2881548696" sldId="322"/>
        </pc:sldMkLst>
      </pc:sldChg>
      <pc:sldChg chg="addSp delSp modSp add mod">
        <pc:chgData name="Mathias Richerzhagen" userId="061c65f5-fcc4-473b-b050-8f78d278d79d" providerId="ADAL" clId="{D1D2BFAD-E4DD-4FF7-AC29-3BD1887DF8C5}" dt="2024-11-04T07:46:19.553" v="1437" actId="14100"/>
        <pc:sldMkLst>
          <pc:docMk/>
          <pc:sldMk cId="3857495627" sldId="322"/>
        </pc:sldMkLst>
        <pc:spChg chg="add mod">
          <ac:chgData name="Mathias Richerzhagen" userId="061c65f5-fcc4-473b-b050-8f78d278d79d" providerId="ADAL" clId="{D1D2BFAD-E4DD-4FF7-AC29-3BD1887DF8C5}" dt="2024-11-04T07:46:19.553" v="1437" actId="14100"/>
          <ac:spMkLst>
            <pc:docMk/>
            <pc:sldMk cId="3857495627" sldId="322"/>
            <ac:spMk id="3" creationId="{F31B5585-F764-9B15-4AD1-B0F044EDBD9C}"/>
          </ac:spMkLst>
        </pc:spChg>
        <pc:spChg chg="del">
          <ac:chgData name="Mathias Richerzhagen" userId="061c65f5-fcc4-473b-b050-8f78d278d79d" providerId="ADAL" clId="{D1D2BFAD-E4DD-4FF7-AC29-3BD1887DF8C5}" dt="2024-11-04T07:36:23.002" v="562" actId="478"/>
          <ac:spMkLst>
            <pc:docMk/>
            <pc:sldMk cId="3857495627" sldId="322"/>
            <ac:spMk id="11" creationId="{002863C5-BF5D-AABA-2B5F-DA2E77A5DF83}"/>
          </ac:spMkLst>
        </pc:spChg>
        <pc:spChg chg="del mod">
          <ac:chgData name="Mathias Richerzhagen" userId="061c65f5-fcc4-473b-b050-8f78d278d79d" providerId="ADAL" clId="{D1D2BFAD-E4DD-4FF7-AC29-3BD1887DF8C5}" dt="2024-11-04T07:36:23.002" v="562" actId="478"/>
          <ac:spMkLst>
            <pc:docMk/>
            <pc:sldMk cId="3857495627" sldId="322"/>
            <ac:spMk id="12" creationId="{EAED4A08-F842-BFF3-C283-CB86B056B1F0}"/>
          </ac:spMkLst>
        </pc:spChg>
        <pc:spChg chg="del mod">
          <ac:chgData name="Mathias Richerzhagen" userId="061c65f5-fcc4-473b-b050-8f78d278d79d" providerId="ADAL" clId="{D1D2BFAD-E4DD-4FF7-AC29-3BD1887DF8C5}" dt="2024-11-04T07:36:23.002" v="562" actId="478"/>
          <ac:spMkLst>
            <pc:docMk/>
            <pc:sldMk cId="3857495627" sldId="322"/>
            <ac:spMk id="13" creationId="{95DD900B-BDDF-E070-D2CA-EB740E1569EB}"/>
          </ac:spMkLst>
        </pc:spChg>
        <pc:spChg chg="del mod">
          <ac:chgData name="Mathias Richerzhagen" userId="061c65f5-fcc4-473b-b050-8f78d278d79d" providerId="ADAL" clId="{D1D2BFAD-E4DD-4FF7-AC29-3BD1887DF8C5}" dt="2024-11-04T07:36:54.014" v="588" actId="478"/>
          <ac:spMkLst>
            <pc:docMk/>
            <pc:sldMk cId="3857495627" sldId="322"/>
            <ac:spMk id="14" creationId="{F538FE2E-88D0-9FC1-26B4-61CF81869B64}"/>
          </ac:spMkLst>
        </pc:spChg>
        <pc:picChg chg="del">
          <ac:chgData name="Mathias Richerzhagen" userId="061c65f5-fcc4-473b-b050-8f78d278d79d" providerId="ADAL" clId="{D1D2BFAD-E4DD-4FF7-AC29-3BD1887DF8C5}" dt="2024-11-04T07:36:19.580" v="557" actId="478"/>
          <ac:picMkLst>
            <pc:docMk/>
            <pc:sldMk cId="3857495627" sldId="322"/>
            <ac:picMk id="8" creationId="{678D0475-9967-DC7F-B21B-036C4AEE8E87}"/>
          </ac:picMkLst>
        </pc:picChg>
        <pc:picChg chg="del">
          <ac:chgData name="Mathias Richerzhagen" userId="061c65f5-fcc4-473b-b050-8f78d278d79d" providerId="ADAL" clId="{D1D2BFAD-E4DD-4FF7-AC29-3BD1887DF8C5}" dt="2024-11-04T07:36:19.964" v="558" actId="478"/>
          <ac:picMkLst>
            <pc:docMk/>
            <pc:sldMk cId="3857495627" sldId="322"/>
            <ac:picMk id="1032" creationId="{974BCE17-6D33-4133-0C94-D7674A0E2A8E}"/>
          </ac:picMkLst>
        </pc:picChg>
        <pc:picChg chg="del">
          <ac:chgData name="Mathias Richerzhagen" userId="061c65f5-fcc4-473b-b050-8f78d278d79d" providerId="ADAL" clId="{D1D2BFAD-E4DD-4FF7-AC29-3BD1887DF8C5}" dt="2024-11-04T07:36:20.283" v="559" actId="478"/>
          <ac:picMkLst>
            <pc:docMk/>
            <pc:sldMk cId="3857495627" sldId="322"/>
            <ac:picMk id="2052" creationId="{E87FBFA4-7C0C-8413-79FA-FE668523EC7A}"/>
          </ac:picMkLst>
        </pc:picChg>
      </pc:sldChg>
    </pc:docChg>
  </pc:docChgLst>
  <pc:docChgLst>
    <pc:chgData name="Mathias Richerzhagen" userId="061c65f5-fcc4-473b-b050-8f78d278d79d" providerId="ADAL" clId="{D0A03D09-8F26-4597-85A0-BF8E4C0AF4B6}"/>
    <pc:docChg chg="undo custSel addSld delSld modSld sldOrd modSection">
      <pc:chgData name="Mathias Richerzhagen" userId="061c65f5-fcc4-473b-b050-8f78d278d79d" providerId="ADAL" clId="{D0A03D09-8F26-4597-85A0-BF8E4C0AF4B6}" dt="2024-11-19T13:07:58.460" v="594" actId="6549"/>
      <pc:docMkLst>
        <pc:docMk/>
      </pc:docMkLst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613112661" sldId="25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613112661" sldId="256"/>
            <ac:spMk id="7" creationId="{C8DF2062-2DE8-6125-3A32-7529A00C024A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613112661" sldId="256"/>
            <ac:spMk id="9" creationId="{D1D97568-A082-0238-0616-D1B047216E98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737023212" sldId="25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737023212" sldId="258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542142673" sldId="284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542142673" sldId="284"/>
            <ac:spMk id="3" creationId="{820FC070-FFF1-B822-C019-2285DD9A4DC7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542142673" sldId="284"/>
            <ac:spMk id="23" creationId="{982963D9-603C-5AA9-B19D-375B5B173E56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383609205" sldId="285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83609205" sldId="285"/>
            <ac:spMk id="3" creationId="{B757F375-482C-9B68-1D5B-084D32A35925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83609205" sldId="285"/>
            <ac:spMk id="16" creationId="{C17795AD-7C5C-E27D-7FD9-18A807BC3938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843753915" sldId="29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843753915" sldId="296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843753915" sldId="296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517347036" sldId="29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517347036" sldId="298"/>
            <ac:spMk id="4" creationId="{B3D6314A-EF0D-D32F-B4DD-FB0C43B2BECB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2:58:13.309" v="508" actId="114"/>
        <pc:sldMkLst>
          <pc:docMk/>
          <pc:sldMk cId="928715131" sldId="299"/>
        </pc:sldMkLst>
        <pc:spChg chg="mod">
          <ac:chgData name="Mathias Richerzhagen" userId="061c65f5-fcc4-473b-b050-8f78d278d79d" providerId="ADAL" clId="{D0A03D09-8F26-4597-85A0-BF8E4C0AF4B6}" dt="2024-11-19T12:58:13.309" v="508" actId="114"/>
          <ac:spMkLst>
            <pc:docMk/>
            <pc:sldMk cId="928715131" sldId="299"/>
            <ac:spMk id="3" creationId="{463AD474-DBE9-9B24-5326-EF48D7DD0EAB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928715131" sldId="299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928715131" sldId="299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65983294" sldId="300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65983294" sldId="300"/>
            <ac:spMk id="4" creationId="{B3D6314A-EF0D-D32F-B4DD-FB0C43B2BECB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288173445" sldId="301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288173445" sldId="301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288173445" sldId="301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647441762" sldId="302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647441762" sldId="302"/>
            <ac:spMk id="4" creationId="{B3D6314A-EF0D-D32F-B4DD-FB0C43B2BECB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658581882" sldId="303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658581882" sldId="303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658581882" sldId="303"/>
            <ac:spMk id="6" creationId="{ADF85E26-B4CE-885F-8842-58A79EB8F570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3:00:06.813" v="527" actId="20577"/>
        <pc:sldMkLst>
          <pc:docMk/>
          <pc:sldMk cId="1220012074" sldId="304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220012074" sldId="304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220012074" sldId="304"/>
            <ac:spMk id="6" creationId="{ADF85E26-B4CE-885F-8842-58A79EB8F570}"/>
          </ac:spMkLst>
        </pc:spChg>
        <pc:spChg chg="mod">
          <ac:chgData name="Mathias Richerzhagen" userId="061c65f5-fcc4-473b-b050-8f78d278d79d" providerId="ADAL" clId="{D0A03D09-8F26-4597-85A0-BF8E4C0AF4B6}" dt="2024-11-19T13:00:06.813" v="527" actId="20577"/>
          <ac:spMkLst>
            <pc:docMk/>
            <pc:sldMk cId="1220012074" sldId="304"/>
            <ac:spMk id="7" creationId="{C626FE0B-2162-1706-02F1-F244F4C75F81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523463571" sldId="305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523463571" sldId="305"/>
            <ac:spMk id="4" creationId="{B3D6314A-EF0D-D32F-B4DD-FB0C43B2BECB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965476173" sldId="30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65476173" sldId="306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65476173" sldId="306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990418308" sldId="307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90418308" sldId="307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90418308" sldId="307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282017660" sldId="30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282017660" sldId="308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282017660" sldId="308"/>
            <ac:spMk id="6" creationId="{ADF85E26-B4CE-885F-8842-58A79EB8F570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3:04:17.166" v="531" actId="207"/>
        <pc:sldMkLst>
          <pc:docMk/>
          <pc:sldMk cId="4124697240" sldId="309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124697240" sldId="309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124697240" sldId="309"/>
            <ac:spMk id="6" creationId="{ADF85E26-B4CE-885F-8842-58A79EB8F570}"/>
          </ac:spMkLst>
        </pc:spChg>
        <pc:spChg chg="mod">
          <ac:chgData name="Mathias Richerzhagen" userId="061c65f5-fcc4-473b-b050-8f78d278d79d" providerId="ADAL" clId="{D0A03D09-8F26-4597-85A0-BF8E4C0AF4B6}" dt="2024-11-19T13:04:17.166" v="531" actId="207"/>
          <ac:spMkLst>
            <pc:docMk/>
            <pc:sldMk cId="4124697240" sldId="309"/>
            <ac:spMk id="37" creationId="{42AC43CB-C9D3-BF74-47FD-295433856335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549735907" sldId="310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549735907" sldId="310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549735907" sldId="310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464423400" sldId="311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464423400" sldId="311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464423400" sldId="311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333137034" sldId="312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333137034" sldId="312"/>
            <ac:spMk id="4" creationId="{B3D6314A-EF0D-D32F-B4DD-FB0C43B2BECB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546303561" sldId="313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546303561" sldId="313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546303561" sldId="313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863162200" sldId="315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863162200" sldId="315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863162200" sldId="315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188170517" sldId="31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188170517" sldId="316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797221293" sldId="317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797221293" sldId="317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738512819" sldId="31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738512819" sldId="318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994665310" sldId="319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94665310" sldId="319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412083325" sldId="320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12083325" sldId="320"/>
            <ac:spMk id="5" creationId="{58DCE487-26B1-D095-8812-48A05B97382C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3:03:43.039" v="528" actId="20577"/>
        <pc:sldMkLst>
          <pc:docMk/>
          <pc:sldMk cId="1764345853" sldId="321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764345853" sldId="321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764345853" sldId="321"/>
            <ac:spMk id="6" creationId="{ADF85E26-B4CE-885F-8842-58A79EB8F570}"/>
          </ac:spMkLst>
        </pc:spChg>
        <pc:spChg chg="mod">
          <ac:chgData name="Mathias Richerzhagen" userId="061c65f5-fcc4-473b-b050-8f78d278d79d" providerId="ADAL" clId="{D0A03D09-8F26-4597-85A0-BF8E4C0AF4B6}" dt="2024-11-19T13:03:43.039" v="528" actId="20577"/>
          <ac:spMkLst>
            <pc:docMk/>
            <pc:sldMk cId="1764345853" sldId="321"/>
            <ac:spMk id="14" creationId="{F538FE2E-88D0-9FC1-26B4-61CF81869B64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857495627" sldId="322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857495627" sldId="322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857495627" sldId="322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049971587" sldId="323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049971587" sldId="323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049971587" sldId="323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980459236" sldId="324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980459236" sldId="324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980459236" sldId="324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02038163" sldId="325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02038163" sldId="325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02038163" sldId="325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363487738" sldId="32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363487738" sldId="326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363487738" sldId="326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917170569" sldId="327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17170569" sldId="327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917170569" sldId="327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32771393" sldId="32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32771393" sldId="328"/>
            <ac:spMk id="4" creationId="{294B59D5-EDAE-9CA6-3F29-10961CB7EE87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32771393" sldId="328"/>
            <ac:spMk id="6" creationId="{834A55C0-7B6C-C2FB-67B6-C7BC8A55B782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618871843" sldId="329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618871843" sldId="329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103606859" sldId="330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103606859" sldId="330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366015739" sldId="331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66015739" sldId="331"/>
            <ac:spMk id="5" creationId="{58DCE487-26B1-D095-8812-48A05B97382C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679066099" sldId="332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679066099" sldId="332"/>
            <ac:spMk id="5" creationId="{58DCE487-26B1-D095-8812-48A05B97382C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3:07:58.460" v="594" actId="6549"/>
        <pc:sldMkLst>
          <pc:docMk/>
          <pc:sldMk cId="3314871566" sldId="333"/>
        </pc:sldMkLst>
        <pc:spChg chg="add mod">
          <ac:chgData name="Mathias Richerzhagen" userId="061c65f5-fcc4-473b-b050-8f78d278d79d" providerId="ADAL" clId="{D0A03D09-8F26-4597-85A0-BF8E4C0AF4B6}" dt="2024-11-19T13:07:52.796" v="582" actId="6549"/>
          <ac:spMkLst>
            <pc:docMk/>
            <pc:sldMk cId="3314871566" sldId="333"/>
            <ac:spMk id="3" creationId="{EBACBAC7-6DA8-49CC-C243-3EF61F628FFB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14871566" sldId="333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14871566" sldId="333"/>
            <ac:spMk id="6" creationId="{ADF85E26-B4CE-885F-8842-58A79EB8F570}"/>
          </ac:spMkLst>
        </pc:spChg>
        <pc:spChg chg="add mod">
          <ac:chgData name="Mathias Richerzhagen" userId="061c65f5-fcc4-473b-b050-8f78d278d79d" providerId="ADAL" clId="{D0A03D09-8F26-4597-85A0-BF8E4C0AF4B6}" dt="2024-11-19T13:07:55.437" v="588" actId="6549"/>
          <ac:spMkLst>
            <pc:docMk/>
            <pc:sldMk cId="3314871566" sldId="333"/>
            <ac:spMk id="7" creationId="{91885875-6C37-C8D4-4980-9D89D5BA92FF}"/>
          </ac:spMkLst>
        </pc:spChg>
        <pc:spChg chg="add mod">
          <ac:chgData name="Mathias Richerzhagen" userId="061c65f5-fcc4-473b-b050-8f78d278d79d" providerId="ADAL" clId="{D0A03D09-8F26-4597-85A0-BF8E4C0AF4B6}" dt="2024-11-19T13:07:58.460" v="594" actId="6549"/>
          <ac:spMkLst>
            <pc:docMk/>
            <pc:sldMk cId="3314871566" sldId="333"/>
            <ac:spMk id="8" creationId="{AFF9F488-10F0-2B38-0845-3D40188B63E8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368230751" sldId="334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68230751" sldId="334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68230751" sldId="334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1340725817" sldId="335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340725817" sldId="335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1340725817" sldId="335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496736888" sldId="336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96736888" sldId="336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96736888" sldId="336"/>
            <ac:spMk id="6" creationId="{ADF85E26-B4CE-885F-8842-58A79EB8F570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365399638" sldId="337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65399638" sldId="337"/>
            <ac:spMk id="4" creationId="{294B59D5-EDAE-9CA6-3F29-10961CB7EE87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365399638" sldId="337"/>
            <ac:spMk id="6" creationId="{834A55C0-7B6C-C2FB-67B6-C7BC8A55B782}"/>
          </ac:spMkLst>
        </pc:sp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239347453" sldId="338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39347453" sldId="338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39347453" sldId="338"/>
            <ac:spMk id="6" creationId="{ADF85E26-B4CE-885F-8842-58A79EB8F570}"/>
          </ac:spMkLst>
        </pc:spChg>
      </pc:sldChg>
      <pc:sldChg chg="addSp modSp mod">
        <pc:chgData name="Mathias Richerzhagen" userId="061c65f5-fcc4-473b-b050-8f78d278d79d" providerId="ADAL" clId="{D0A03D09-8F26-4597-85A0-BF8E4C0AF4B6}" dt="2024-11-19T12:53:09.662" v="449"/>
        <pc:sldMkLst>
          <pc:docMk/>
          <pc:sldMk cId="624324681" sldId="339"/>
        </pc:sldMkLst>
        <pc:spChg chg="add mod">
          <ac:chgData name="Mathias Richerzhagen" userId="061c65f5-fcc4-473b-b050-8f78d278d79d" providerId="ADAL" clId="{D0A03D09-8F26-4597-85A0-BF8E4C0AF4B6}" dt="2024-11-19T12:42:15.468" v="157" actId="20577"/>
          <ac:spMkLst>
            <pc:docMk/>
            <pc:sldMk cId="624324681" sldId="339"/>
            <ac:spMk id="3" creationId="{62ABCD53-C1D2-DF43-5DF7-370DDFEA8A52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624324681" sldId="339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624324681" sldId="339"/>
            <ac:spMk id="6" creationId="{ADF85E26-B4CE-885F-8842-58A79EB8F570}"/>
          </ac:spMkLst>
        </pc:spChg>
        <pc:spChg chg="mod">
          <ac:chgData name="Mathias Richerzhagen" userId="061c65f5-fcc4-473b-b050-8f78d278d79d" providerId="ADAL" clId="{D0A03D09-8F26-4597-85A0-BF8E4C0AF4B6}" dt="2024-11-19T12:42:10.205" v="151" actId="113"/>
          <ac:spMkLst>
            <pc:docMk/>
            <pc:sldMk cId="624324681" sldId="339"/>
            <ac:spMk id="11" creationId="{CF2B53F8-AF9A-9D4C-43EC-ACC52DD28CFF}"/>
          </ac:spMkLst>
        </pc:spChg>
        <pc:picChg chg="mod">
          <ac:chgData name="Mathias Richerzhagen" userId="061c65f5-fcc4-473b-b050-8f78d278d79d" providerId="ADAL" clId="{D0A03D09-8F26-4597-85A0-BF8E4C0AF4B6}" dt="2024-11-19T12:40:23.885" v="0" actId="1076"/>
          <ac:picMkLst>
            <pc:docMk/>
            <pc:sldMk cId="624324681" sldId="339"/>
            <ac:picMk id="9" creationId="{80E41D02-27D0-CE67-C394-B6661B723303}"/>
          </ac:picMkLst>
        </pc:picChg>
      </pc:sldChg>
      <pc:sldChg chg="addSp">
        <pc:chgData name="Mathias Richerzhagen" userId="061c65f5-fcc4-473b-b050-8f78d278d79d" providerId="ADAL" clId="{D0A03D09-8F26-4597-85A0-BF8E4C0AF4B6}" dt="2024-11-19T12:53:09.662" v="449"/>
        <pc:sldMkLst>
          <pc:docMk/>
          <pc:sldMk cId="316621304" sldId="340"/>
        </pc:sldMkLst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16621304" sldId="340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316621304" sldId="340"/>
            <ac:spMk id="6" creationId="{ADF85E26-B4CE-885F-8842-58A79EB8F570}"/>
          </ac:spMkLst>
        </pc:spChg>
      </pc:sldChg>
      <pc:sldChg chg="addSp delSp modSp add mod ord">
        <pc:chgData name="Mathias Richerzhagen" userId="061c65f5-fcc4-473b-b050-8f78d278d79d" providerId="ADAL" clId="{D0A03D09-8F26-4597-85A0-BF8E4C0AF4B6}" dt="2024-11-19T12:53:09.662" v="449"/>
        <pc:sldMkLst>
          <pc:docMk/>
          <pc:sldMk cId="2765422288" sldId="341"/>
        </pc:sldMkLst>
        <pc:spChg chg="mod">
          <ac:chgData name="Mathias Richerzhagen" userId="061c65f5-fcc4-473b-b050-8f78d278d79d" providerId="ADAL" clId="{D0A03D09-8F26-4597-85A0-BF8E4C0AF4B6}" dt="2024-11-19T12:48:52.892" v="447" actId="20577"/>
          <ac:spMkLst>
            <pc:docMk/>
            <pc:sldMk cId="2765422288" sldId="341"/>
            <ac:spMk id="3" creationId="{A53F07CC-2224-F320-E2EE-AC402AF056FF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765422288" sldId="341"/>
            <ac:spMk id="4" creationId="{294B59D5-EDAE-9CA6-3F29-10961CB7EE87}"/>
          </ac:spMkLst>
        </pc:spChg>
        <pc:spChg chg="mod">
          <ac:chgData name="Mathias Richerzhagen" userId="061c65f5-fcc4-473b-b050-8f78d278d79d" providerId="ADAL" clId="{D0A03D09-8F26-4597-85A0-BF8E4C0AF4B6}" dt="2024-11-19T12:43:37.052" v="194" actId="20577"/>
          <ac:spMkLst>
            <pc:docMk/>
            <pc:sldMk cId="2765422288" sldId="341"/>
            <ac:spMk id="5" creationId="{BC51E246-858E-5A97-3541-8F1DFDE2B4C2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2765422288" sldId="341"/>
            <ac:spMk id="6" creationId="{834A55C0-7B6C-C2FB-67B6-C7BC8A55B782}"/>
          </ac:spMkLst>
        </pc:spChg>
        <pc:spChg chg="del mod">
          <ac:chgData name="Mathias Richerzhagen" userId="061c65f5-fcc4-473b-b050-8f78d278d79d" providerId="ADAL" clId="{D0A03D09-8F26-4597-85A0-BF8E4C0AF4B6}" dt="2024-11-19T12:43:45.532" v="201" actId="478"/>
          <ac:spMkLst>
            <pc:docMk/>
            <pc:sldMk cId="2765422288" sldId="341"/>
            <ac:spMk id="8" creationId="{35AD5A88-743F-2E85-59C4-E4FE709B00D4}"/>
          </ac:spMkLst>
        </pc:spChg>
        <pc:picChg chg="add mod">
          <ac:chgData name="Mathias Richerzhagen" userId="061c65f5-fcc4-473b-b050-8f78d278d79d" providerId="ADAL" clId="{D0A03D09-8F26-4597-85A0-BF8E4C0AF4B6}" dt="2024-11-19T12:45:09.204" v="423" actId="14100"/>
          <ac:picMkLst>
            <pc:docMk/>
            <pc:sldMk cId="2765422288" sldId="341"/>
            <ac:picMk id="7" creationId="{A1B7D394-A9E6-6FC6-155C-A6C76D671E51}"/>
          </ac:picMkLst>
        </pc:picChg>
        <pc:picChg chg="del">
          <ac:chgData name="Mathias Richerzhagen" userId="061c65f5-fcc4-473b-b050-8f78d278d79d" providerId="ADAL" clId="{D0A03D09-8F26-4597-85A0-BF8E4C0AF4B6}" dt="2024-11-19T12:43:38.971" v="195" actId="478"/>
          <ac:picMkLst>
            <pc:docMk/>
            <pc:sldMk cId="2765422288" sldId="341"/>
            <ac:picMk id="1026" creationId="{B63892CD-9647-A733-4104-F84C51B97A46}"/>
          </ac:picMkLst>
        </pc:picChg>
      </pc:sldChg>
      <pc:sldChg chg="add del">
        <pc:chgData name="Mathias Richerzhagen" userId="061c65f5-fcc4-473b-b050-8f78d278d79d" providerId="ADAL" clId="{D0A03D09-8F26-4597-85A0-BF8E4C0AF4B6}" dt="2024-11-19T12:48:33.410" v="425" actId="2696"/>
        <pc:sldMkLst>
          <pc:docMk/>
          <pc:sldMk cId="199650754" sldId="342"/>
        </pc:sldMkLst>
      </pc:sldChg>
      <pc:sldChg chg="addSp modSp mod">
        <pc:chgData name="Mathias Richerzhagen" userId="061c65f5-fcc4-473b-b050-8f78d278d79d" providerId="ADAL" clId="{D0A03D09-8F26-4597-85A0-BF8E4C0AF4B6}" dt="2024-11-19T12:55:00.111" v="466"/>
        <pc:sldMkLst>
          <pc:docMk/>
          <pc:sldMk cId="4136308010" sldId="342"/>
        </pc:sldMkLst>
        <pc:spChg chg="mod">
          <ac:chgData name="Mathias Richerzhagen" userId="061c65f5-fcc4-473b-b050-8f78d278d79d" providerId="ADAL" clId="{D0A03D09-8F26-4597-85A0-BF8E4C0AF4B6}" dt="2024-11-19T12:55:00.111" v="466"/>
          <ac:spMkLst>
            <pc:docMk/>
            <pc:sldMk cId="4136308010" sldId="342"/>
            <ac:spMk id="2" creationId="{5BFED21B-62BD-DED6-FB41-8759CF4CCF0C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136308010" sldId="342"/>
            <ac:spMk id="4" creationId="{821CD958-F3A3-A930-A466-3221C210CAB0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136308010" sldId="342"/>
            <ac:spMk id="6" creationId="{ADF85E26-B4CE-885F-8842-58A79EB8F570}"/>
          </ac:spMkLst>
        </pc:spChg>
      </pc:sldChg>
      <pc:sldChg chg="addSp modSp add mod">
        <pc:chgData name="Mathias Richerzhagen" userId="061c65f5-fcc4-473b-b050-8f78d278d79d" providerId="ADAL" clId="{D0A03D09-8F26-4597-85A0-BF8E4C0AF4B6}" dt="2024-11-19T12:55:21.356" v="478" actId="20577"/>
        <pc:sldMkLst>
          <pc:docMk/>
          <pc:sldMk cId="400836754" sldId="349"/>
        </pc:sldMkLst>
        <pc:spChg chg="mod">
          <ac:chgData name="Mathias Richerzhagen" userId="061c65f5-fcc4-473b-b050-8f78d278d79d" providerId="ADAL" clId="{D0A03D09-8F26-4597-85A0-BF8E4C0AF4B6}" dt="2024-11-19T12:55:17.340" v="475" actId="20577"/>
          <ac:spMkLst>
            <pc:docMk/>
            <pc:sldMk cId="400836754" sldId="349"/>
            <ac:spMk id="2" creationId="{5BFED21B-62BD-DED6-FB41-8759CF4CCF0C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00836754" sldId="349"/>
            <ac:spMk id="4" creationId="{821CD958-F3A3-A930-A466-3221C210CAB0}"/>
          </ac:spMkLst>
        </pc:spChg>
        <pc:spChg chg="mod">
          <ac:chgData name="Mathias Richerzhagen" userId="061c65f5-fcc4-473b-b050-8f78d278d79d" providerId="ADAL" clId="{D0A03D09-8F26-4597-85A0-BF8E4C0AF4B6}" dt="2024-11-19T12:55:21.356" v="478" actId="20577"/>
          <ac:spMkLst>
            <pc:docMk/>
            <pc:sldMk cId="400836754" sldId="349"/>
            <ac:spMk id="5" creationId="{DF368057-D48C-BC4E-CC75-5F17E644C4C2}"/>
          </ac:spMkLst>
        </pc:spChg>
        <pc:spChg chg="add">
          <ac:chgData name="Mathias Richerzhagen" userId="061c65f5-fcc4-473b-b050-8f78d278d79d" providerId="ADAL" clId="{D0A03D09-8F26-4597-85A0-BF8E4C0AF4B6}" dt="2024-11-19T12:53:09.662" v="449"/>
          <ac:spMkLst>
            <pc:docMk/>
            <pc:sldMk cId="400836754" sldId="349"/>
            <ac:spMk id="6" creationId="{ADF85E26-B4CE-885F-8842-58A79EB8F570}"/>
          </ac:spMkLst>
        </pc:spChg>
      </pc:sldChg>
      <pc:sldChg chg="modSp add mod">
        <pc:chgData name="Mathias Richerzhagen" userId="061c65f5-fcc4-473b-b050-8f78d278d79d" providerId="ADAL" clId="{D0A03D09-8F26-4597-85A0-BF8E4C0AF4B6}" dt="2024-11-19T12:55:08.958" v="473"/>
        <pc:sldMkLst>
          <pc:docMk/>
          <pc:sldMk cId="2372905937" sldId="350"/>
        </pc:sldMkLst>
        <pc:spChg chg="mod">
          <ac:chgData name="Mathias Richerzhagen" userId="061c65f5-fcc4-473b-b050-8f78d278d79d" providerId="ADAL" clId="{D0A03D09-8F26-4597-85A0-BF8E4C0AF4B6}" dt="2024-11-19T12:55:08.958" v="473"/>
          <ac:spMkLst>
            <pc:docMk/>
            <pc:sldMk cId="2372905937" sldId="350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D0A03D09-8F26-4597-85A0-BF8E4C0AF4B6}" dt="2024-11-19T12:54:35.660" v="465" actId="20577"/>
          <ac:spMkLst>
            <pc:docMk/>
            <pc:sldMk cId="2372905937" sldId="350"/>
            <ac:spMk id="16" creationId="{14651156-4EFA-C5EE-C26A-11D8FC5636F8}"/>
          </ac:spMkLst>
        </pc:spChg>
      </pc:sldChg>
      <pc:sldChg chg="addSp delSp modSp add mod">
        <pc:chgData name="Mathias Richerzhagen" userId="061c65f5-fcc4-473b-b050-8f78d278d79d" providerId="ADAL" clId="{D0A03D09-8F26-4597-85A0-BF8E4C0AF4B6}" dt="2024-11-19T12:57:56.527" v="506" actId="114"/>
        <pc:sldMkLst>
          <pc:docMk/>
          <pc:sldMk cId="2748106385" sldId="351"/>
        </pc:sldMkLst>
        <pc:spChg chg="del mod">
          <ac:chgData name="Mathias Richerzhagen" userId="061c65f5-fcc4-473b-b050-8f78d278d79d" providerId="ADAL" clId="{D0A03D09-8F26-4597-85A0-BF8E4C0AF4B6}" dt="2024-11-19T12:56:49.694" v="497" actId="478"/>
          <ac:spMkLst>
            <pc:docMk/>
            <pc:sldMk cId="2748106385" sldId="351"/>
            <ac:spMk id="3" creationId="{463AD474-DBE9-9B24-5326-EF48D7DD0EAB}"/>
          </ac:spMkLst>
        </pc:spChg>
        <pc:spChg chg="mod">
          <ac:chgData name="Mathias Richerzhagen" userId="061c65f5-fcc4-473b-b050-8f78d278d79d" providerId="ADAL" clId="{D0A03D09-8F26-4597-85A0-BF8E4C0AF4B6}" dt="2024-11-19T12:56:45.567" v="494" actId="20577"/>
          <ac:spMkLst>
            <pc:docMk/>
            <pc:sldMk cId="2748106385" sldId="351"/>
            <ac:spMk id="5" creationId="{DF368057-D48C-BC4E-CC75-5F17E644C4C2}"/>
          </ac:spMkLst>
        </pc:spChg>
        <pc:spChg chg="add del mod">
          <ac:chgData name="Mathias Richerzhagen" userId="061c65f5-fcc4-473b-b050-8f78d278d79d" providerId="ADAL" clId="{D0A03D09-8F26-4597-85A0-BF8E4C0AF4B6}" dt="2024-11-19T12:56:51.825" v="498" actId="478"/>
          <ac:spMkLst>
            <pc:docMk/>
            <pc:sldMk cId="2748106385" sldId="351"/>
            <ac:spMk id="8" creationId="{CABF682C-B1A9-FED6-0BA6-199895E30AAB}"/>
          </ac:spMkLst>
        </pc:spChg>
        <pc:spChg chg="add mod">
          <ac:chgData name="Mathias Richerzhagen" userId="061c65f5-fcc4-473b-b050-8f78d278d79d" providerId="ADAL" clId="{D0A03D09-8F26-4597-85A0-BF8E4C0AF4B6}" dt="2024-11-19T12:57:56.527" v="506" actId="114"/>
          <ac:spMkLst>
            <pc:docMk/>
            <pc:sldMk cId="2748106385" sldId="351"/>
            <ac:spMk id="12" creationId="{B3BA1149-0256-615B-1F29-9EC8F7AA9632}"/>
          </ac:spMkLst>
        </pc:spChg>
        <pc:picChg chg="add mod modCrop">
          <ac:chgData name="Mathias Richerzhagen" userId="061c65f5-fcc4-473b-b050-8f78d278d79d" providerId="ADAL" clId="{D0A03D09-8F26-4597-85A0-BF8E4C0AF4B6}" dt="2024-11-19T12:57:38.244" v="502" actId="732"/>
          <ac:picMkLst>
            <pc:docMk/>
            <pc:sldMk cId="2748106385" sldId="351"/>
            <ac:picMk id="10" creationId="{70DAEF74-561A-3D69-324D-61B752C92A0A}"/>
          </ac:picMkLst>
        </pc:picChg>
        <pc:picChg chg="del">
          <ac:chgData name="Mathias Richerzhagen" userId="061c65f5-fcc4-473b-b050-8f78d278d79d" providerId="ADAL" clId="{D0A03D09-8F26-4597-85A0-BF8E4C0AF4B6}" dt="2024-11-19T12:56:47.093" v="495" actId="478"/>
          <ac:picMkLst>
            <pc:docMk/>
            <pc:sldMk cId="2748106385" sldId="351"/>
            <ac:picMk id="1026" creationId="{E3E017E9-8D94-2F07-B64F-7BC641D2B0A0}"/>
          </ac:picMkLst>
        </pc:picChg>
      </pc:sldChg>
    </pc:docChg>
  </pc:docChgLst>
  <pc:docChgLst>
    <pc:chgData name="Mathias Richerzhagen" userId="061c65f5-fcc4-473b-b050-8f78d278d79d" providerId="ADAL" clId="{E0FC90CA-5DE4-4363-814C-A5BED926F66F}"/>
    <pc:docChg chg="undo custSel modSld sldOrd">
      <pc:chgData name="Mathias Richerzhagen" userId="061c65f5-fcc4-473b-b050-8f78d278d79d" providerId="ADAL" clId="{E0FC90CA-5DE4-4363-814C-A5BED926F66F}" dt="2024-10-31T08:34:24.185" v="314" actId="1076"/>
      <pc:docMkLst>
        <pc:docMk/>
      </pc:docMkLst>
      <pc:sldChg chg="modSp mod">
        <pc:chgData name="Mathias Richerzhagen" userId="061c65f5-fcc4-473b-b050-8f78d278d79d" providerId="ADAL" clId="{E0FC90CA-5DE4-4363-814C-A5BED926F66F}" dt="2024-10-31T08:30:46.817" v="23" actId="20577"/>
        <pc:sldMkLst>
          <pc:docMk/>
          <pc:sldMk cId="3637893502" sldId="257"/>
        </pc:sldMkLst>
        <pc:spChg chg="mod">
          <ac:chgData name="Mathias Richerzhagen" userId="061c65f5-fcc4-473b-b050-8f78d278d79d" providerId="ADAL" clId="{E0FC90CA-5DE4-4363-814C-A5BED926F66F}" dt="2024-10-31T08:30:46.817" v="23" actId="20577"/>
          <ac:spMkLst>
            <pc:docMk/>
            <pc:sldMk cId="3637893502" sldId="257"/>
            <ac:spMk id="6" creationId="{FC5C6FCB-60B4-40F6-72F3-4B4E92368320}"/>
          </ac:spMkLst>
        </pc:spChg>
      </pc:sldChg>
      <pc:sldChg chg="addSp modSp mod ord">
        <pc:chgData name="Mathias Richerzhagen" userId="061c65f5-fcc4-473b-b050-8f78d278d79d" providerId="ADAL" clId="{E0FC90CA-5DE4-4363-814C-A5BED926F66F}" dt="2024-10-31T08:34:24.185" v="314" actId="1076"/>
        <pc:sldMkLst>
          <pc:docMk/>
          <pc:sldMk cId="1887357024" sldId="294"/>
        </pc:sldMkLst>
        <pc:spChg chg="mod">
          <ac:chgData name="Mathias Richerzhagen" userId="061c65f5-fcc4-473b-b050-8f78d278d79d" providerId="ADAL" clId="{E0FC90CA-5DE4-4363-814C-A5BED926F66F}" dt="2024-10-31T08:31:31.074" v="162" actId="20577"/>
          <ac:spMkLst>
            <pc:docMk/>
            <pc:sldMk cId="1887357024" sldId="294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E0FC90CA-5DE4-4363-814C-A5BED926F66F}" dt="2024-10-31T08:34:24.185" v="314" actId="1076"/>
          <ac:spMkLst>
            <pc:docMk/>
            <pc:sldMk cId="1887357024" sldId="294"/>
            <ac:spMk id="3" creationId="{463AD474-DBE9-9B24-5326-EF48D7DD0EAB}"/>
          </ac:spMkLst>
        </pc:spChg>
        <pc:spChg chg="mod">
          <ac:chgData name="Mathias Richerzhagen" userId="061c65f5-fcc4-473b-b050-8f78d278d79d" providerId="ADAL" clId="{E0FC90CA-5DE4-4363-814C-A5BED926F66F}" dt="2024-10-31T08:31:12.656" v="107" actId="20577"/>
          <ac:spMkLst>
            <pc:docMk/>
            <pc:sldMk cId="1887357024" sldId="294"/>
            <ac:spMk id="5" creationId="{DF368057-D48C-BC4E-CC75-5F17E644C4C2}"/>
          </ac:spMkLst>
        </pc:spChg>
        <pc:picChg chg="add mod">
          <ac:chgData name="Mathias Richerzhagen" userId="061c65f5-fcc4-473b-b050-8f78d278d79d" providerId="ADAL" clId="{E0FC90CA-5DE4-4363-814C-A5BED926F66F}" dt="2024-10-31T08:34:21.568" v="313" actId="1076"/>
          <ac:picMkLst>
            <pc:docMk/>
            <pc:sldMk cId="1887357024" sldId="294"/>
            <ac:picMk id="1026" creationId="{E3E017E9-8D94-2F07-B64F-7BC641D2B0A0}"/>
          </ac:picMkLst>
        </pc:picChg>
      </pc:sldChg>
    </pc:docChg>
  </pc:docChgLst>
  <pc:docChgLst>
    <pc:chgData name="Mathias Richerzhagen" userId="061c65f5-fcc4-473b-b050-8f78d278d79d" providerId="ADAL" clId="{EADB49AD-2BEC-4948-9FC1-3A637A46CA3E}"/>
    <pc:docChg chg="undo custSel addSld delSld modSld sldOrd modSection">
      <pc:chgData name="Mathias Richerzhagen" userId="061c65f5-fcc4-473b-b050-8f78d278d79d" providerId="ADAL" clId="{EADB49AD-2BEC-4948-9FC1-3A637A46CA3E}" dt="2024-11-19T07:53:23.976" v="3203" actId="1076"/>
      <pc:docMkLst>
        <pc:docMk/>
      </pc:docMkLst>
      <pc:sldChg chg="modSp mod">
        <pc:chgData name="Mathias Richerzhagen" userId="061c65f5-fcc4-473b-b050-8f78d278d79d" providerId="ADAL" clId="{EADB49AD-2BEC-4948-9FC1-3A637A46CA3E}" dt="2024-11-19T06:39:57.904" v="918" actId="20577"/>
        <pc:sldMkLst>
          <pc:docMk/>
          <pc:sldMk cId="613112661" sldId="256"/>
        </pc:sldMkLst>
        <pc:spChg chg="mod">
          <ac:chgData name="Mathias Richerzhagen" userId="061c65f5-fcc4-473b-b050-8f78d278d79d" providerId="ADAL" clId="{EADB49AD-2BEC-4948-9FC1-3A637A46CA3E}" dt="2024-11-19T06:39:57.904" v="918" actId="20577"/>
          <ac:spMkLst>
            <pc:docMk/>
            <pc:sldMk cId="613112661" sldId="256"/>
            <ac:spMk id="5" creationId="{7C57B5CD-E0DE-E06E-AA7B-0AFFC1873257}"/>
          </ac:spMkLst>
        </pc:spChg>
      </pc:sldChg>
      <pc:sldChg chg="modSp mod">
        <pc:chgData name="Mathias Richerzhagen" userId="061c65f5-fcc4-473b-b050-8f78d278d79d" providerId="ADAL" clId="{EADB49AD-2BEC-4948-9FC1-3A637A46CA3E}" dt="2024-11-19T06:16:17.295" v="3" actId="1076"/>
        <pc:sldMkLst>
          <pc:docMk/>
          <pc:sldMk cId="3288173445" sldId="301"/>
        </pc:sldMkLst>
        <pc:spChg chg="mod">
          <ac:chgData name="Mathias Richerzhagen" userId="061c65f5-fcc4-473b-b050-8f78d278d79d" providerId="ADAL" clId="{EADB49AD-2BEC-4948-9FC1-3A637A46CA3E}" dt="2024-11-19T06:16:16.948" v="2" actId="1076"/>
          <ac:spMkLst>
            <pc:docMk/>
            <pc:sldMk cId="3288173445" sldId="301"/>
            <ac:spMk id="13" creationId="{72C89DDF-CFD2-4DA8-1952-6A99E01EDB45}"/>
          </ac:spMkLst>
        </pc:spChg>
        <pc:graphicFrameChg chg="mod">
          <ac:chgData name="Mathias Richerzhagen" userId="061c65f5-fcc4-473b-b050-8f78d278d79d" providerId="ADAL" clId="{EADB49AD-2BEC-4948-9FC1-3A637A46CA3E}" dt="2024-11-19T06:16:17.295" v="3" actId="1076"/>
          <ac:graphicFrameMkLst>
            <pc:docMk/>
            <pc:sldMk cId="3288173445" sldId="301"/>
            <ac:graphicFrameMk id="10" creationId="{FBCE065C-8FE5-2604-40C8-E55B0B30952D}"/>
          </ac:graphicFrameMkLst>
        </pc:graphicFrameChg>
      </pc:sldChg>
      <pc:sldChg chg="modSp mod">
        <pc:chgData name="Mathias Richerzhagen" userId="061c65f5-fcc4-473b-b050-8f78d278d79d" providerId="ADAL" clId="{EADB49AD-2BEC-4948-9FC1-3A637A46CA3E}" dt="2024-11-19T06:24:37.263" v="490" actId="15"/>
        <pc:sldMkLst>
          <pc:docMk/>
          <pc:sldMk cId="1220012074" sldId="304"/>
        </pc:sldMkLst>
        <pc:spChg chg="mod">
          <ac:chgData name="Mathias Richerzhagen" userId="061c65f5-fcc4-473b-b050-8f78d278d79d" providerId="ADAL" clId="{EADB49AD-2BEC-4948-9FC1-3A637A46CA3E}" dt="2024-11-19T06:24:37.263" v="490" actId="15"/>
          <ac:spMkLst>
            <pc:docMk/>
            <pc:sldMk cId="1220012074" sldId="304"/>
            <ac:spMk id="3" creationId="{38271B7D-881F-FD91-4311-06FB8A9ECA30}"/>
          </ac:spMkLst>
        </pc:spChg>
        <pc:spChg chg="mod">
          <ac:chgData name="Mathias Richerzhagen" userId="061c65f5-fcc4-473b-b050-8f78d278d79d" providerId="ADAL" clId="{EADB49AD-2BEC-4948-9FC1-3A637A46CA3E}" dt="2024-11-19T06:17:02.369" v="37" actId="123"/>
          <ac:spMkLst>
            <pc:docMk/>
            <pc:sldMk cId="1220012074" sldId="304"/>
            <ac:spMk id="7" creationId="{C626FE0B-2162-1706-02F1-F244F4C75F81}"/>
          </ac:spMkLst>
        </pc:spChg>
      </pc:sldChg>
      <pc:sldChg chg="modSp mod ord">
        <pc:chgData name="Mathias Richerzhagen" userId="061c65f5-fcc4-473b-b050-8f78d278d79d" providerId="ADAL" clId="{EADB49AD-2BEC-4948-9FC1-3A637A46CA3E}" dt="2024-11-19T07:42:53.098" v="3077"/>
        <pc:sldMkLst>
          <pc:docMk/>
          <pc:sldMk cId="1546303561" sldId="313"/>
        </pc:sldMkLst>
        <pc:cxnChg chg="mod ord">
          <ac:chgData name="Mathias Richerzhagen" userId="061c65f5-fcc4-473b-b050-8f78d278d79d" providerId="ADAL" clId="{EADB49AD-2BEC-4948-9FC1-3A637A46CA3E}" dt="2024-11-19T06:51:13.045" v="921" actId="167"/>
          <ac:cxnSpMkLst>
            <pc:docMk/>
            <pc:sldMk cId="1546303561" sldId="313"/>
            <ac:cxnSpMk id="31" creationId="{2A40FD5D-FF57-27D4-0BB6-10FA10B17D43}"/>
          </ac:cxnSpMkLst>
        </pc:cxnChg>
      </pc:sldChg>
      <pc:sldChg chg="addSp delSp modSp del mod">
        <pc:chgData name="Mathias Richerzhagen" userId="061c65f5-fcc4-473b-b050-8f78d278d79d" providerId="ADAL" clId="{EADB49AD-2BEC-4948-9FC1-3A637A46CA3E}" dt="2024-11-19T07:42:48.654" v="3075" actId="2696"/>
        <pc:sldMkLst>
          <pc:docMk/>
          <pc:sldMk cId="3500007776" sldId="314"/>
        </pc:sldMkLst>
        <pc:spChg chg="add mod">
          <ac:chgData name="Mathias Richerzhagen" userId="061c65f5-fcc4-473b-b050-8f78d278d79d" providerId="ADAL" clId="{EADB49AD-2BEC-4948-9FC1-3A637A46CA3E}" dt="2024-11-19T07:42:00.932" v="3031" actId="207"/>
          <ac:spMkLst>
            <pc:docMk/>
            <pc:sldMk cId="3500007776" sldId="314"/>
            <ac:spMk id="3" creationId="{AB43D117-BCC1-CE75-3EF2-40CB9D90B322}"/>
          </ac:spMkLst>
        </pc:spChg>
        <pc:spChg chg="mod">
          <ac:chgData name="Mathias Richerzhagen" userId="061c65f5-fcc4-473b-b050-8f78d278d79d" providerId="ADAL" clId="{EADB49AD-2BEC-4948-9FC1-3A637A46CA3E}" dt="2024-11-19T07:42:00.932" v="3031" actId="207"/>
          <ac:spMkLst>
            <pc:docMk/>
            <pc:sldMk cId="3500007776" sldId="314"/>
            <ac:spMk id="7" creationId="{253DA9CA-93F2-C014-4AD7-88E1A10E847C}"/>
          </ac:spMkLst>
        </pc:spChg>
        <pc:spChg chg="add mod">
          <ac:chgData name="Mathias Richerzhagen" userId="061c65f5-fcc4-473b-b050-8f78d278d79d" providerId="ADAL" clId="{EADB49AD-2BEC-4948-9FC1-3A637A46CA3E}" dt="2024-11-19T07:42:00.932" v="3031" actId="207"/>
          <ac:spMkLst>
            <pc:docMk/>
            <pc:sldMk cId="3500007776" sldId="314"/>
            <ac:spMk id="8" creationId="{C8CCB32F-D8D8-0F09-9A52-070945D13F48}"/>
          </ac:spMkLst>
        </pc:spChg>
        <pc:spChg chg="add del mod">
          <ac:chgData name="Mathias Richerzhagen" userId="061c65f5-fcc4-473b-b050-8f78d278d79d" providerId="ADAL" clId="{EADB49AD-2BEC-4948-9FC1-3A637A46CA3E}" dt="2024-11-19T06:57:33.710" v="1138" actId="478"/>
          <ac:spMkLst>
            <pc:docMk/>
            <pc:sldMk cId="3500007776" sldId="314"/>
            <ac:spMk id="9" creationId="{12A8E0D4-7C04-AAFC-59D4-4001F92BB2CD}"/>
          </ac:spMkLst>
        </pc:spChg>
        <pc:spChg chg="add mod">
          <ac:chgData name="Mathias Richerzhagen" userId="061c65f5-fcc4-473b-b050-8f78d278d79d" providerId="ADAL" clId="{EADB49AD-2BEC-4948-9FC1-3A637A46CA3E}" dt="2024-11-19T07:42:08.607" v="3032" actId="207"/>
          <ac:spMkLst>
            <pc:docMk/>
            <pc:sldMk cId="3500007776" sldId="314"/>
            <ac:spMk id="10" creationId="{D2341FF0-0B05-0C36-4FB6-3E75156F8D53}"/>
          </ac:spMkLst>
        </pc:spChg>
        <pc:spChg chg="add del mod">
          <ac:chgData name="Mathias Richerzhagen" userId="061c65f5-fcc4-473b-b050-8f78d278d79d" providerId="ADAL" clId="{EADB49AD-2BEC-4948-9FC1-3A637A46CA3E}" dt="2024-11-19T07:01:08.049" v="1194" actId="478"/>
          <ac:spMkLst>
            <pc:docMk/>
            <pc:sldMk cId="3500007776" sldId="314"/>
            <ac:spMk id="11" creationId="{0065C4B1-BC13-2D78-B71A-1D16205D734C}"/>
          </ac:spMkLst>
        </pc:spChg>
        <pc:spChg chg="add mod">
          <ac:chgData name="Mathias Richerzhagen" userId="061c65f5-fcc4-473b-b050-8f78d278d79d" providerId="ADAL" clId="{EADB49AD-2BEC-4948-9FC1-3A637A46CA3E}" dt="2024-11-19T07:42:13.611" v="3033" actId="207"/>
          <ac:spMkLst>
            <pc:docMk/>
            <pc:sldMk cId="3500007776" sldId="314"/>
            <ac:spMk id="12" creationId="{CAE456C4-9360-F9D6-5E28-79A4F3F4BBB9}"/>
          </ac:spMkLst>
        </pc:spChg>
        <pc:spChg chg="add mod">
          <ac:chgData name="Mathias Richerzhagen" userId="061c65f5-fcc4-473b-b050-8f78d278d79d" providerId="ADAL" clId="{EADB49AD-2BEC-4948-9FC1-3A637A46CA3E}" dt="2024-11-19T07:42:08.607" v="3032" actId="207"/>
          <ac:spMkLst>
            <pc:docMk/>
            <pc:sldMk cId="3500007776" sldId="314"/>
            <ac:spMk id="13" creationId="{5B73D69D-D311-9E5D-258A-FEBEDD7354D9}"/>
          </ac:spMkLst>
        </pc:spChg>
        <pc:spChg chg="add mod">
          <ac:chgData name="Mathias Richerzhagen" userId="061c65f5-fcc4-473b-b050-8f78d278d79d" providerId="ADAL" clId="{EADB49AD-2BEC-4948-9FC1-3A637A46CA3E}" dt="2024-11-19T07:42:43.455" v="3074" actId="20577"/>
          <ac:spMkLst>
            <pc:docMk/>
            <pc:sldMk cId="3500007776" sldId="314"/>
            <ac:spMk id="14" creationId="{59394637-EFF4-1D1C-C7EE-9CFDB69FC5B7}"/>
          </ac:spMkLst>
        </pc:spChg>
        <pc:spChg chg="add del mod">
          <ac:chgData name="Mathias Richerzhagen" userId="061c65f5-fcc4-473b-b050-8f78d278d79d" providerId="ADAL" clId="{EADB49AD-2BEC-4948-9FC1-3A637A46CA3E}" dt="2024-11-19T07:42:39.712" v="3063" actId="478"/>
          <ac:spMkLst>
            <pc:docMk/>
            <pc:sldMk cId="3500007776" sldId="314"/>
            <ac:spMk id="15" creationId="{A2DBF198-AA80-F31F-42E2-E702E815A98B}"/>
          </ac:spMkLst>
        </pc:spChg>
      </pc:sldChg>
      <pc:sldChg chg="addSp delSp modSp new mod">
        <pc:chgData name="Mathias Richerzhagen" userId="061c65f5-fcc4-473b-b050-8f78d278d79d" providerId="ADAL" clId="{EADB49AD-2BEC-4948-9FC1-3A637A46CA3E}" dt="2024-11-19T06:28:17.765" v="749" actId="1076"/>
        <pc:sldMkLst>
          <pc:docMk/>
          <pc:sldMk cId="132771393" sldId="328"/>
        </pc:sldMkLst>
        <pc:spChg chg="mod">
          <ac:chgData name="Mathias Richerzhagen" userId="061c65f5-fcc4-473b-b050-8f78d278d79d" providerId="ADAL" clId="{EADB49AD-2BEC-4948-9FC1-3A637A46CA3E}" dt="2024-11-19T06:19:20.096" v="82" actId="20577"/>
          <ac:spMkLst>
            <pc:docMk/>
            <pc:sldMk cId="132771393" sldId="328"/>
            <ac:spMk id="2" creationId="{6DE01BD0-D1C5-EF5F-8197-54EEA1F3DF2E}"/>
          </ac:spMkLst>
        </pc:spChg>
        <pc:spChg chg="mod">
          <ac:chgData name="Mathias Richerzhagen" userId="061c65f5-fcc4-473b-b050-8f78d278d79d" providerId="ADAL" clId="{EADB49AD-2BEC-4948-9FC1-3A637A46CA3E}" dt="2024-11-19T06:28:17.765" v="749" actId="1076"/>
          <ac:spMkLst>
            <pc:docMk/>
            <pc:sldMk cId="132771393" sldId="328"/>
            <ac:spMk id="3" creationId="{A53F07CC-2224-F320-E2EE-AC402AF056FF}"/>
          </ac:spMkLst>
        </pc:spChg>
        <pc:spChg chg="mod">
          <ac:chgData name="Mathias Richerzhagen" userId="061c65f5-fcc4-473b-b050-8f78d278d79d" providerId="ADAL" clId="{EADB49AD-2BEC-4948-9FC1-3A637A46CA3E}" dt="2024-11-19T06:19:39.475" v="149" actId="20577"/>
          <ac:spMkLst>
            <pc:docMk/>
            <pc:sldMk cId="132771393" sldId="328"/>
            <ac:spMk id="5" creationId="{BC51E246-858E-5A97-3541-8F1DFDE2B4C2}"/>
          </ac:spMkLst>
        </pc:spChg>
        <pc:spChg chg="add del mod">
          <ac:chgData name="Mathias Richerzhagen" userId="061c65f5-fcc4-473b-b050-8f78d278d79d" providerId="ADAL" clId="{EADB49AD-2BEC-4948-9FC1-3A637A46CA3E}" dt="2024-11-19T06:25:07.022" v="503" actId="478"/>
          <ac:spMkLst>
            <pc:docMk/>
            <pc:sldMk cId="132771393" sldId="328"/>
            <ac:spMk id="7" creationId="{F0F7C70B-7B46-99A3-2A2D-F554268C12F1}"/>
          </ac:spMkLst>
        </pc:spChg>
        <pc:spChg chg="add mod">
          <ac:chgData name="Mathias Richerzhagen" userId="061c65f5-fcc4-473b-b050-8f78d278d79d" providerId="ADAL" clId="{EADB49AD-2BEC-4948-9FC1-3A637A46CA3E}" dt="2024-11-19T06:27:20.860" v="718" actId="1076"/>
          <ac:spMkLst>
            <pc:docMk/>
            <pc:sldMk cId="132771393" sldId="328"/>
            <ac:spMk id="8" creationId="{35AD5A88-743F-2E85-59C4-E4FE709B00D4}"/>
          </ac:spMkLst>
        </pc:spChg>
        <pc:picChg chg="add mod">
          <ac:chgData name="Mathias Richerzhagen" userId="061c65f5-fcc4-473b-b050-8f78d278d79d" providerId="ADAL" clId="{EADB49AD-2BEC-4948-9FC1-3A637A46CA3E}" dt="2024-11-19T06:25:05.618" v="502" actId="1076"/>
          <ac:picMkLst>
            <pc:docMk/>
            <pc:sldMk cId="132771393" sldId="328"/>
            <ac:picMk id="1026" creationId="{B63892CD-9647-A733-4104-F84C51B97A46}"/>
          </ac:picMkLst>
        </pc:picChg>
      </pc:sldChg>
      <pc:sldChg chg="addSp modSp new del mod">
        <pc:chgData name="Mathias Richerzhagen" userId="061c65f5-fcc4-473b-b050-8f78d278d79d" providerId="ADAL" clId="{EADB49AD-2BEC-4948-9FC1-3A637A46CA3E}" dt="2024-11-19T06:18:50.290" v="42" actId="2696"/>
        <pc:sldMkLst>
          <pc:docMk/>
          <pc:sldMk cId="1749409131" sldId="328"/>
        </pc:sldMkLst>
        <pc:spChg chg="mod">
          <ac:chgData name="Mathias Richerzhagen" userId="061c65f5-fcc4-473b-b050-8f78d278d79d" providerId="ADAL" clId="{EADB49AD-2BEC-4948-9FC1-3A637A46CA3E}" dt="2024-11-19T06:18:47.429" v="41" actId="14100"/>
          <ac:spMkLst>
            <pc:docMk/>
            <pc:sldMk cId="1749409131" sldId="328"/>
            <ac:spMk id="3" creationId="{4389B2B9-CB92-2B5E-25C9-F97D5D3BDF77}"/>
          </ac:spMkLst>
        </pc:spChg>
        <pc:picChg chg="add mod">
          <ac:chgData name="Mathias Richerzhagen" userId="061c65f5-fcc4-473b-b050-8f78d278d79d" providerId="ADAL" clId="{EADB49AD-2BEC-4948-9FC1-3A637A46CA3E}" dt="2024-11-19T06:18:45.294" v="40" actId="1076"/>
          <ac:picMkLst>
            <pc:docMk/>
            <pc:sldMk cId="1749409131" sldId="328"/>
            <ac:picMk id="7" creationId="{4510759F-198E-CCED-9A4B-EE667D53A1C8}"/>
          </ac:picMkLst>
        </pc:picChg>
      </pc:sldChg>
      <pc:sldChg chg="delSp modSp add del mod">
        <pc:chgData name="Mathias Richerzhagen" userId="061c65f5-fcc4-473b-b050-8f78d278d79d" providerId="ADAL" clId="{EADB49AD-2BEC-4948-9FC1-3A637A46CA3E}" dt="2024-11-19T06:32:46.214" v="769" actId="2696"/>
        <pc:sldMkLst>
          <pc:docMk/>
          <pc:sldMk cId="2564033987" sldId="329"/>
        </pc:sldMkLst>
        <pc:spChg chg="mod">
          <ac:chgData name="Mathias Richerzhagen" userId="061c65f5-fcc4-473b-b050-8f78d278d79d" providerId="ADAL" clId="{EADB49AD-2BEC-4948-9FC1-3A637A46CA3E}" dt="2024-11-19T06:31:57.902" v="766" actId="20577"/>
          <ac:spMkLst>
            <pc:docMk/>
            <pc:sldMk cId="2564033987" sldId="329"/>
            <ac:spMk id="5" creationId="{BC51E246-858E-5A97-3541-8F1DFDE2B4C2}"/>
          </ac:spMkLst>
        </pc:spChg>
        <pc:spChg chg="del">
          <ac:chgData name="Mathias Richerzhagen" userId="061c65f5-fcc4-473b-b050-8f78d278d79d" providerId="ADAL" clId="{EADB49AD-2BEC-4948-9FC1-3A637A46CA3E}" dt="2024-11-19T06:32:00.497" v="768" actId="478"/>
          <ac:spMkLst>
            <pc:docMk/>
            <pc:sldMk cId="2564033987" sldId="329"/>
            <ac:spMk id="8" creationId="{35AD5A88-743F-2E85-59C4-E4FE709B00D4}"/>
          </ac:spMkLst>
        </pc:spChg>
        <pc:picChg chg="del">
          <ac:chgData name="Mathias Richerzhagen" userId="061c65f5-fcc4-473b-b050-8f78d278d79d" providerId="ADAL" clId="{EADB49AD-2BEC-4948-9FC1-3A637A46CA3E}" dt="2024-11-19T06:31:59.933" v="767" actId="478"/>
          <ac:picMkLst>
            <pc:docMk/>
            <pc:sldMk cId="2564033987" sldId="329"/>
            <ac:picMk id="1026" creationId="{B63892CD-9647-A733-4104-F84C51B97A46}"/>
          </ac:picMkLst>
        </pc:picChg>
      </pc:sldChg>
      <pc:sldChg chg="modSp add mod ord">
        <pc:chgData name="Mathias Richerzhagen" userId="061c65f5-fcc4-473b-b050-8f78d278d79d" providerId="ADAL" clId="{EADB49AD-2BEC-4948-9FC1-3A637A46CA3E}" dt="2024-11-19T06:35:59.872" v="825" actId="20577"/>
        <pc:sldMkLst>
          <pc:docMk/>
          <pc:sldMk cId="2618871843" sldId="329"/>
        </pc:sldMkLst>
        <pc:spChg chg="mod">
          <ac:chgData name="Mathias Richerzhagen" userId="061c65f5-fcc4-473b-b050-8f78d278d79d" providerId="ADAL" clId="{EADB49AD-2BEC-4948-9FC1-3A637A46CA3E}" dt="2024-11-19T06:35:59.872" v="825" actId="20577"/>
          <ac:spMkLst>
            <pc:docMk/>
            <pc:sldMk cId="2618871843" sldId="329"/>
            <ac:spMk id="3" creationId="{34B98B2F-9E75-88ED-DE3A-39217E4A5BD2}"/>
          </ac:spMkLst>
        </pc:spChg>
      </pc:sldChg>
      <pc:sldChg chg="add">
        <pc:chgData name="Mathias Richerzhagen" userId="061c65f5-fcc4-473b-b050-8f78d278d79d" providerId="ADAL" clId="{EADB49AD-2BEC-4948-9FC1-3A637A46CA3E}" dt="2024-11-19T06:35:51.317" v="799" actId="2890"/>
        <pc:sldMkLst>
          <pc:docMk/>
          <pc:sldMk cId="2103606859" sldId="330"/>
        </pc:sldMkLst>
      </pc:sldChg>
      <pc:sldChg chg="modSp add mod">
        <pc:chgData name="Mathias Richerzhagen" userId="061c65f5-fcc4-473b-b050-8f78d278d79d" providerId="ADAL" clId="{EADB49AD-2BEC-4948-9FC1-3A637A46CA3E}" dt="2024-11-19T06:36:09.405" v="842" actId="20577"/>
        <pc:sldMkLst>
          <pc:docMk/>
          <pc:sldMk cId="3366015739" sldId="331"/>
        </pc:sldMkLst>
        <pc:spChg chg="mod">
          <ac:chgData name="Mathias Richerzhagen" userId="061c65f5-fcc4-473b-b050-8f78d278d79d" providerId="ADAL" clId="{EADB49AD-2BEC-4948-9FC1-3A637A46CA3E}" dt="2024-11-19T06:36:09.405" v="842" actId="20577"/>
          <ac:spMkLst>
            <pc:docMk/>
            <pc:sldMk cId="3366015739" sldId="331"/>
            <ac:spMk id="3" creationId="{34B98B2F-9E75-88ED-DE3A-39217E4A5BD2}"/>
          </ac:spMkLst>
        </pc:spChg>
      </pc:sldChg>
      <pc:sldChg chg="addSp modSp add mod">
        <pc:chgData name="Mathias Richerzhagen" userId="061c65f5-fcc4-473b-b050-8f78d278d79d" providerId="ADAL" clId="{EADB49AD-2BEC-4948-9FC1-3A637A46CA3E}" dt="2024-11-19T07:46:09.073" v="3081" actId="207"/>
        <pc:sldMkLst>
          <pc:docMk/>
          <pc:sldMk cId="2679066099" sldId="332"/>
        </pc:sldMkLst>
        <pc:spChg chg="add mod">
          <ac:chgData name="Mathias Richerzhagen" userId="061c65f5-fcc4-473b-b050-8f78d278d79d" providerId="ADAL" clId="{EADB49AD-2BEC-4948-9FC1-3A637A46CA3E}" dt="2024-11-19T07:46:09.073" v="3081" actId="207"/>
          <ac:spMkLst>
            <pc:docMk/>
            <pc:sldMk cId="2679066099" sldId="332"/>
            <ac:spMk id="2" creationId="{C73CF5B7-39F1-ACBB-10CC-8978D4574C2F}"/>
          </ac:spMkLst>
        </pc:spChg>
        <pc:spChg chg="mod">
          <ac:chgData name="Mathias Richerzhagen" userId="061c65f5-fcc4-473b-b050-8f78d278d79d" providerId="ADAL" clId="{EADB49AD-2BEC-4948-9FC1-3A637A46CA3E}" dt="2024-11-19T06:36:18.846" v="861" actId="20577"/>
          <ac:spMkLst>
            <pc:docMk/>
            <pc:sldMk cId="2679066099" sldId="332"/>
            <ac:spMk id="3" creationId="{34B98B2F-9E75-88ED-DE3A-39217E4A5BD2}"/>
          </ac:spMkLst>
        </pc:spChg>
      </pc:sldChg>
      <pc:sldChg chg="addSp delSp modSp add mod ord">
        <pc:chgData name="Mathias Richerzhagen" userId="061c65f5-fcc4-473b-b050-8f78d278d79d" providerId="ADAL" clId="{EADB49AD-2BEC-4948-9FC1-3A637A46CA3E}" dt="2024-11-19T07:20:26.130" v="2256" actId="20577"/>
        <pc:sldMkLst>
          <pc:docMk/>
          <pc:sldMk cId="3314871566" sldId="333"/>
        </pc:sldMkLst>
        <pc:spChg chg="del">
          <ac:chgData name="Mathias Richerzhagen" userId="061c65f5-fcc4-473b-b050-8f78d278d79d" providerId="ADAL" clId="{EADB49AD-2BEC-4948-9FC1-3A637A46CA3E}" dt="2024-11-19T07:01:57.982" v="1205" actId="478"/>
          <ac:spMkLst>
            <pc:docMk/>
            <pc:sldMk cId="3314871566" sldId="333"/>
            <ac:spMk id="3" creationId="{AB43D117-BCC1-CE75-3EF2-40CB9D90B322}"/>
          </ac:spMkLst>
        </pc:spChg>
        <pc:spChg chg="mod">
          <ac:chgData name="Mathias Richerzhagen" userId="061c65f5-fcc4-473b-b050-8f78d278d79d" providerId="ADAL" clId="{EADB49AD-2BEC-4948-9FC1-3A637A46CA3E}" dt="2024-11-19T07:09:23.774" v="1303" actId="20577"/>
          <ac:spMkLst>
            <pc:docMk/>
            <pc:sldMk cId="3314871566" sldId="333"/>
            <ac:spMk id="5" creationId="{DF368057-D48C-BC4E-CC75-5F17E644C4C2}"/>
          </ac:spMkLst>
        </pc:spChg>
        <pc:spChg chg="del">
          <ac:chgData name="Mathias Richerzhagen" userId="061c65f5-fcc4-473b-b050-8f78d278d79d" providerId="ADAL" clId="{EADB49AD-2BEC-4948-9FC1-3A637A46CA3E}" dt="2024-11-19T07:01:56.608" v="1203" actId="478"/>
          <ac:spMkLst>
            <pc:docMk/>
            <pc:sldMk cId="3314871566" sldId="333"/>
            <ac:spMk id="7" creationId="{253DA9CA-93F2-C014-4AD7-88E1A10E847C}"/>
          </ac:spMkLst>
        </pc:spChg>
        <pc:spChg chg="del mod">
          <ac:chgData name="Mathias Richerzhagen" userId="061c65f5-fcc4-473b-b050-8f78d278d79d" providerId="ADAL" clId="{EADB49AD-2BEC-4948-9FC1-3A637A46CA3E}" dt="2024-11-19T07:01:58.336" v="1206" actId="478"/>
          <ac:spMkLst>
            <pc:docMk/>
            <pc:sldMk cId="3314871566" sldId="333"/>
            <ac:spMk id="8" creationId="{C8CCB32F-D8D8-0F09-9A52-070945D13F48}"/>
          </ac:spMkLst>
        </pc:spChg>
        <pc:spChg chg="add mod">
          <ac:chgData name="Mathias Richerzhagen" userId="061c65f5-fcc4-473b-b050-8f78d278d79d" providerId="ADAL" clId="{EADB49AD-2BEC-4948-9FC1-3A637A46CA3E}" dt="2024-11-19T07:20:02.254" v="2231" actId="20577"/>
          <ac:spMkLst>
            <pc:docMk/>
            <pc:sldMk cId="3314871566" sldId="333"/>
            <ac:spMk id="9" creationId="{B7F2D582-6E24-1BD8-3135-2E6974D92486}"/>
          </ac:spMkLst>
        </pc:spChg>
        <pc:spChg chg="del">
          <ac:chgData name="Mathias Richerzhagen" userId="061c65f5-fcc4-473b-b050-8f78d278d79d" providerId="ADAL" clId="{EADB49AD-2BEC-4948-9FC1-3A637A46CA3E}" dt="2024-11-19T07:01:55.617" v="1201" actId="478"/>
          <ac:spMkLst>
            <pc:docMk/>
            <pc:sldMk cId="3314871566" sldId="333"/>
            <ac:spMk id="10" creationId="{D2341FF0-0B05-0C36-4FB6-3E75156F8D53}"/>
          </ac:spMkLst>
        </pc:spChg>
        <pc:spChg chg="add mod">
          <ac:chgData name="Mathias Richerzhagen" userId="061c65f5-fcc4-473b-b050-8f78d278d79d" providerId="ADAL" clId="{EADB49AD-2BEC-4948-9FC1-3A637A46CA3E}" dt="2024-11-19T07:20:00.672" v="2228" actId="20577"/>
          <ac:spMkLst>
            <pc:docMk/>
            <pc:sldMk cId="3314871566" sldId="333"/>
            <ac:spMk id="11" creationId="{6C5DAC35-EC95-5B0C-37E0-13FE01D1AF2C}"/>
          </ac:spMkLst>
        </pc:spChg>
        <pc:spChg chg="del">
          <ac:chgData name="Mathias Richerzhagen" userId="061c65f5-fcc4-473b-b050-8f78d278d79d" providerId="ADAL" clId="{EADB49AD-2BEC-4948-9FC1-3A637A46CA3E}" dt="2024-11-19T07:01:56.100" v="1202" actId="478"/>
          <ac:spMkLst>
            <pc:docMk/>
            <pc:sldMk cId="3314871566" sldId="333"/>
            <ac:spMk id="12" creationId="{CAE456C4-9360-F9D6-5E28-79A4F3F4BBB9}"/>
          </ac:spMkLst>
        </pc:spChg>
        <pc:spChg chg="add mod">
          <ac:chgData name="Mathias Richerzhagen" userId="061c65f5-fcc4-473b-b050-8f78d278d79d" providerId="ADAL" clId="{EADB49AD-2BEC-4948-9FC1-3A637A46CA3E}" dt="2024-11-19T07:20:26.130" v="2256" actId="20577"/>
          <ac:spMkLst>
            <pc:docMk/>
            <pc:sldMk cId="3314871566" sldId="333"/>
            <ac:spMk id="13" creationId="{463C802D-4931-5AE9-E80A-0F7C0752AAF9}"/>
          </ac:spMkLst>
        </pc:spChg>
      </pc:sldChg>
      <pc:sldChg chg="addSp delSp modSp add mod ord">
        <pc:chgData name="Mathias Richerzhagen" userId="061c65f5-fcc4-473b-b050-8f78d278d79d" providerId="ADAL" clId="{EADB49AD-2BEC-4948-9FC1-3A637A46CA3E}" dt="2024-11-19T07:15:54.241" v="1806" actId="20577"/>
        <pc:sldMkLst>
          <pc:docMk/>
          <pc:sldMk cId="3368230751" sldId="334"/>
        </pc:sldMkLst>
        <pc:spChg chg="add mod">
          <ac:chgData name="Mathias Richerzhagen" userId="061c65f5-fcc4-473b-b050-8f78d278d79d" providerId="ADAL" clId="{EADB49AD-2BEC-4948-9FC1-3A637A46CA3E}" dt="2024-11-19T07:15:54.241" v="1806" actId="20577"/>
          <ac:spMkLst>
            <pc:docMk/>
            <pc:sldMk cId="3368230751" sldId="334"/>
            <ac:spMk id="3" creationId="{9CB62347-71AE-69F0-1E55-9FA796DDA00C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9" creationId="{98200CAD-2B0C-2B0E-23D7-8128A853E61B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10" creationId="{7023E00E-7DC4-B5BE-44E4-426867D6BE89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11" creationId="{BE004530-0763-531C-70BB-BF5363399B6E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12" creationId="{B8462303-B5D1-C4C2-6E83-397BD7A2D130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13" creationId="{48600DDC-70DC-20BF-8A7F-CC3D412F975C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14" creationId="{8CF055F7-A0CD-550E-A926-F9990401FE10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20" creationId="{FDC5120A-A375-74E0-AFC5-0AF547AF7730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21" creationId="{E67CA5C6-006F-1FD2-C9D8-D824E6BD1231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22" creationId="{91F466EF-9842-C7E6-4FFD-F93D425A4D34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23" creationId="{CE7B5229-6889-3BA1-B105-36721EEAA0E6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24" creationId="{5B71D7A2-9555-A8D3-770D-7C5216D1A11E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35" creationId="{EEB9CAEB-EC09-3933-CED9-539937A77A05}"/>
          </ac:spMkLst>
        </pc:spChg>
        <pc:spChg chg="del">
          <ac:chgData name="Mathias Richerzhagen" userId="061c65f5-fcc4-473b-b050-8f78d278d79d" providerId="ADAL" clId="{EADB49AD-2BEC-4948-9FC1-3A637A46CA3E}" dt="2024-11-19T07:13:36.802" v="1610" actId="478"/>
          <ac:spMkLst>
            <pc:docMk/>
            <pc:sldMk cId="3368230751" sldId="334"/>
            <ac:spMk id="36" creationId="{773F4C34-0121-08F2-3A90-05CC066CEA18}"/>
          </ac:spMkLst>
        </pc:spChg>
        <pc:cxnChg chg="del">
          <ac:chgData name="Mathias Richerzhagen" userId="061c65f5-fcc4-473b-b050-8f78d278d79d" providerId="ADAL" clId="{EADB49AD-2BEC-4948-9FC1-3A637A46CA3E}" dt="2024-11-19T07:13:36.802" v="1610" actId="478"/>
          <ac:cxnSpMkLst>
            <pc:docMk/>
            <pc:sldMk cId="3368230751" sldId="334"/>
            <ac:cxnSpMk id="31" creationId="{2A40FD5D-FF57-27D4-0BB6-10FA10B17D43}"/>
          </ac:cxnSpMkLst>
        </pc:cxnChg>
      </pc:sldChg>
      <pc:sldChg chg="addSp delSp modSp add mod">
        <pc:chgData name="Mathias Richerzhagen" userId="061c65f5-fcc4-473b-b050-8f78d278d79d" providerId="ADAL" clId="{EADB49AD-2BEC-4948-9FC1-3A637A46CA3E}" dt="2024-11-19T07:39:19.799" v="2935" actId="1076"/>
        <pc:sldMkLst>
          <pc:docMk/>
          <pc:sldMk cId="1340725817" sldId="335"/>
        </pc:sldMkLst>
        <pc:spChg chg="add mod">
          <ac:chgData name="Mathias Richerzhagen" userId="061c65f5-fcc4-473b-b050-8f78d278d79d" providerId="ADAL" clId="{EADB49AD-2BEC-4948-9FC1-3A637A46CA3E}" dt="2024-11-19T07:36:06.602" v="2871" actId="14100"/>
          <ac:spMkLst>
            <pc:docMk/>
            <pc:sldMk cId="1340725817" sldId="335"/>
            <ac:spMk id="3" creationId="{0CFFE167-6901-183F-535F-4652DCD86A9A}"/>
          </ac:spMkLst>
        </pc:spChg>
        <pc:spChg chg="mod">
          <ac:chgData name="Mathias Richerzhagen" userId="061c65f5-fcc4-473b-b050-8f78d278d79d" providerId="ADAL" clId="{EADB49AD-2BEC-4948-9FC1-3A637A46CA3E}" dt="2024-11-19T07:21:29.104" v="2294" actId="313"/>
          <ac:spMkLst>
            <pc:docMk/>
            <pc:sldMk cId="1340725817" sldId="335"/>
            <ac:spMk id="5" creationId="{DF368057-D48C-BC4E-CC75-5F17E644C4C2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7" creationId="{E5607FE3-D57D-34A1-38CB-1169574F7D2C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8" creationId="{DCE6F723-D9BF-0434-DC95-1F9D3BAB7FA3}"/>
          </ac:spMkLst>
        </pc:spChg>
        <pc:spChg chg="del">
          <ac:chgData name="Mathias Richerzhagen" userId="061c65f5-fcc4-473b-b050-8f78d278d79d" providerId="ADAL" clId="{EADB49AD-2BEC-4948-9FC1-3A637A46CA3E}" dt="2024-11-19T07:21:33.680" v="2300" actId="478"/>
          <ac:spMkLst>
            <pc:docMk/>
            <pc:sldMk cId="1340725817" sldId="335"/>
            <ac:spMk id="9" creationId="{B7F2D582-6E24-1BD8-3135-2E6974D92486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0" creationId="{9C124523-3D31-8949-9D91-D04CA4BCD56C}"/>
          </ac:spMkLst>
        </pc:spChg>
        <pc:spChg chg="del mod">
          <ac:chgData name="Mathias Richerzhagen" userId="061c65f5-fcc4-473b-b050-8f78d278d79d" providerId="ADAL" clId="{EADB49AD-2BEC-4948-9FC1-3A637A46CA3E}" dt="2024-11-19T07:21:32.782" v="2299" actId="478"/>
          <ac:spMkLst>
            <pc:docMk/>
            <pc:sldMk cId="1340725817" sldId="335"/>
            <ac:spMk id="11" creationId="{6C5DAC35-EC95-5B0C-37E0-13FE01D1AF2C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2" creationId="{671B1B05-DB3F-EEC0-A0D7-9475D95EC04D}"/>
          </ac:spMkLst>
        </pc:spChg>
        <pc:spChg chg="del mod">
          <ac:chgData name="Mathias Richerzhagen" userId="061c65f5-fcc4-473b-b050-8f78d278d79d" providerId="ADAL" clId="{EADB49AD-2BEC-4948-9FC1-3A637A46CA3E}" dt="2024-11-19T07:21:32.432" v="2298" actId="478"/>
          <ac:spMkLst>
            <pc:docMk/>
            <pc:sldMk cId="1340725817" sldId="335"/>
            <ac:spMk id="13" creationId="{463C802D-4931-5AE9-E80A-0F7C0752AAF9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4" creationId="{399EB547-50B4-CA6E-6B13-4009AC86BD6F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5" creationId="{B1CC477F-F99B-485E-C3BA-0A5ADB4A0379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6" creationId="{F55CC036-7948-1732-164D-47325C9B288E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7" creationId="{DA439A0C-BBE8-2688-18FF-DD95EE4562E4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8" creationId="{F1B0D80A-662F-6F5D-6985-D76025D13A41}"/>
          </ac:spMkLst>
        </pc:spChg>
        <pc:spChg chg="add mod">
          <ac:chgData name="Mathias Richerzhagen" userId="061c65f5-fcc4-473b-b050-8f78d278d79d" providerId="ADAL" clId="{EADB49AD-2BEC-4948-9FC1-3A637A46CA3E}" dt="2024-11-19T07:30:53.184" v="2864" actId="1076"/>
          <ac:spMkLst>
            <pc:docMk/>
            <pc:sldMk cId="1340725817" sldId="335"/>
            <ac:spMk id="19" creationId="{407ACCF1-6012-8B98-0C70-30EE7AC48049}"/>
          </ac:spMkLst>
        </pc:spChg>
        <pc:spChg chg="add mod">
          <ac:chgData name="Mathias Richerzhagen" userId="061c65f5-fcc4-473b-b050-8f78d278d79d" providerId="ADAL" clId="{EADB49AD-2BEC-4948-9FC1-3A637A46CA3E}" dt="2024-11-19T07:39:12.481" v="2932" actId="164"/>
          <ac:spMkLst>
            <pc:docMk/>
            <pc:sldMk cId="1340725817" sldId="335"/>
            <ac:spMk id="26" creationId="{ECB84244-62A0-5481-2BBE-5973975A47C8}"/>
          </ac:spMkLst>
        </pc:spChg>
        <pc:spChg chg="add mod">
          <ac:chgData name="Mathias Richerzhagen" userId="061c65f5-fcc4-473b-b050-8f78d278d79d" providerId="ADAL" clId="{EADB49AD-2BEC-4948-9FC1-3A637A46CA3E}" dt="2024-11-19T07:39:17.029" v="2933" actId="164"/>
          <ac:spMkLst>
            <pc:docMk/>
            <pc:sldMk cId="1340725817" sldId="335"/>
            <ac:spMk id="27" creationId="{DAD8E602-DE2F-EC90-199F-1F6DA4B6B842}"/>
          </ac:spMkLst>
        </pc:spChg>
        <pc:spChg chg="add mod">
          <ac:chgData name="Mathias Richerzhagen" userId="061c65f5-fcc4-473b-b050-8f78d278d79d" providerId="ADAL" clId="{EADB49AD-2BEC-4948-9FC1-3A637A46CA3E}" dt="2024-11-19T07:39:17.029" v="2933" actId="164"/>
          <ac:spMkLst>
            <pc:docMk/>
            <pc:sldMk cId="1340725817" sldId="335"/>
            <ac:spMk id="30" creationId="{F8E87810-E03E-1B69-9E2D-436ADF871259}"/>
          </ac:spMkLst>
        </pc:spChg>
        <pc:grpChg chg="add mod">
          <ac:chgData name="Mathias Richerzhagen" userId="061c65f5-fcc4-473b-b050-8f78d278d79d" providerId="ADAL" clId="{EADB49AD-2BEC-4948-9FC1-3A637A46CA3E}" dt="2024-11-19T07:39:19.799" v="2935" actId="1076"/>
          <ac:grpSpMkLst>
            <pc:docMk/>
            <pc:sldMk cId="1340725817" sldId="335"/>
            <ac:grpSpMk id="31" creationId="{5DB67279-48B3-BE3B-6C8A-CE6764977B39}"/>
          </ac:grpSpMkLst>
        </pc:grpChg>
        <pc:grpChg chg="add mod">
          <ac:chgData name="Mathias Richerzhagen" userId="061c65f5-fcc4-473b-b050-8f78d278d79d" providerId="ADAL" clId="{EADB49AD-2BEC-4948-9FC1-3A637A46CA3E}" dt="2024-11-19T07:39:18.367" v="2934" actId="1076"/>
          <ac:grpSpMkLst>
            <pc:docMk/>
            <pc:sldMk cId="1340725817" sldId="335"/>
            <ac:grpSpMk id="32" creationId="{B69667DC-3EB6-2DD1-3CC5-430A831A4434}"/>
          </ac:grpSpMkLst>
        </pc:grpChg>
        <pc:picChg chg="add del mod">
          <ac:chgData name="Mathias Richerzhagen" userId="061c65f5-fcc4-473b-b050-8f78d278d79d" providerId="ADAL" clId="{EADB49AD-2BEC-4948-9FC1-3A637A46CA3E}" dt="2024-11-19T07:35:29.761" v="2870" actId="22"/>
          <ac:picMkLst>
            <pc:docMk/>
            <pc:sldMk cId="1340725817" sldId="335"/>
            <ac:picMk id="21" creationId="{75E98521-2CCE-5D6F-A577-6B1A8CA8D7C2}"/>
          </ac:picMkLst>
        </pc:picChg>
        <pc:picChg chg="add del">
          <ac:chgData name="Mathias Richerzhagen" userId="061c65f5-fcc4-473b-b050-8f78d278d79d" providerId="ADAL" clId="{EADB49AD-2BEC-4948-9FC1-3A637A46CA3E}" dt="2024-11-19T07:36:08.464" v="2873" actId="22"/>
          <ac:picMkLst>
            <pc:docMk/>
            <pc:sldMk cId="1340725817" sldId="335"/>
            <ac:picMk id="23" creationId="{1ADCDBB4-C473-2228-2331-27ED13572C98}"/>
          </ac:picMkLst>
        </pc:picChg>
        <pc:picChg chg="add mod">
          <ac:chgData name="Mathias Richerzhagen" userId="061c65f5-fcc4-473b-b050-8f78d278d79d" providerId="ADAL" clId="{EADB49AD-2BEC-4948-9FC1-3A637A46CA3E}" dt="2024-11-19T07:39:12.481" v="2932" actId="164"/>
          <ac:picMkLst>
            <pc:docMk/>
            <pc:sldMk cId="1340725817" sldId="335"/>
            <ac:picMk id="25" creationId="{1CDDA8DD-1E31-7CE2-77E5-0890AC9117FB}"/>
          </ac:picMkLst>
        </pc:picChg>
        <pc:picChg chg="add mod modCrop">
          <ac:chgData name="Mathias Richerzhagen" userId="061c65f5-fcc4-473b-b050-8f78d278d79d" providerId="ADAL" clId="{EADB49AD-2BEC-4948-9FC1-3A637A46CA3E}" dt="2024-11-19T07:39:17.029" v="2933" actId="164"/>
          <ac:picMkLst>
            <pc:docMk/>
            <pc:sldMk cId="1340725817" sldId="335"/>
            <ac:picMk id="29" creationId="{666104E3-C816-D9EC-3914-743020A36574}"/>
          </ac:picMkLst>
        </pc:picChg>
      </pc:sldChg>
      <pc:sldChg chg="add ord">
        <pc:chgData name="Mathias Richerzhagen" userId="061c65f5-fcc4-473b-b050-8f78d278d79d" providerId="ADAL" clId="{EADB49AD-2BEC-4948-9FC1-3A637A46CA3E}" dt="2024-11-19T07:43:10.475" v="3080"/>
        <pc:sldMkLst>
          <pc:docMk/>
          <pc:sldMk cId="496736888" sldId="336"/>
        </pc:sldMkLst>
      </pc:sldChg>
      <pc:sldChg chg="addSp delSp modSp add mod ord">
        <pc:chgData name="Mathias Richerzhagen" userId="061c65f5-fcc4-473b-b050-8f78d278d79d" providerId="ADAL" clId="{EADB49AD-2BEC-4948-9FC1-3A637A46CA3E}" dt="2024-11-19T07:53:23.976" v="3203" actId="1076"/>
        <pc:sldMkLst>
          <pc:docMk/>
          <pc:sldMk cId="3365399638" sldId="337"/>
        </pc:sldMkLst>
        <pc:spChg chg="del mod">
          <ac:chgData name="Mathias Richerzhagen" userId="061c65f5-fcc4-473b-b050-8f78d278d79d" providerId="ADAL" clId="{EADB49AD-2BEC-4948-9FC1-3A637A46CA3E}" dt="2024-11-19T07:48:39.382" v="3097" actId="478"/>
          <ac:spMkLst>
            <pc:docMk/>
            <pc:sldMk cId="3365399638" sldId="337"/>
            <ac:spMk id="3" creationId="{A53F07CC-2224-F320-E2EE-AC402AF056FF}"/>
          </ac:spMkLst>
        </pc:spChg>
        <pc:spChg chg="mod">
          <ac:chgData name="Mathias Richerzhagen" userId="061c65f5-fcc4-473b-b050-8f78d278d79d" providerId="ADAL" clId="{EADB49AD-2BEC-4948-9FC1-3A637A46CA3E}" dt="2024-11-19T07:48:49.663" v="3109" actId="20577"/>
          <ac:spMkLst>
            <pc:docMk/>
            <pc:sldMk cId="3365399638" sldId="337"/>
            <ac:spMk id="5" creationId="{BC51E246-858E-5A97-3541-8F1DFDE2B4C2}"/>
          </ac:spMkLst>
        </pc:spChg>
        <pc:spChg chg="del mod">
          <ac:chgData name="Mathias Richerzhagen" userId="061c65f5-fcc4-473b-b050-8f78d278d79d" providerId="ADAL" clId="{EADB49AD-2BEC-4948-9FC1-3A637A46CA3E}" dt="2024-11-19T07:47:13.808" v="3087" actId="478"/>
          <ac:spMkLst>
            <pc:docMk/>
            <pc:sldMk cId="3365399638" sldId="337"/>
            <ac:spMk id="8" creationId="{35AD5A88-743F-2E85-59C4-E4FE709B00D4}"/>
          </ac:spMkLst>
        </pc:spChg>
        <pc:spChg chg="add del mod">
          <ac:chgData name="Mathias Richerzhagen" userId="061c65f5-fcc4-473b-b050-8f78d278d79d" providerId="ADAL" clId="{EADB49AD-2BEC-4948-9FC1-3A637A46CA3E}" dt="2024-11-19T07:48:41.551" v="3099" actId="478"/>
          <ac:spMkLst>
            <pc:docMk/>
            <pc:sldMk cId="3365399638" sldId="337"/>
            <ac:spMk id="11" creationId="{41379003-FD54-C0D2-68E3-6DF0B4D09BA3}"/>
          </ac:spMkLst>
        </pc:spChg>
        <pc:spChg chg="add mod">
          <ac:chgData name="Mathias Richerzhagen" userId="061c65f5-fcc4-473b-b050-8f78d278d79d" providerId="ADAL" clId="{EADB49AD-2BEC-4948-9FC1-3A637A46CA3E}" dt="2024-11-19T07:53:23.976" v="3203" actId="1076"/>
          <ac:spMkLst>
            <pc:docMk/>
            <pc:sldMk cId="3365399638" sldId="337"/>
            <ac:spMk id="14" creationId="{CCA0D25D-1D8D-08BD-4866-A31CC631776B}"/>
          </ac:spMkLst>
        </pc:spChg>
        <pc:graphicFrameChg chg="add del mod">
          <ac:chgData name="Mathias Richerzhagen" userId="061c65f5-fcc4-473b-b050-8f78d278d79d" providerId="ADAL" clId="{EADB49AD-2BEC-4948-9FC1-3A637A46CA3E}" dt="2024-11-19T07:47:20.724" v="3092" actId="478"/>
          <ac:graphicFrameMkLst>
            <pc:docMk/>
            <pc:sldMk cId="3365399638" sldId="337"/>
            <ac:graphicFrameMk id="7" creationId="{B4F653D4-24C4-1D6B-D5E5-078B6E8F44F1}"/>
          </ac:graphicFrameMkLst>
        </pc:graphicFrameChg>
        <pc:graphicFrameChg chg="add del mod">
          <ac:chgData name="Mathias Richerzhagen" userId="061c65f5-fcc4-473b-b050-8f78d278d79d" providerId="ADAL" clId="{EADB49AD-2BEC-4948-9FC1-3A637A46CA3E}" dt="2024-11-19T07:47:30.822" v="3095" actId="478"/>
          <ac:graphicFrameMkLst>
            <pc:docMk/>
            <pc:sldMk cId="3365399638" sldId="337"/>
            <ac:graphicFrameMk id="9" creationId="{FAD8A3F9-2BCE-B7DB-4BC8-D0A70CA99E5A}"/>
          </ac:graphicFrameMkLst>
        </pc:graphicFrameChg>
        <pc:picChg chg="add mod">
          <ac:chgData name="Mathias Richerzhagen" userId="061c65f5-fcc4-473b-b050-8f78d278d79d" providerId="ADAL" clId="{EADB49AD-2BEC-4948-9FC1-3A637A46CA3E}" dt="2024-11-19T07:49:35.833" v="3153" actId="1076"/>
          <ac:picMkLst>
            <pc:docMk/>
            <pc:sldMk cId="3365399638" sldId="337"/>
            <ac:picMk id="13" creationId="{2283CD55-2AA8-7EDB-3166-C726E731106A}"/>
          </ac:picMkLst>
        </pc:picChg>
        <pc:picChg chg="del">
          <ac:chgData name="Mathias Richerzhagen" userId="061c65f5-fcc4-473b-b050-8f78d278d79d" providerId="ADAL" clId="{EADB49AD-2BEC-4948-9FC1-3A637A46CA3E}" dt="2024-11-19T07:47:12.752" v="3085" actId="478"/>
          <ac:picMkLst>
            <pc:docMk/>
            <pc:sldMk cId="3365399638" sldId="337"/>
            <ac:picMk id="1026" creationId="{B63892CD-9647-A733-4104-F84C51B97A46}"/>
          </ac:picMkLst>
        </pc:picChg>
      </pc:sldChg>
    </pc:docChg>
  </pc:docChgLst>
  <pc:docChgLst>
    <pc:chgData name="Mathias Richerzhagen" userId="061c65f5-fcc4-473b-b050-8f78d278d79d" providerId="ADAL" clId="{FD514EC2-C6A9-4788-AAA6-9DBC5779A6A1}"/>
    <pc:docChg chg="custSel modSld">
      <pc:chgData name="Mathias Richerzhagen" userId="061c65f5-fcc4-473b-b050-8f78d278d79d" providerId="ADAL" clId="{FD514EC2-C6A9-4788-AAA6-9DBC5779A6A1}" dt="2024-11-26T06:32:51.849" v="105" actId="478"/>
      <pc:docMkLst>
        <pc:docMk/>
      </pc:docMkLst>
      <pc:sldChg chg="addSp delSp modSp mod">
        <pc:chgData name="Mathias Richerzhagen" userId="061c65f5-fcc4-473b-b050-8f78d278d79d" providerId="ADAL" clId="{FD514EC2-C6A9-4788-AAA6-9DBC5779A6A1}" dt="2024-11-26T06:32:51.849" v="105" actId="478"/>
        <pc:sldMkLst>
          <pc:docMk/>
          <pc:sldMk cId="3857495627" sldId="322"/>
        </pc:sldMkLst>
        <pc:spChg chg="mod">
          <ac:chgData name="Mathias Richerzhagen" userId="061c65f5-fcc4-473b-b050-8f78d278d79d" providerId="ADAL" clId="{FD514EC2-C6A9-4788-AAA6-9DBC5779A6A1}" dt="2024-11-26T06:31:33.048" v="73" actId="20577"/>
          <ac:spMkLst>
            <pc:docMk/>
            <pc:sldMk cId="3857495627" sldId="322"/>
            <ac:spMk id="3" creationId="{F31B5585-F764-9B15-4AD1-B0F044EDBD9C}"/>
          </ac:spMkLst>
        </pc:spChg>
        <pc:spChg chg="del mod">
          <ac:chgData name="Mathias Richerzhagen" userId="061c65f5-fcc4-473b-b050-8f78d278d79d" providerId="ADAL" clId="{FD514EC2-C6A9-4788-AAA6-9DBC5779A6A1}" dt="2024-11-26T06:32:51.849" v="105" actId="478"/>
          <ac:spMkLst>
            <pc:docMk/>
            <pc:sldMk cId="3857495627" sldId="322"/>
            <ac:spMk id="6" creationId="{ADF85E26-B4CE-885F-8842-58A79EB8F570}"/>
          </ac:spMkLst>
        </pc:spChg>
        <pc:spChg chg="add mod">
          <ac:chgData name="Mathias Richerzhagen" userId="061c65f5-fcc4-473b-b050-8f78d278d79d" providerId="ADAL" clId="{FD514EC2-C6A9-4788-AAA6-9DBC5779A6A1}" dt="2024-11-26T06:32:45.873" v="103"/>
          <ac:spMkLst>
            <pc:docMk/>
            <pc:sldMk cId="3857495627" sldId="322"/>
            <ac:spMk id="8" creationId="{91A7BCC2-B452-B72E-61CF-32F074A4FFA8}"/>
          </ac:spMkLst>
        </pc:spChg>
        <pc:picChg chg="add mod">
          <ac:chgData name="Mathias Richerzhagen" userId="061c65f5-fcc4-473b-b050-8f78d278d79d" providerId="ADAL" clId="{FD514EC2-C6A9-4788-AAA6-9DBC5779A6A1}" dt="2024-11-26T06:31:56.121" v="76" actId="1076"/>
          <ac:picMkLst>
            <pc:docMk/>
            <pc:sldMk cId="3857495627" sldId="322"/>
            <ac:picMk id="1026" creationId="{B96220C5-5339-2A82-12D5-B37977AFF6D9}"/>
          </ac:picMkLst>
        </pc:picChg>
      </pc:sldChg>
      <pc:sldChg chg="modSp mod">
        <pc:chgData name="Mathias Richerzhagen" userId="061c65f5-fcc4-473b-b050-8f78d278d79d" providerId="ADAL" clId="{FD514EC2-C6A9-4788-AAA6-9DBC5779A6A1}" dt="2024-11-26T06:32:19.544" v="102" actId="20577"/>
        <pc:sldMkLst>
          <pc:docMk/>
          <pc:sldMk cId="239347453" sldId="338"/>
        </pc:sldMkLst>
        <pc:spChg chg="mod">
          <ac:chgData name="Mathias Richerzhagen" userId="061c65f5-fcc4-473b-b050-8f78d278d79d" providerId="ADAL" clId="{FD514EC2-C6A9-4788-AAA6-9DBC5779A6A1}" dt="2024-11-26T06:32:19.544" v="102" actId="20577"/>
          <ac:spMkLst>
            <pc:docMk/>
            <pc:sldMk cId="239347453" sldId="338"/>
            <ac:spMk id="7" creationId="{2AB85308-C90E-E7F3-2141-2BF4B9730155}"/>
          </ac:spMkLst>
        </pc:spChg>
      </pc:sldChg>
    </pc:docChg>
  </pc:docChgLst>
  <pc:docChgLst>
    <pc:chgData name="Mathias Richerzhagen" userId="061c65f5-fcc4-473b-b050-8f78d278d79d" providerId="ADAL" clId="{6323F1C5-D7F6-476D-B8C4-6181848C4A81}"/>
    <pc:docChg chg="undo custSel addSld delSld modSld sldOrd modSection">
      <pc:chgData name="Mathias Richerzhagen" userId="061c65f5-fcc4-473b-b050-8f78d278d79d" providerId="ADAL" clId="{6323F1C5-D7F6-476D-B8C4-6181848C4A81}" dt="2024-11-04T07:13:37.245" v="1624" actId="6549"/>
      <pc:docMkLst>
        <pc:docMk/>
      </pc:docMkLst>
      <pc:sldChg chg="modSp mod">
        <pc:chgData name="Mathias Richerzhagen" userId="061c65f5-fcc4-473b-b050-8f78d278d79d" providerId="ADAL" clId="{6323F1C5-D7F6-476D-B8C4-6181848C4A81}" dt="2024-11-04T07:10:21.322" v="1477" actId="20577"/>
        <pc:sldMkLst>
          <pc:docMk/>
          <pc:sldMk cId="1737023212" sldId="258"/>
        </pc:sldMkLst>
        <pc:spChg chg="mod">
          <ac:chgData name="Mathias Richerzhagen" userId="061c65f5-fcc4-473b-b050-8f78d278d79d" providerId="ADAL" clId="{6323F1C5-D7F6-476D-B8C4-6181848C4A81}" dt="2024-11-04T07:10:21.322" v="1477" actId="20577"/>
          <ac:spMkLst>
            <pc:docMk/>
            <pc:sldMk cId="1737023212" sldId="258"/>
            <ac:spMk id="3" creationId="{34B98B2F-9E75-88ED-DE3A-39217E4A5BD2}"/>
          </ac:spMkLst>
        </pc:spChg>
      </pc:sldChg>
      <pc:sldChg chg="addSp delSp modSp mod">
        <pc:chgData name="Mathias Richerzhagen" userId="061c65f5-fcc4-473b-b050-8f78d278d79d" providerId="ADAL" clId="{6323F1C5-D7F6-476D-B8C4-6181848C4A81}" dt="2024-11-04T07:08:57.515" v="1465" actId="20577"/>
        <pc:sldMkLst>
          <pc:docMk/>
          <pc:sldMk cId="4124697240" sldId="309"/>
        </pc:sldMkLst>
        <pc:spChg chg="mod">
          <ac:chgData name="Mathias Richerzhagen" userId="061c65f5-fcc4-473b-b050-8f78d278d79d" providerId="ADAL" clId="{6323F1C5-D7F6-476D-B8C4-6181848C4A81}" dt="2024-11-04T07:04:32.928" v="1328"/>
          <ac:spMkLst>
            <pc:docMk/>
            <pc:sldMk cId="4124697240" sldId="309"/>
            <ac:spMk id="2" creationId="{5BFED21B-62BD-DED6-FB41-8759CF4CCF0C}"/>
          </ac:spMkLst>
        </pc:spChg>
        <pc:spChg chg="add del mod">
          <ac:chgData name="Mathias Richerzhagen" userId="061c65f5-fcc4-473b-b050-8f78d278d79d" providerId="ADAL" clId="{6323F1C5-D7F6-476D-B8C4-6181848C4A81}" dt="2024-11-04T06:52:35.851" v="657" actId="478"/>
          <ac:spMkLst>
            <pc:docMk/>
            <pc:sldMk cId="4124697240" sldId="309"/>
            <ac:spMk id="3" creationId="{BDF52767-67D0-29A1-2A68-98606FFBBB8D}"/>
          </ac:spMkLst>
        </pc:spChg>
        <pc:spChg chg="mod">
          <ac:chgData name="Mathias Richerzhagen" userId="061c65f5-fcc4-473b-b050-8f78d278d79d" providerId="ADAL" clId="{6323F1C5-D7F6-476D-B8C4-6181848C4A81}" dt="2024-11-04T07:01:49.146" v="1141" actId="20577"/>
          <ac:spMkLst>
            <pc:docMk/>
            <pc:sldMk cId="4124697240" sldId="309"/>
            <ac:spMk id="5" creationId="{DF368057-D48C-BC4E-CC75-5F17E644C4C2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7" creationId="{FF18FB3C-9A07-282E-6964-B6282A1F7713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8" creationId="{1ED5B165-B1BD-83D7-AD5E-FDD425200566}"/>
          </ac:spMkLst>
        </pc:spChg>
        <pc:spChg chg="add del mod">
          <ac:chgData name="Mathias Richerzhagen" userId="061c65f5-fcc4-473b-b050-8f78d278d79d" providerId="ADAL" clId="{6323F1C5-D7F6-476D-B8C4-6181848C4A81}" dt="2024-11-04T06:58:09.706" v="881" actId="478"/>
          <ac:spMkLst>
            <pc:docMk/>
            <pc:sldMk cId="4124697240" sldId="309"/>
            <ac:spMk id="9" creationId="{4ACE9ED5-DA31-26BA-000A-ACA51D4BD415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10" creationId="{C499C753-6694-E527-EA57-5ACA452274F8}"/>
          </ac:spMkLst>
        </pc:spChg>
        <pc:spChg chg="add del mod">
          <ac:chgData name="Mathias Richerzhagen" userId="061c65f5-fcc4-473b-b050-8f78d278d79d" providerId="ADAL" clId="{6323F1C5-D7F6-476D-B8C4-6181848C4A81}" dt="2024-11-04T06:54:11.739" v="756" actId="478"/>
          <ac:spMkLst>
            <pc:docMk/>
            <pc:sldMk cId="4124697240" sldId="309"/>
            <ac:spMk id="11" creationId="{E0238BB6-E1AC-3B15-13ED-A1953B458F94}"/>
          </ac:spMkLst>
        </pc:spChg>
        <pc:spChg chg="add mod">
          <ac:chgData name="Mathias Richerzhagen" userId="061c65f5-fcc4-473b-b050-8f78d278d79d" providerId="ADAL" clId="{6323F1C5-D7F6-476D-B8C4-6181848C4A81}" dt="2024-11-04T07:08:57.515" v="1465" actId="20577"/>
          <ac:spMkLst>
            <pc:docMk/>
            <pc:sldMk cId="4124697240" sldId="309"/>
            <ac:spMk id="12" creationId="{7C90939A-319C-9D8B-3CB3-6B3688B85665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13" creationId="{9E0D45CB-295F-8568-7F55-C1038EA9796C}"/>
          </ac:spMkLst>
        </pc:spChg>
        <pc:spChg chg="add del mod">
          <ac:chgData name="Mathias Richerzhagen" userId="061c65f5-fcc4-473b-b050-8f78d278d79d" providerId="ADAL" clId="{6323F1C5-D7F6-476D-B8C4-6181848C4A81}" dt="2024-11-04T07:01:00.698" v="1032" actId="478"/>
          <ac:spMkLst>
            <pc:docMk/>
            <pc:sldMk cId="4124697240" sldId="309"/>
            <ac:spMk id="28" creationId="{0F28A986-3776-F9FF-8A8F-D5780B8A30A1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0" creationId="{49A13387-119C-4520-BF3E-25D825FA1B64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1" creationId="{DD62FA54-F547-409A-544D-F8D5C27CED6E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2" creationId="{20E80F25-543C-2E84-6B6F-A1A6812FE823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3" creationId="{20008460-9CD2-BDA6-D3E0-7B8C01DE7ADC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4" creationId="{74943A31-CA00-544D-1492-170828907796}"/>
          </ac:spMkLst>
        </pc:spChg>
        <pc:spChg chg="add mod">
          <ac:chgData name="Mathias Richerzhagen" userId="061c65f5-fcc4-473b-b050-8f78d278d79d" providerId="ADAL" clId="{6323F1C5-D7F6-476D-B8C4-6181848C4A81}" dt="2024-11-04T07:03:13.662" v="1175" actId="1035"/>
          <ac:spMkLst>
            <pc:docMk/>
            <pc:sldMk cId="4124697240" sldId="309"/>
            <ac:spMk id="35" creationId="{CD7D29B3-B272-D71C-4ABA-C8DC083E68B7}"/>
          </ac:spMkLst>
        </pc:spChg>
        <pc:spChg chg="add mod">
          <ac:chgData name="Mathias Richerzhagen" userId="061c65f5-fcc4-473b-b050-8f78d278d79d" providerId="ADAL" clId="{6323F1C5-D7F6-476D-B8C4-6181848C4A81}" dt="2024-11-04T07:02:36.783" v="1159"/>
          <ac:spMkLst>
            <pc:docMk/>
            <pc:sldMk cId="4124697240" sldId="309"/>
            <ac:spMk id="36" creationId="{B1FD5758-5738-6474-AF5C-6A997D21F776}"/>
          </ac:spMkLst>
        </pc:spChg>
        <pc:spChg chg="add mod">
          <ac:chgData name="Mathias Richerzhagen" userId="061c65f5-fcc4-473b-b050-8f78d278d79d" providerId="ADAL" clId="{6323F1C5-D7F6-476D-B8C4-6181848C4A81}" dt="2024-11-04T07:04:18.019" v="1308" actId="1076"/>
          <ac:spMkLst>
            <pc:docMk/>
            <pc:sldMk cId="4124697240" sldId="309"/>
            <ac:spMk id="37" creationId="{42AC43CB-C9D3-BF74-47FD-295433856335}"/>
          </ac:spMkLst>
        </pc:spChg>
        <pc:cxnChg chg="add mod">
          <ac:chgData name="Mathias Richerzhagen" userId="061c65f5-fcc4-473b-b050-8f78d278d79d" providerId="ADAL" clId="{6323F1C5-D7F6-476D-B8C4-6181848C4A81}" dt="2024-11-04T07:03:13.662" v="1175" actId="1035"/>
          <ac:cxnSpMkLst>
            <pc:docMk/>
            <pc:sldMk cId="4124697240" sldId="309"/>
            <ac:cxnSpMk id="15" creationId="{76559FD0-B120-6797-A314-43C69B6FF9EA}"/>
          </ac:cxnSpMkLst>
        </pc:cxnChg>
        <pc:cxnChg chg="add mod">
          <ac:chgData name="Mathias Richerzhagen" userId="061c65f5-fcc4-473b-b050-8f78d278d79d" providerId="ADAL" clId="{6323F1C5-D7F6-476D-B8C4-6181848C4A81}" dt="2024-11-04T07:03:13.662" v="1175" actId="1035"/>
          <ac:cxnSpMkLst>
            <pc:docMk/>
            <pc:sldMk cId="4124697240" sldId="309"/>
            <ac:cxnSpMk id="16" creationId="{9737AFDA-1B3A-BEBF-5D54-069C8D732E6F}"/>
          </ac:cxnSpMkLst>
        </pc:cxnChg>
        <pc:cxnChg chg="add del mod">
          <ac:chgData name="Mathias Richerzhagen" userId="061c65f5-fcc4-473b-b050-8f78d278d79d" providerId="ADAL" clId="{6323F1C5-D7F6-476D-B8C4-6181848C4A81}" dt="2024-11-04T06:58:12.841" v="883" actId="478"/>
          <ac:cxnSpMkLst>
            <pc:docMk/>
            <pc:sldMk cId="4124697240" sldId="309"/>
            <ac:cxnSpMk id="19" creationId="{6DE4C21F-362E-5151-CDFA-AE158B6D33DB}"/>
          </ac:cxnSpMkLst>
        </pc:cxnChg>
        <pc:cxnChg chg="add mod">
          <ac:chgData name="Mathias Richerzhagen" userId="061c65f5-fcc4-473b-b050-8f78d278d79d" providerId="ADAL" clId="{6323F1C5-D7F6-476D-B8C4-6181848C4A81}" dt="2024-11-04T07:03:13.662" v="1175" actId="1035"/>
          <ac:cxnSpMkLst>
            <pc:docMk/>
            <pc:sldMk cId="4124697240" sldId="309"/>
            <ac:cxnSpMk id="22" creationId="{D5E9C394-F71E-088E-377F-85D0F1370339}"/>
          </ac:cxnSpMkLst>
        </pc:cxnChg>
        <pc:cxnChg chg="add mod">
          <ac:chgData name="Mathias Richerzhagen" userId="061c65f5-fcc4-473b-b050-8f78d278d79d" providerId="ADAL" clId="{6323F1C5-D7F6-476D-B8C4-6181848C4A81}" dt="2024-11-04T07:03:13.662" v="1175" actId="1035"/>
          <ac:cxnSpMkLst>
            <pc:docMk/>
            <pc:sldMk cId="4124697240" sldId="309"/>
            <ac:cxnSpMk id="25" creationId="{149D579E-79F0-C91F-2402-6C15875E5037}"/>
          </ac:cxnSpMkLst>
        </pc:cxnChg>
      </pc:sldChg>
      <pc:sldChg chg="modSp mod">
        <pc:chgData name="Mathias Richerzhagen" userId="061c65f5-fcc4-473b-b050-8f78d278d79d" providerId="ADAL" clId="{6323F1C5-D7F6-476D-B8C4-6181848C4A81}" dt="2024-11-04T07:12:54.218" v="1559" actId="20577"/>
        <pc:sldMkLst>
          <pc:docMk/>
          <pc:sldMk cId="549735907" sldId="310"/>
        </pc:sldMkLst>
        <pc:spChg chg="mod">
          <ac:chgData name="Mathias Richerzhagen" userId="061c65f5-fcc4-473b-b050-8f78d278d79d" providerId="ADAL" clId="{6323F1C5-D7F6-476D-B8C4-6181848C4A81}" dt="2024-11-04T07:12:54.218" v="1559" actId="20577"/>
          <ac:spMkLst>
            <pc:docMk/>
            <pc:sldMk cId="549735907" sldId="310"/>
            <ac:spMk id="2" creationId="{5BFED21B-62BD-DED6-FB41-8759CF4CCF0C}"/>
          </ac:spMkLst>
        </pc:spChg>
      </pc:sldChg>
      <pc:sldChg chg="modSp mod">
        <pc:chgData name="Mathias Richerzhagen" userId="061c65f5-fcc4-473b-b050-8f78d278d79d" providerId="ADAL" clId="{6323F1C5-D7F6-476D-B8C4-6181848C4A81}" dt="2024-11-04T07:12:49.146" v="1550" actId="20577"/>
        <pc:sldMkLst>
          <pc:docMk/>
          <pc:sldMk cId="1464423400" sldId="311"/>
        </pc:sldMkLst>
        <pc:spChg chg="mod">
          <ac:chgData name="Mathias Richerzhagen" userId="061c65f5-fcc4-473b-b050-8f78d278d79d" providerId="ADAL" clId="{6323F1C5-D7F6-476D-B8C4-6181848C4A81}" dt="2024-11-04T07:12:49.146" v="1550" actId="20577"/>
          <ac:spMkLst>
            <pc:docMk/>
            <pc:sldMk cId="1464423400" sldId="311"/>
            <ac:spMk id="2" creationId="{5BFED21B-62BD-DED6-FB41-8759CF4CCF0C}"/>
          </ac:spMkLst>
        </pc:spChg>
      </pc:sldChg>
      <pc:sldChg chg="addSp delSp modSp add mod ord">
        <pc:chgData name="Mathias Richerzhagen" userId="061c65f5-fcc4-473b-b050-8f78d278d79d" providerId="ADAL" clId="{6323F1C5-D7F6-476D-B8C4-6181848C4A81}" dt="2024-11-04T06:36:19.547" v="328" actId="1037"/>
        <pc:sldMkLst>
          <pc:docMk/>
          <pc:sldMk cId="1546303561" sldId="313"/>
        </pc:sldMkLst>
        <pc:spChg chg="mod">
          <ac:chgData name="Mathias Richerzhagen" userId="061c65f5-fcc4-473b-b050-8f78d278d79d" providerId="ADAL" clId="{6323F1C5-D7F6-476D-B8C4-6181848C4A81}" dt="2024-11-04T06:27:00.267" v="30" actId="20577"/>
          <ac:spMkLst>
            <pc:docMk/>
            <pc:sldMk cId="1546303561" sldId="313"/>
            <ac:spMk id="2" creationId="{5BFED21B-62BD-DED6-FB41-8759CF4CCF0C}"/>
          </ac:spMkLst>
        </pc:spChg>
        <pc:spChg chg="add del mod">
          <ac:chgData name="Mathias Richerzhagen" userId="061c65f5-fcc4-473b-b050-8f78d278d79d" providerId="ADAL" clId="{6323F1C5-D7F6-476D-B8C4-6181848C4A81}" dt="2024-11-04T06:27:38.059" v="46"/>
          <ac:spMkLst>
            <pc:docMk/>
            <pc:sldMk cId="1546303561" sldId="313"/>
            <ac:spMk id="3" creationId="{043998E7-B617-014C-D3A5-185DC88C6147}"/>
          </ac:spMkLst>
        </pc:spChg>
        <pc:spChg chg="mod">
          <ac:chgData name="Mathias Richerzhagen" userId="061c65f5-fcc4-473b-b050-8f78d278d79d" providerId="ADAL" clId="{6323F1C5-D7F6-476D-B8C4-6181848C4A81}" dt="2024-11-04T06:27:06.586" v="42" actId="20577"/>
          <ac:spMkLst>
            <pc:docMk/>
            <pc:sldMk cId="1546303561" sldId="313"/>
            <ac:spMk id="5" creationId="{DF368057-D48C-BC4E-CC75-5F17E644C4C2}"/>
          </ac:spMkLst>
        </pc:spChg>
        <pc:spChg chg="add del mod">
          <ac:chgData name="Mathias Richerzhagen" userId="061c65f5-fcc4-473b-b050-8f78d278d79d" providerId="ADAL" clId="{6323F1C5-D7F6-476D-B8C4-6181848C4A81}" dt="2024-11-04T06:28:18.795" v="48" actId="478"/>
          <ac:spMkLst>
            <pc:docMk/>
            <pc:sldMk cId="1546303561" sldId="313"/>
            <ac:spMk id="7" creationId="{DCB355AA-3F03-51C1-D296-6E1A79849218}"/>
          </ac:spMkLst>
        </pc:spChg>
        <pc:spChg chg="add del mod">
          <ac:chgData name="Mathias Richerzhagen" userId="061c65f5-fcc4-473b-b050-8f78d278d79d" providerId="ADAL" clId="{6323F1C5-D7F6-476D-B8C4-6181848C4A81}" dt="2024-11-04T06:28:57.242" v="61" actId="478"/>
          <ac:spMkLst>
            <pc:docMk/>
            <pc:sldMk cId="1546303561" sldId="313"/>
            <ac:spMk id="8" creationId="{0EC289E1-A283-ECD5-14F2-D30437B70F5F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9" creationId="{98200CAD-2B0C-2B0E-23D7-8128A853E61B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10" creationId="{7023E00E-7DC4-B5BE-44E4-426867D6BE89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11" creationId="{BE004530-0763-531C-70BB-BF5363399B6E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12" creationId="{B8462303-B5D1-C4C2-6E83-397BD7A2D130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13" creationId="{48600DDC-70DC-20BF-8A7F-CC3D412F975C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14" creationId="{8CF055F7-A0CD-550E-A926-F9990401FE10}"/>
          </ac:spMkLst>
        </pc:spChg>
        <pc:spChg chg="add del mod">
          <ac:chgData name="Mathias Richerzhagen" userId="061c65f5-fcc4-473b-b050-8f78d278d79d" providerId="ADAL" clId="{6323F1C5-D7F6-476D-B8C4-6181848C4A81}" dt="2024-11-04T06:31:42.538" v="213" actId="478"/>
          <ac:spMkLst>
            <pc:docMk/>
            <pc:sldMk cId="1546303561" sldId="313"/>
            <ac:spMk id="15" creationId="{907EBCB9-2D22-E78A-12FB-A28C6A62BD30}"/>
          </ac:spMkLst>
        </pc:spChg>
        <pc:spChg chg="add del mod">
          <ac:chgData name="Mathias Richerzhagen" userId="061c65f5-fcc4-473b-b050-8f78d278d79d" providerId="ADAL" clId="{6323F1C5-D7F6-476D-B8C4-6181848C4A81}" dt="2024-11-04T06:31:42.538" v="213" actId="478"/>
          <ac:spMkLst>
            <pc:docMk/>
            <pc:sldMk cId="1546303561" sldId="313"/>
            <ac:spMk id="16" creationId="{A2C3BBF5-9660-0F33-116C-C30F73029E81}"/>
          </ac:spMkLst>
        </pc:spChg>
        <pc:spChg chg="add del mod">
          <ac:chgData name="Mathias Richerzhagen" userId="061c65f5-fcc4-473b-b050-8f78d278d79d" providerId="ADAL" clId="{6323F1C5-D7F6-476D-B8C4-6181848C4A81}" dt="2024-11-04T06:31:42.538" v="213" actId="478"/>
          <ac:spMkLst>
            <pc:docMk/>
            <pc:sldMk cId="1546303561" sldId="313"/>
            <ac:spMk id="17" creationId="{0987BD22-8D08-AB7D-A14D-7CBDDC4ADF2C}"/>
          </ac:spMkLst>
        </pc:spChg>
        <pc:spChg chg="add del mod">
          <ac:chgData name="Mathias Richerzhagen" userId="061c65f5-fcc4-473b-b050-8f78d278d79d" providerId="ADAL" clId="{6323F1C5-D7F6-476D-B8C4-6181848C4A81}" dt="2024-11-04T06:31:42.538" v="213" actId="478"/>
          <ac:spMkLst>
            <pc:docMk/>
            <pc:sldMk cId="1546303561" sldId="313"/>
            <ac:spMk id="18" creationId="{96E7B336-8D57-8471-5E59-9B0ADA9F030A}"/>
          </ac:spMkLst>
        </pc:spChg>
        <pc:spChg chg="add del mod">
          <ac:chgData name="Mathias Richerzhagen" userId="061c65f5-fcc4-473b-b050-8f78d278d79d" providerId="ADAL" clId="{6323F1C5-D7F6-476D-B8C4-6181848C4A81}" dt="2024-11-04T06:31:42.538" v="213" actId="478"/>
          <ac:spMkLst>
            <pc:docMk/>
            <pc:sldMk cId="1546303561" sldId="313"/>
            <ac:spMk id="19" creationId="{966736B5-2DE7-48FD-B98A-61B8B20A5841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20" creationId="{FDC5120A-A375-74E0-AFC5-0AF547AF7730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21" creationId="{E67CA5C6-006F-1FD2-C9D8-D824E6BD1231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22" creationId="{91F466EF-9842-C7E6-4FFD-F93D425A4D34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23" creationId="{CE7B5229-6889-3BA1-B105-36721EEAA0E6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24" creationId="{5B71D7A2-9555-A8D3-770D-7C5216D1A11E}"/>
          </ac:spMkLst>
        </pc:spChg>
        <pc:spChg chg="add del mod">
          <ac:chgData name="Mathias Richerzhagen" userId="061c65f5-fcc4-473b-b050-8f78d278d79d" providerId="ADAL" clId="{6323F1C5-D7F6-476D-B8C4-6181848C4A81}" dt="2024-11-04T06:32:38.667" v="220" actId="478"/>
          <ac:spMkLst>
            <pc:docMk/>
            <pc:sldMk cId="1546303561" sldId="313"/>
            <ac:spMk id="25" creationId="{0DA0E0FD-111D-1B09-94F2-25CAD0B386E4}"/>
          </ac:spMkLst>
        </pc:spChg>
        <pc:spChg chg="add del mod">
          <ac:chgData name="Mathias Richerzhagen" userId="061c65f5-fcc4-473b-b050-8f78d278d79d" providerId="ADAL" clId="{6323F1C5-D7F6-476D-B8C4-6181848C4A81}" dt="2024-11-04T06:32:38.667" v="220" actId="478"/>
          <ac:spMkLst>
            <pc:docMk/>
            <pc:sldMk cId="1546303561" sldId="313"/>
            <ac:spMk id="26" creationId="{F1DEB199-0557-DD8D-12CF-2EF612723FB4}"/>
          </ac:spMkLst>
        </pc:spChg>
        <pc:spChg chg="add del mod">
          <ac:chgData name="Mathias Richerzhagen" userId="061c65f5-fcc4-473b-b050-8f78d278d79d" providerId="ADAL" clId="{6323F1C5-D7F6-476D-B8C4-6181848C4A81}" dt="2024-11-04T06:32:38.667" v="220" actId="478"/>
          <ac:spMkLst>
            <pc:docMk/>
            <pc:sldMk cId="1546303561" sldId="313"/>
            <ac:spMk id="27" creationId="{94A9F5BD-F730-9679-6778-20C14B34F18D}"/>
          </ac:spMkLst>
        </pc:spChg>
        <pc:spChg chg="add del mod">
          <ac:chgData name="Mathias Richerzhagen" userId="061c65f5-fcc4-473b-b050-8f78d278d79d" providerId="ADAL" clId="{6323F1C5-D7F6-476D-B8C4-6181848C4A81}" dt="2024-11-04T06:32:38.667" v="220" actId="478"/>
          <ac:spMkLst>
            <pc:docMk/>
            <pc:sldMk cId="1546303561" sldId="313"/>
            <ac:spMk id="28" creationId="{75078C83-6499-0C1B-5502-4B1013062B95}"/>
          </ac:spMkLst>
        </pc:spChg>
        <pc:spChg chg="add del mod">
          <ac:chgData name="Mathias Richerzhagen" userId="061c65f5-fcc4-473b-b050-8f78d278d79d" providerId="ADAL" clId="{6323F1C5-D7F6-476D-B8C4-6181848C4A81}" dt="2024-11-04T06:32:38.667" v="220" actId="478"/>
          <ac:spMkLst>
            <pc:docMk/>
            <pc:sldMk cId="1546303561" sldId="313"/>
            <ac:spMk id="29" creationId="{F4909896-FB7F-A641-54B9-87BE02F5B6F7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35" creationId="{EEB9CAEB-EC09-3933-CED9-539937A77A05}"/>
          </ac:spMkLst>
        </pc:spChg>
        <pc:spChg chg="add mod">
          <ac:chgData name="Mathias Richerzhagen" userId="061c65f5-fcc4-473b-b050-8f78d278d79d" providerId="ADAL" clId="{6323F1C5-D7F6-476D-B8C4-6181848C4A81}" dt="2024-11-04T06:36:19.547" v="328" actId="1037"/>
          <ac:spMkLst>
            <pc:docMk/>
            <pc:sldMk cId="1546303561" sldId="313"/>
            <ac:spMk id="36" creationId="{773F4C34-0121-08F2-3A90-05CC066CEA18}"/>
          </ac:spMkLst>
        </pc:spChg>
        <pc:cxnChg chg="add mod">
          <ac:chgData name="Mathias Richerzhagen" userId="061c65f5-fcc4-473b-b050-8f78d278d79d" providerId="ADAL" clId="{6323F1C5-D7F6-476D-B8C4-6181848C4A81}" dt="2024-11-04T06:36:19.547" v="328" actId="1037"/>
          <ac:cxnSpMkLst>
            <pc:docMk/>
            <pc:sldMk cId="1546303561" sldId="313"/>
            <ac:cxnSpMk id="31" creationId="{2A40FD5D-FF57-27D4-0BB6-10FA10B17D43}"/>
          </ac:cxnSpMkLst>
        </pc:cxnChg>
      </pc:sldChg>
      <pc:sldChg chg="addSp delSp modSp add mod">
        <pc:chgData name="Mathias Richerzhagen" userId="061c65f5-fcc4-473b-b050-8f78d278d79d" providerId="ADAL" clId="{6323F1C5-D7F6-476D-B8C4-6181848C4A81}" dt="2024-11-04T06:51:15.050" v="655" actId="478"/>
        <pc:sldMkLst>
          <pc:docMk/>
          <pc:sldMk cId="3500007776" sldId="314"/>
        </pc:sldMkLst>
        <pc:spChg chg="add del mod">
          <ac:chgData name="Mathias Richerzhagen" userId="061c65f5-fcc4-473b-b050-8f78d278d79d" providerId="ADAL" clId="{6323F1C5-D7F6-476D-B8C4-6181848C4A81}" dt="2024-11-04T06:37:51.962" v="403" actId="478"/>
          <ac:spMkLst>
            <pc:docMk/>
            <pc:sldMk cId="3500007776" sldId="314"/>
            <ac:spMk id="3" creationId="{B80417DB-A41E-08E2-2E95-4B776287517F}"/>
          </ac:spMkLst>
        </pc:spChg>
        <pc:spChg chg="add mod">
          <ac:chgData name="Mathias Richerzhagen" userId="061c65f5-fcc4-473b-b050-8f78d278d79d" providerId="ADAL" clId="{6323F1C5-D7F6-476D-B8C4-6181848C4A81}" dt="2024-11-04T06:50:51.410" v="630" actId="1076"/>
          <ac:spMkLst>
            <pc:docMk/>
            <pc:sldMk cId="3500007776" sldId="314"/>
            <ac:spMk id="7" creationId="{253DA9CA-93F2-C014-4AD7-88E1A10E847C}"/>
          </ac:spMkLst>
        </pc:spChg>
        <pc:spChg chg="add del mod">
          <ac:chgData name="Mathias Richerzhagen" userId="061c65f5-fcc4-473b-b050-8f78d278d79d" providerId="ADAL" clId="{6323F1C5-D7F6-476D-B8C4-6181848C4A81}" dt="2024-11-04T06:51:15.050" v="655" actId="478"/>
          <ac:spMkLst>
            <pc:docMk/>
            <pc:sldMk cId="3500007776" sldId="314"/>
            <ac:spMk id="8" creationId="{8CFCF81D-4C73-52DB-FE94-DE4FE142C393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9" creationId="{98200CAD-2B0C-2B0E-23D7-8128A853E61B}"/>
          </ac:spMkLst>
        </pc:spChg>
        <pc:spChg chg="del">
          <ac:chgData name="Mathias Richerzhagen" userId="061c65f5-fcc4-473b-b050-8f78d278d79d" providerId="ADAL" clId="{6323F1C5-D7F6-476D-B8C4-6181848C4A81}" dt="2024-11-04T06:36:28.154" v="332" actId="478"/>
          <ac:spMkLst>
            <pc:docMk/>
            <pc:sldMk cId="3500007776" sldId="314"/>
            <ac:spMk id="10" creationId="{7023E00E-7DC4-B5BE-44E4-426867D6BE89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11" creationId="{BE004530-0763-531C-70BB-BF5363399B6E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12" creationId="{B8462303-B5D1-C4C2-6E83-397BD7A2D130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13" creationId="{48600DDC-70DC-20BF-8A7F-CC3D412F975C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14" creationId="{8CF055F7-A0CD-550E-A926-F9990401FE10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20" creationId="{FDC5120A-A375-74E0-AFC5-0AF547AF7730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21" creationId="{E67CA5C6-006F-1FD2-C9D8-D824E6BD1231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22" creationId="{91F466EF-9842-C7E6-4FFD-F93D425A4D34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23" creationId="{CE7B5229-6889-3BA1-B105-36721EEAA0E6}"/>
          </ac:spMkLst>
        </pc:spChg>
        <pc:spChg chg="del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24" creationId="{5B71D7A2-9555-A8D3-770D-7C5216D1A11E}"/>
          </ac:spMkLst>
        </pc:spChg>
        <pc:spChg chg="del mod">
          <ac:chgData name="Mathias Richerzhagen" userId="061c65f5-fcc4-473b-b050-8f78d278d79d" providerId="ADAL" clId="{6323F1C5-D7F6-476D-B8C4-6181848C4A81}" dt="2024-11-04T06:36:30.446" v="333" actId="478"/>
          <ac:spMkLst>
            <pc:docMk/>
            <pc:sldMk cId="3500007776" sldId="314"/>
            <ac:spMk id="35" creationId="{EEB9CAEB-EC09-3933-CED9-539937A77A05}"/>
          </ac:spMkLst>
        </pc:spChg>
        <pc:spChg chg="del">
          <ac:chgData name="Mathias Richerzhagen" userId="061c65f5-fcc4-473b-b050-8f78d278d79d" providerId="ADAL" clId="{6323F1C5-D7F6-476D-B8C4-6181848C4A81}" dt="2024-11-04T06:36:27.178" v="330" actId="478"/>
          <ac:spMkLst>
            <pc:docMk/>
            <pc:sldMk cId="3500007776" sldId="314"/>
            <ac:spMk id="36" creationId="{773F4C34-0121-08F2-3A90-05CC066CEA18}"/>
          </ac:spMkLst>
        </pc:spChg>
        <pc:cxnChg chg="del">
          <ac:chgData name="Mathias Richerzhagen" userId="061c65f5-fcc4-473b-b050-8f78d278d79d" providerId="ADAL" clId="{6323F1C5-D7F6-476D-B8C4-6181848C4A81}" dt="2024-11-04T06:36:30.446" v="333" actId="478"/>
          <ac:cxnSpMkLst>
            <pc:docMk/>
            <pc:sldMk cId="3500007776" sldId="314"/>
            <ac:cxnSpMk id="31" creationId="{2A40FD5D-FF57-27D4-0BB6-10FA10B17D43}"/>
          </ac:cxnSpMkLst>
        </pc:cxnChg>
      </pc:sldChg>
      <pc:sldChg chg="modSp add del mod">
        <pc:chgData name="Mathias Richerzhagen" userId="061c65f5-fcc4-473b-b050-8f78d278d79d" providerId="ADAL" clId="{6323F1C5-D7F6-476D-B8C4-6181848C4A81}" dt="2024-11-04T07:00:52.620" v="1029" actId="2696"/>
        <pc:sldMkLst>
          <pc:docMk/>
          <pc:sldMk cId="245707674" sldId="315"/>
        </pc:sldMkLst>
        <pc:spChg chg="mod">
          <ac:chgData name="Mathias Richerzhagen" userId="061c65f5-fcc4-473b-b050-8f78d278d79d" providerId="ADAL" clId="{6323F1C5-D7F6-476D-B8C4-6181848C4A81}" dt="2024-11-04T07:00:36.923" v="1026" actId="20577"/>
          <ac:spMkLst>
            <pc:docMk/>
            <pc:sldMk cId="245707674" sldId="315"/>
            <ac:spMk id="28" creationId="{0F28A986-3776-F9FF-8A8F-D5780B8A30A1}"/>
          </ac:spMkLst>
        </pc:spChg>
      </pc:sldChg>
      <pc:sldChg chg="delSp modSp add del mod">
        <pc:chgData name="Mathias Richerzhagen" userId="061c65f5-fcc4-473b-b050-8f78d278d79d" providerId="ADAL" clId="{6323F1C5-D7F6-476D-B8C4-6181848C4A81}" dt="2024-11-04T07:03:16.250" v="1176" actId="2696"/>
        <pc:sldMkLst>
          <pc:docMk/>
          <pc:sldMk cId="2551342289" sldId="315"/>
        </pc:sldMkLst>
        <pc:spChg chg="mod">
          <ac:chgData name="Mathias Richerzhagen" userId="061c65f5-fcc4-473b-b050-8f78d278d79d" providerId="ADAL" clId="{6323F1C5-D7F6-476D-B8C4-6181848C4A81}" dt="2024-11-04T07:01:23.835" v="1093" actId="20577"/>
          <ac:spMkLst>
            <pc:docMk/>
            <pc:sldMk cId="2551342289" sldId="315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6323F1C5-D7F6-476D-B8C4-6181848C4A81}" dt="2024-11-04T07:01:29.514" v="1120" actId="20577"/>
          <ac:spMkLst>
            <pc:docMk/>
            <pc:sldMk cId="2551342289" sldId="315"/>
            <ac:spMk id="5" creationId="{DF368057-D48C-BC4E-CC75-5F17E644C4C2}"/>
          </ac:spMkLst>
        </pc:spChg>
        <pc:spChg chg="del">
          <ac:chgData name="Mathias Richerzhagen" userId="061c65f5-fcc4-473b-b050-8f78d278d79d" providerId="ADAL" clId="{6323F1C5-D7F6-476D-B8C4-6181848C4A81}" dt="2024-11-04T07:00:58.156" v="1031" actId="478"/>
          <ac:spMkLst>
            <pc:docMk/>
            <pc:sldMk cId="2551342289" sldId="315"/>
            <ac:spMk id="28" creationId="{0F28A986-3776-F9FF-8A8F-D5780B8A30A1}"/>
          </ac:spMkLst>
        </pc:spChg>
      </pc:sldChg>
      <pc:sldChg chg="addSp delSp modSp add mod">
        <pc:chgData name="Mathias Richerzhagen" userId="061c65f5-fcc4-473b-b050-8f78d278d79d" providerId="ADAL" clId="{6323F1C5-D7F6-476D-B8C4-6181848C4A81}" dt="2024-11-04T07:12:13.995" v="1521" actId="20577"/>
        <pc:sldMkLst>
          <pc:docMk/>
          <pc:sldMk cId="3863162200" sldId="315"/>
        </pc:sldMkLst>
        <pc:spChg chg="mod">
          <ac:chgData name="Mathias Richerzhagen" userId="061c65f5-fcc4-473b-b050-8f78d278d79d" providerId="ADAL" clId="{6323F1C5-D7F6-476D-B8C4-6181848C4A81}" dt="2024-11-04T07:04:28.138" v="1327" actId="20577"/>
          <ac:spMkLst>
            <pc:docMk/>
            <pc:sldMk cId="3863162200" sldId="315"/>
            <ac:spMk id="2" creationId="{5BFED21B-62BD-DED6-FB41-8759CF4CCF0C}"/>
          </ac:spMkLst>
        </pc:spChg>
        <pc:spChg chg="mod">
          <ac:chgData name="Mathias Richerzhagen" userId="061c65f5-fcc4-473b-b050-8f78d278d79d" providerId="ADAL" clId="{6323F1C5-D7F6-476D-B8C4-6181848C4A81}" dt="2024-11-04T07:12:13.995" v="1521" actId="20577"/>
          <ac:spMkLst>
            <pc:docMk/>
            <pc:sldMk cId="3863162200" sldId="315"/>
            <ac:spMk id="5" creationId="{DF368057-D48C-BC4E-CC75-5F17E644C4C2}"/>
          </ac:spMkLst>
        </pc:spChg>
        <pc:spChg chg="mod">
          <ac:chgData name="Mathias Richerzhagen" userId="061c65f5-fcc4-473b-b050-8f78d278d79d" providerId="ADAL" clId="{6323F1C5-D7F6-476D-B8C4-6181848C4A81}" dt="2024-11-04T07:04:52.835" v="1335" actId="207"/>
          <ac:spMkLst>
            <pc:docMk/>
            <pc:sldMk cId="3863162200" sldId="315"/>
            <ac:spMk id="8" creationId="{1ED5B165-B1BD-83D7-AD5E-FDD425200566}"/>
          </ac:spMkLst>
        </pc:spChg>
        <pc:spChg chg="mod">
          <ac:chgData name="Mathias Richerzhagen" userId="061c65f5-fcc4-473b-b050-8f78d278d79d" providerId="ADAL" clId="{6323F1C5-D7F6-476D-B8C4-6181848C4A81}" dt="2024-11-04T07:04:52.835" v="1335" actId="207"/>
          <ac:spMkLst>
            <pc:docMk/>
            <pc:sldMk cId="3863162200" sldId="315"/>
            <ac:spMk id="10" creationId="{C499C753-6694-E527-EA57-5ACA452274F8}"/>
          </ac:spMkLst>
        </pc:spChg>
        <pc:spChg chg="mod">
          <ac:chgData name="Mathias Richerzhagen" userId="061c65f5-fcc4-473b-b050-8f78d278d79d" providerId="ADAL" clId="{6323F1C5-D7F6-476D-B8C4-6181848C4A81}" dt="2024-11-04T07:08:49.915" v="1462" actId="20577"/>
          <ac:spMkLst>
            <pc:docMk/>
            <pc:sldMk cId="3863162200" sldId="315"/>
            <ac:spMk id="12" creationId="{7C90939A-319C-9D8B-3CB3-6B3688B85665}"/>
          </ac:spMkLst>
        </pc:spChg>
        <pc:spChg chg="add mod">
          <ac:chgData name="Mathias Richerzhagen" userId="061c65f5-fcc4-473b-b050-8f78d278d79d" providerId="ADAL" clId="{6323F1C5-D7F6-476D-B8C4-6181848C4A81}" dt="2024-11-04T07:06:39.412" v="1428" actId="1076"/>
          <ac:spMkLst>
            <pc:docMk/>
            <pc:sldMk cId="3863162200" sldId="315"/>
            <ac:spMk id="17" creationId="{4C0E017D-CACC-38CA-1D7C-7DDED47373BF}"/>
          </ac:spMkLst>
        </pc:spChg>
        <pc:spChg chg="add mod">
          <ac:chgData name="Mathias Richerzhagen" userId="061c65f5-fcc4-473b-b050-8f78d278d79d" providerId="ADAL" clId="{6323F1C5-D7F6-476D-B8C4-6181848C4A81}" dt="2024-11-04T07:06:34.490" v="1427" actId="20577"/>
          <ac:spMkLst>
            <pc:docMk/>
            <pc:sldMk cId="3863162200" sldId="315"/>
            <ac:spMk id="18" creationId="{3D6B1F86-5BE6-AA6D-72B3-65241C449357}"/>
          </ac:spMkLst>
        </pc:spChg>
        <pc:spChg chg="add mod">
          <ac:chgData name="Mathias Richerzhagen" userId="061c65f5-fcc4-473b-b050-8f78d278d79d" providerId="ADAL" clId="{6323F1C5-D7F6-476D-B8C4-6181848C4A81}" dt="2024-11-04T07:08:04.258" v="1446" actId="1076"/>
          <ac:spMkLst>
            <pc:docMk/>
            <pc:sldMk cId="3863162200" sldId="315"/>
            <ac:spMk id="26" creationId="{782DE9DB-BB67-F235-0615-0E9CB9F4626E}"/>
          </ac:spMkLst>
        </pc:spChg>
        <pc:spChg chg="del">
          <ac:chgData name="Mathias Richerzhagen" userId="061c65f5-fcc4-473b-b050-8f78d278d79d" providerId="ADAL" clId="{6323F1C5-D7F6-476D-B8C4-6181848C4A81}" dt="2024-11-04T07:04:41.067" v="1332" actId="478"/>
          <ac:spMkLst>
            <pc:docMk/>
            <pc:sldMk cId="3863162200" sldId="315"/>
            <ac:spMk id="35" creationId="{CD7D29B3-B272-D71C-4ABA-C8DC083E68B7}"/>
          </ac:spMkLst>
        </pc:spChg>
        <pc:spChg chg="del">
          <ac:chgData name="Mathias Richerzhagen" userId="061c65f5-fcc4-473b-b050-8f78d278d79d" providerId="ADAL" clId="{6323F1C5-D7F6-476D-B8C4-6181848C4A81}" dt="2024-11-04T07:04:36.778" v="1329" actId="478"/>
          <ac:spMkLst>
            <pc:docMk/>
            <pc:sldMk cId="3863162200" sldId="315"/>
            <ac:spMk id="37" creationId="{42AC43CB-C9D3-BF74-47FD-295433856335}"/>
          </ac:spMkLst>
        </pc:spChg>
        <pc:picChg chg="add mod">
          <ac:chgData name="Mathias Richerzhagen" userId="061c65f5-fcc4-473b-b050-8f78d278d79d" providerId="ADAL" clId="{6323F1C5-D7F6-476D-B8C4-6181848C4A81}" dt="2024-11-04T07:07:53.298" v="1439" actId="1076"/>
          <ac:picMkLst>
            <pc:docMk/>
            <pc:sldMk cId="3863162200" sldId="315"/>
            <ac:picMk id="1026" creationId="{939BF2C3-5D9F-91E0-669A-A2DBD8F019AD}"/>
          </ac:picMkLst>
        </pc:picChg>
        <pc:cxnChg chg="add mod">
          <ac:chgData name="Mathias Richerzhagen" userId="061c65f5-fcc4-473b-b050-8f78d278d79d" providerId="ADAL" clId="{6323F1C5-D7F6-476D-B8C4-6181848C4A81}" dt="2024-11-04T07:05:14.731" v="1338" actId="14100"/>
          <ac:cxnSpMkLst>
            <pc:docMk/>
            <pc:sldMk cId="3863162200" sldId="315"/>
            <ac:cxnSpMk id="3" creationId="{765FEFEF-BCBC-9FD6-191F-EBAAADAE97C9}"/>
          </ac:cxnSpMkLst>
        </pc:cxnChg>
        <pc:cxnChg chg="add mod">
          <ac:chgData name="Mathias Richerzhagen" userId="061c65f5-fcc4-473b-b050-8f78d278d79d" providerId="ADAL" clId="{6323F1C5-D7F6-476D-B8C4-6181848C4A81}" dt="2024-11-04T07:05:19.811" v="1341" actId="14100"/>
          <ac:cxnSpMkLst>
            <pc:docMk/>
            <pc:sldMk cId="3863162200" sldId="315"/>
            <ac:cxnSpMk id="11" creationId="{53E6A764-5A22-C089-AFDF-243CB7E29928}"/>
          </ac:cxnSpMkLst>
        </pc:cxnChg>
        <pc:cxnChg chg="del mod">
          <ac:chgData name="Mathias Richerzhagen" userId="061c65f5-fcc4-473b-b050-8f78d278d79d" providerId="ADAL" clId="{6323F1C5-D7F6-476D-B8C4-6181848C4A81}" dt="2024-11-04T07:04:42.778" v="1333" actId="478"/>
          <ac:cxnSpMkLst>
            <pc:docMk/>
            <pc:sldMk cId="3863162200" sldId="315"/>
            <ac:cxnSpMk id="15" creationId="{76559FD0-B120-6797-A314-43C69B6FF9EA}"/>
          </ac:cxnSpMkLst>
        </pc:cxnChg>
        <pc:cxnChg chg="del mod">
          <ac:chgData name="Mathias Richerzhagen" userId="061c65f5-fcc4-473b-b050-8f78d278d79d" providerId="ADAL" clId="{6323F1C5-D7F6-476D-B8C4-6181848C4A81}" dt="2024-11-04T07:04:38.762" v="1330" actId="478"/>
          <ac:cxnSpMkLst>
            <pc:docMk/>
            <pc:sldMk cId="3863162200" sldId="315"/>
            <ac:cxnSpMk id="16" creationId="{9737AFDA-1B3A-BEBF-5D54-069C8D732E6F}"/>
          </ac:cxnSpMkLst>
        </pc:cxnChg>
        <pc:cxnChg chg="add mod">
          <ac:chgData name="Mathias Richerzhagen" userId="061c65f5-fcc4-473b-b050-8f78d278d79d" providerId="ADAL" clId="{6323F1C5-D7F6-476D-B8C4-6181848C4A81}" dt="2024-11-04T07:07:56.378" v="1440" actId="14100"/>
          <ac:cxnSpMkLst>
            <pc:docMk/>
            <pc:sldMk cId="3863162200" sldId="315"/>
            <ac:cxnSpMk id="19" creationId="{17896B00-061E-B50E-3526-045025DAD032}"/>
          </ac:cxnSpMkLst>
        </pc:cxnChg>
        <pc:cxnChg chg="del mod">
          <ac:chgData name="Mathias Richerzhagen" userId="061c65f5-fcc4-473b-b050-8f78d278d79d" providerId="ADAL" clId="{6323F1C5-D7F6-476D-B8C4-6181848C4A81}" dt="2024-11-04T07:04:39.739" v="1331" actId="478"/>
          <ac:cxnSpMkLst>
            <pc:docMk/>
            <pc:sldMk cId="3863162200" sldId="315"/>
            <ac:cxnSpMk id="22" creationId="{D5E9C394-F71E-088E-377F-85D0F1370339}"/>
          </ac:cxnSpMkLst>
        </pc:cxnChg>
      </pc:sldChg>
      <pc:sldChg chg="new del ord">
        <pc:chgData name="Mathias Richerzhagen" userId="061c65f5-fcc4-473b-b050-8f78d278d79d" providerId="ADAL" clId="{6323F1C5-D7F6-476D-B8C4-6181848C4A81}" dt="2024-11-04T07:09:30.281" v="1469" actId="2696"/>
        <pc:sldMkLst>
          <pc:docMk/>
          <pc:sldMk cId="2333480715" sldId="316"/>
        </pc:sldMkLst>
      </pc:sldChg>
      <pc:sldChg chg="modSp add mod ord">
        <pc:chgData name="Mathias Richerzhagen" userId="061c65f5-fcc4-473b-b050-8f78d278d79d" providerId="ADAL" clId="{6323F1C5-D7F6-476D-B8C4-6181848C4A81}" dt="2024-11-04T07:12:34.692" v="1526"/>
        <pc:sldMkLst>
          <pc:docMk/>
          <pc:sldMk cId="3188170517" sldId="316"/>
        </pc:sldMkLst>
        <pc:spChg chg="mod">
          <ac:chgData name="Mathias Richerzhagen" userId="061c65f5-fcc4-473b-b050-8f78d278d79d" providerId="ADAL" clId="{6323F1C5-D7F6-476D-B8C4-6181848C4A81}" dt="2024-11-04T07:11:48.282" v="1485" actId="20577"/>
          <ac:spMkLst>
            <pc:docMk/>
            <pc:sldMk cId="3188170517" sldId="316"/>
            <ac:spMk id="3" creationId="{34B98B2F-9E75-88ED-DE3A-39217E4A5BD2}"/>
          </ac:spMkLst>
        </pc:spChg>
      </pc:sldChg>
      <pc:sldChg chg="modSp add mod ord">
        <pc:chgData name="Mathias Richerzhagen" userId="061c65f5-fcc4-473b-b050-8f78d278d79d" providerId="ADAL" clId="{6323F1C5-D7F6-476D-B8C4-6181848C4A81}" dt="2024-11-04T07:13:02.682" v="1577" actId="20577"/>
        <pc:sldMkLst>
          <pc:docMk/>
          <pc:sldMk cId="2797221293" sldId="317"/>
        </pc:sldMkLst>
        <pc:spChg chg="mod">
          <ac:chgData name="Mathias Richerzhagen" userId="061c65f5-fcc4-473b-b050-8f78d278d79d" providerId="ADAL" clId="{6323F1C5-D7F6-476D-B8C4-6181848C4A81}" dt="2024-11-04T07:13:02.682" v="1577" actId="20577"/>
          <ac:spMkLst>
            <pc:docMk/>
            <pc:sldMk cId="2797221293" sldId="317"/>
            <ac:spMk id="3" creationId="{34B98B2F-9E75-88ED-DE3A-39217E4A5BD2}"/>
          </ac:spMkLst>
        </pc:spChg>
      </pc:sldChg>
      <pc:sldChg chg="modSp add mod ord">
        <pc:chgData name="Mathias Richerzhagen" userId="061c65f5-fcc4-473b-b050-8f78d278d79d" providerId="ADAL" clId="{6323F1C5-D7F6-476D-B8C4-6181848C4A81}" dt="2024-11-04T07:12:42.331" v="1538" actId="20577"/>
        <pc:sldMkLst>
          <pc:docMk/>
          <pc:sldMk cId="738512819" sldId="318"/>
        </pc:sldMkLst>
        <pc:spChg chg="mod">
          <ac:chgData name="Mathias Richerzhagen" userId="061c65f5-fcc4-473b-b050-8f78d278d79d" providerId="ADAL" clId="{6323F1C5-D7F6-476D-B8C4-6181848C4A81}" dt="2024-11-04T07:12:42.331" v="1538" actId="20577"/>
          <ac:spMkLst>
            <pc:docMk/>
            <pc:sldMk cId="738512819" sldId="318"/>
            <ac:spMk id="3" creationId="{34B98B2F-9E75-88ED-DE3A-39217E4A5BD2}"/>
          </ac:spMkLst>
        </pc:spChg>
      </pc:sldChg>
      <pc:sldChg chg="modSp add mod ord">
        <pc:chgData name="Mathias Richerzhagen" userId="061c65f5-fcc4-473b-b050-8f78d278d79d" providerId="ADAL" clId="{6323F1C5-D7F6-476D-B8C4-6181848C4A81}" dt="2024-11-04T07:13:21.914" v="1604" actId="20577"/>
        <pc:sldMkLst>
          <pc:docMk/>
          <pc:sldMk cId="2994665310" sldId="319"/>
        </pc:sldMkLst>
        <pc:spChg chg="mod">
          <ac:chgData name="Mathias Richerzhagen" userId="061c65f5-fcc4-473b-b050-8f78d278d79d" providerId="ADAL" clId="{6323F1C5-D7F6-476D-B8C4-6181848C4A81}" dt="2024-11-04T07:13:21.914" v="1604" actId="20577"/>
          <ac:spMkLst>
            <pc:docMk/>
            <pc:sldMk cId="2994665310" sldId="319"/>
            <ac:spMk id="3" creationId="{34B98B2F-9E75-88ED-DE3A-39217E4A5BD2}"/>
          </ac:spMkLst>
        </pc:spChg>
      </pc:sldChg>
      <pc:sldChg chg="modSp add mod ord">
        <pc:chgData name="Mathias Richerzhagen" userId="061c65f5-fcc4-473b-b050-8f78d278d79d" providerId="ADAL" clId="{6323F1C5-D7F6-476D-B8C4-6181848C4A81}" dt="2024-11-04T07:13:37.245" v="1624" actId="6549"/>
        <pc:sldMkLst>
          <pc:docMk/>
          <pc:sldMk cId="412083325" sldId="320"/>
        </pc:sldMkLst>
        <pc:spChg chg="mod">
          <ac:chgData name="Mathias Richerzhagen" userId="061c65f5-fcc4-473b-b050-8f78d278d79d" providerId="ADAL" clId="{6323F1C5-D7F6-476D-B8C4-6181848C4A81}" dt="2024-11-04T07:13:37.245" v="1624" actId="6549"/>
          <ac:spMkLst>
            <pc:docMk/>
            <pc:sldMk cId="412083325" sldId="320"/>
            <ac:spMk id="3" creationId="{34B98B2F-9E75-88ED-DE3A-39217E4A5BD2}"/>
          </ac:spMkLst>
        </pc:spChg>
      </pc:sldChg>
    </pc:docChg>
  </pc:docChgLst>
  <pc:docChgLst>
    <pc:chgData name="Mathias Richerzhagen" userId="061c65f5-fcc4-473b-b050-8f78d278d79d" providerId="ADAL" clId="{7A1D1BAA-ABA2-4023-8CAC-7BEE10258F51}"/>
    <pc:docChg chg="undo custSel modSld">
      <pc:chgData name="Mathias Richerzhagen" userId="061c65f5-fcc4-473b-b050-8f78d278d79d" providerId="ADAL" clId="{7A1D1BAA-ABA2-4023-8CAC-7BEE10258F51}" dt="2024-10-31T08:27:13.378" v="186" actId="20577"/>
      <pc:docMkLst>
        <pc:docMk/>
      </pc:docMkLst>
      <pc:sldChg chg="modSp mod">
        <pc:chgData name="Mathias Richerzhagen" userId="061c65f5-fcc4-473b-b050-8f78d278d79d" providerId="ADAL" clId="{7A1D1BAA-ABA2-4023-8CAC-7BEE10258F51}" dt="2024-10-31T08:26:23.538" v="107" actId="20577"/>
        <pc:sldMkLst>
          <pc:docMk/>
          <pc:sldMk cId="613112661" sldId="256"/>
        </pc:sldMkLst>
        <pc:spChg chg="mod">
          <ac:chgData name="Mathias Richerzhagen" userId="061c65f5-fcc4-473b-b050-8f78d278d79d" providerId="ADAL" clId="{7A1D1BAA-ABA2-4023-8CAC-7BEE10258F51}" dt="2024-10-31T08:26:04.272" v="44" actId="20577"/>
          <ac:spMkLst>
            <pc:docMk/>
            <pc:sldMk cId="613112661" sldId="256"/>
            <ac:spMk id="4" creationId="{099AAC83-6D97-6BEC-F0E9-9B61E26881F6}"/>
          </ac:spMkLst>
        </pc:spChg>
        <pc:spChg chg="mod">
          <ac:chgData name="Mathias Richerzhagen" userId="061c65f5-fcc4-473b-b050-8f78d278d79d" providerId="ADAL" clId="{7A1D1BAA-ABA2-4023-8CAC-7BEE10258F51}" dt="2024-10-31T08:26:23.538" v="107" actId="20577"/>
          <ac:spMkLst>
            <pc:docMk/>
            <pc:sldMk cId="613112661" sldId="256"/>
            <ac:spMk id="5" creationId="{7C57B5CD-E0DE-E06E-AA7B-0AFFC1873257}"/>
          </ac:spMkLst>
        </pc:spChg>
      </pc:sldChg>
      <pc:sldChg chg="modSp mod">
        <pc:chgData name="Mathias Richerzhagen" userId="061c65f5-fcc4-473b-b050-8f78d278d79d" providerId="ADAL" clId="{7A1D1BAA-ABA2-4023-8CAC-7BEE10258F51}" dt="2024-10-31T08:27:13.378" v="186" actId="20577"/>
        <pc:sldMkLst>
          <pc:docMk/>
          <pc:sldMk cId="3383609205" sldId="285"/>
        </pc:sldMkLst>
        <pc:spChg chg="mod">
          <ac:chgData name="Mathias Richerzhagen" userId="061c65f5-fcc4-473b-b050-8f78d278d79d" providerId="ADAL" clId="{7A1D1BAA-ABA2-4023-8CAC-7BEE10258F51}" dt="2024-10-31T08:27:13.378" v="186" actId="20577"/>
          <ac:spMkLst>
            <pc:docMk/>
            <pc:sldMk cId="3383609205" sldId="285"/>
            <ac:spMk id="5" creationId="{037EA70F-5E7A-BC43-B7EC-85091096E661}"/>
          </ac:spMkLst>
        </pc:spChg>
      </pc:sldChg>
    </pc:docChg>
  </pc:docChgLst>
  <pc:docChgLst>
    <pc:chgData name="Mathias Richerzhagen" userId="061c65f5-fcc4-473b-b050-8f78d278d79d" providerId="ADAL" clId="{420C6AA2-C05E-4A1D-B416-3E9261B8E831}"/>
    <pc:docChg chg="custSel addSld modSld sldOrd modSection">
      <pc:chgData name="Mathias Richerzhagen" userId="061c65f5-fcc4-473b-b050-8f78d278d79d" providerId="ADAL" clId="{420C6AA2-C05E-4A1D-B416-3E9261B8E831}" dt="2024-11-04T08:42:03.508" v="890" actId="1076"/>
      <pc:docMkLst>
        <pc:docMk/>
      </pc:docMkLst>
      <pc:sldChg chg="modSp mod">
        <pc:chgData name="Mathias Richerzhagen" userId="061c65f5-fcc4-473b-b050-8f78d278d79d" providerId="ADAL" clId="{420C6AA2-C05E-4A1D-B416-3E9261B8E831}" dt="2024-11-04T08:36:46.414" v="301" actId="113"/>
        <pc:sldMkLst>
          <pc:docMk/>
          <pc:sldMk cId="1220012074" sldId="304"/>
        </pc:sldMkLst>
        <pc:spChg chg="mod">
          <ac:chgData name="Mathias Richerzhagen" userId="061c65f5-fcc4-473b-b050-8f78d278d79d" providerId="ADAL" clId="{420C6AA2-C05E-4A1D-B416-3E9261B8E831}" dt="2024-11-04T08:36:46.414" v="301" actId="113"/>
          <ac:spMkLst>
            <pc:docMk/>
            <pc:sldMk cId="1220012074" sldId="304"/>
            <ac:spMk id="7" creationId="{C626FE0B-2162-1706-02F1-F244F4C75F81}"/>
          </ac:spMkLst>
        </pc:spChg>
      </pc:sldChg>
      <pc:sldChg chg="addSp modSp mod">
        <pc:chgData name="Mathias Richerzhagen" userId="061c65f5-fcc4-473b-b050-8f78d278d79d" providerId="ADAL" clId="{420C6AA2-C05E-4A1D-B416-3E9261B8E831}" dt="2024-11-04T08:29:00.261" v="1" actId="1076"/>
        <pc:sldMkLst>
          <pc:docMk/>
          <pc:sldMk cId="2965476173" sldId="306"/>
        </pc:sldMkLst>
        <pc:spChg chg="add mod">
          <ac:chgData name="Mathias Richerzhagen" userId="061c65f5-fcc4-473b-b050-8f78d278d79d" providerId="ADAL" clId="{420C6AA2-C05E-4A1D-B416-3E9261B8E831}" dt="2024-11-04T08:29:00.261" v="1" actId="1076"/>
          <ac:spMkLst>
            <pc:docMk/>
            <pc:sldMk cId="2965476173" sldId="306"/>
            <ac:spMk id="3" creationId="{C83BE100-7597-0F7C-A677-55807D758499}"/>
          </ac:spMkLst>
        </pc:spChg>
      </pc:sldChg>
      <pc:sldChg chg="addSp modSp mod">
        <pc:chgData name="Mathias Richerzhagen" userId="061c65f5-fcc4-473b-b050-8f78d278d79d" providerId="ADAL" clId="{420C6AA2-C05E-4A1D-B416-3E9261B8E831}" dt="2024-11-04T08:42:03.508" v="890" actId="1076"/>
        <pc:sldMkLst>
          <pc:docMk/>
          <pc:sldMk cId="549735907" sldId="310"/>
        </pc:sldMkLst>
        <pc:spChg chg="add mod">
          <ac:chgData name="Mathias Richerzhagen" userId="061c65f5-fcc4-473b-b050-8f78d278d79d" providerId="ADAL" clId="{420C6AA2-C05E-4A1D-B416-3E9261B8E831}" dt="2024-11-04T08:42:01.332" v="889" actId="14100"/>
          <ac:spMkLst>
            <pc:docMk/>
            <pc:sldMk cId="549735907" sldId="310"/>
            <ac:spMk id="3" creationId="{46D904DB-53BA-A69A-3BF0-AAD3A90490EE}"/>
          </ac:spMkLst>
        </pc:spChg>
        <pc:picChg chg="add mod">
          <ac:chgData name="Mathias Richerzhagen" userId="061c65f5-fcc4-473b-b050-8f78d278d79d" providerId="ADAL" clId="{420C6AA2-C05E-4A1D-B416-3E9261B8E831}" dt="2024-11-04T08:42:03.508" v="890" actId="1076"/>
          <ac:picMkLst>
            <pc:docMk/>
            <pc:sldMk cId="549735907" sldId="310"/>
            <ac:picMk id="8" creationId="{CCD0E714-9057-A789-E15F-4489CC0C84BC}"/>
          </ac:picMkLst>
        </pc:picChg>
        <pc:picChg chg="add mod">
          <ac:chgData name="Mathias Richerzhagen" userId="061c65f5-fcc4-473b-b050-8f78d278d79d" providerId="ADAL" clId="{420C6AA2-C05E-4A1D-B416-3E9261B8E831}" dt="2024-11-04T08:38:37.827" v="357" actId="1076"/>
          <ac:picMkLst>
            <pc:docMk/>
            <pc:sldMk cId="549735907" sldId="310"/>
            <ac:picMk id="1026" creationId="{37938D59-B7DB-AC22-B260-757488C7FEE9}"/>
          </ac:picMkLst>
        </pc:picChg>
      </pc:sldChg>
      <pc:sldChg chg="addSp delSp modSp add mod ord">
        <pc:chgData name="Mathias Richerzhagen" userId="061c65f5-fcc4-473b-b050-8f78d278d79d" providerId="ADAL" clId="{420C6AA2-C05E-4A1D-B416-3E9261B8E831}" dt="2024-11-04T08:35:35.356" v="286" actId="1036"/>
        <pc:sldMkLst>
          <pc:docMk/>
          <pc:sldMk cId="2049971587" sldId="323"/>
        </pc:sldMkLst>
        <pc:spChg chg="mod">
          <ac:chgData name="Mathias Richerzhagen" userId="061c65f5-fcc4-473b-b050-8f78d278d79d" providerId="ADAL" clId="{420C6AA2-C05E-4A1D-B416-3E9261B8E831}" dt="2024-11-04T08:29:15.259" v="20" actId="20577"/>
          <ac:spMkLst>
            <pc:docMk/>
            <pc:sldMk cId="2049971587" sldId="323"/>
            <ac:spMk id="2" creationId="{5BFED21B-62BD-DED6-FB41-8759CF4CCF0C}"/>
          </ac:spMkLst>
        </pc:spChg>
        <pc:spChg chg="del">
          <ac:chgData name="Mathias Richerzhagen" userId="061c65f5-fcc4-473b-b050-8f78d278d79d" providerId="ADAL" clId="{420C6AA2-C05E-4A1D-B416-3E9261B8E831}" dt="2024-11-04T08:29:22.095" v="22" actId="478"/>
          <ac:spMkLst>
            <pc:docMk/>
            <pc:sldMk cId="2049971587" sldId="323"/>
            <ac:spMk id="3" creationId="{463AD474-DBE9-9B24-5326-EF48D7DD0EAB}"/>
          </ac:spMkLst>
        </pc:spChg>
        <pc:spChg chg="mod">
          <ac:chgData name="Mathias Richerzhagen" userId="061c65f5-fcc4-473b-b050-8f78d278d79d" providerId="ADAL" clId="{420C6AA2-C05E-4A1D-B416-3E9261B8E831}" dt="2024-11-04T08:29:51.741" v="75" actId="20577"/>
          <ac:spMkLst>
            <pc:docMk/>
            <pc:sldMk cId="2049971587" sldId="323"/>
            <ac:spMk id="5" creationId="{DF368057-D48C-BC4E-CC75-5F17E644C4C2}"/>
          </ac:spMkLst>
        </pc:spChg>
        <pc:spChg chg="add del mod">
          <ac:chgData name="Mathias Richerzhagen" userId="061c65f5-fcc4-473b-b050-8f78d278d79d" providerId="ADAL" clId="{420C6AA2-C05E-4A1D-B416-3E9261B8E831}" dt="2024-11-04T08:29:23.388" v="23" actId="478"/>
          <ac:spMkLst>
            <pc:docMk/>
            <pc:sldMk cId="2049971587" sldId="323"/>
            <ac:spMk id="8" creationId="{2EC8D6CA-54A1-0706-2ABB-332DB3DA96BD}"/>
          </ac:spMkLst>
        </pc:spChg>
        <pc:spChg chg="add del mod">
          <ac:chgData name="Mathias Richerzhagen" userId="061c65f5-fcc4-473b-b050-8f78d278d79d" providerId="ADAL" clId="{420C6AA2-C05E-4A1D-B416-3E9261B8E831}" dt="2024-11-04T08:32:17.437" v="167" actId="478"/>
          <ac:spMkLst>
            <pc:docMk/>
            <pc:sldMk cId="2049971587" sldId="323"/>
            <ac:spMk id="9" creationId="{DEE8FFDE-360A-6106-FE53-31CA201CC11A}"/>
          </ac:spMkLst>
        </pc:spChg>
        <pc:spChg chg="add del mod">
          <ac:chgData name="Mathias Richerzhagen" userId="061c65f5-fcc4-473b-b050-8f78d278d79d" providerId="ADAL" clId="{420C6AA2-C05E-4A1D-B416-3E9261B8E831}" dt="2024-11-04T08:32:18.540" v="168" actId="478"/>
          <ac:spMkLst>
            <pc:docMk/>
            <pc:sldMk cId="2049971587" sldId="323"/>
            <ac:spMk id="11" creationId="{B16E6EE5-07CE-C579-0D1C-CADBDAFD7421}"/>
          </ac:spMkLst>
        </pc:spChg>
        <pc:spChg chg="add mod">
          <ac:chgData name="Mathias Richerzhagen" userId="061c65f5-fcc4-473b-b050-8f78d278d79d" providerId="ADAL" clId="{420C6AA2-C05E-4A1D-B416-3E9261B8E831}" dt="2024-11-04T08:35:18.238" v="271" actId="255"/>
          <ac:spMkLst>
            <pc:docMk/>
            <pc:sldMk cId="2049971587" sldId="323"/>
            <ac:spMk id="12" creationId="{6401B619-9BF8-2BE5-C3F3-CBCD57FE1B10}"/>
          </ac:spMkLst>
        </pc:spChg>
        <pc:spChg chg="add mod">
          <ac:chgData name="Mathias Richerzhagen" userId="061c65f5-fcc4-473b-b050-8f78d278d79d" providerId="ADAL" clId="{420C6AA2-C05E-4A1D-B416-3E9261B8E831}" dt="2024-11-04T08:35:18.238" v="271" actId="255"/>
          <ac:spMkLst>
            <pc:docMk/>
            <pc:sldMk cId="2049971587" sldId="323"/>
            <ac:spMk id="13" creationId="{4D7B5C5D-76A3-F0C8-AF2A-2F49973E45C9}"/>
          </ac:spMkLst>
        </pc:spChg>
        <pc:spChg chg="add mod">
          <ac:chgData name="Mathias Richerzhagen" userId="061c65f5-fcc4-473b-b050-8f78d278d79d" providerId="ADAL" clId="{420C6AA2-C05E-4A1D-B416-3E9261B8E831}" dt="2024-11-04T08:35:18.238" v="271" actId="255"/>
          <ac:spMkLst>
            <pc:docMk/>
            <pc:sldMk cId="2049971587" sldId="323"/>
            <ac:spMk id="14" creationId="{0D26CC69-5255-5542-6093-CE674BF39381}"/>
          </ac:spMkLst>
        </pc:spChg>
        <pc:spChg chg="add mod">
          <ac:chgData name="Mathias Richerzhagen" userId="061c65f5-fcc4-473b-b050-8f78d278d79d" providerId="ADAL" clId="{420C6AA2-C05E-4A1D-B416-3E9261B8E831}" dt="2024-11-04T08:35:18.238" v="271" actId="255"/>
          <ac:spMkLst>
            <pc:docMk/>
            <pc:sldMk cId="2049971587" sldId="323"/>
            <ac:spMk id="15" creationId="{8526BE63-1C26-8847-1531-4749F8D1BBDB}"/>
          </ac:spMkLst>
        </pc:spChg>
        <pc:spChg chg="add mod">
          <ac:chgData name="Mathias Richerzhagen" userId="061c65f5-fcc4-473b-b050-8f78d278d79d" providerId="ADAL" clId="{420C6AA2-C05E-4A1D-B416-3E9261B8E831}" dt="2024-11-04T08:35:27.068" v="282" actId="1037"/>
          <ac:spMkLst>
            <pc:docMk/>
            <pc:sldMk cId="2049971587" sldId="323"/>
            <ac:spMk id="16" creationId="{A94A449C-119E-993D-5FD7-AFA675E9457E}"/>
          </ac:spMkLst>
        </pc:spChg>
        <pc:spChg chg="add mod">
          <ac:chgData name="Mathias Richerzhagen" userId="061c65f5-fcc4-473b-b050-8f78d278d79d" providerId="ADAL" clId="{420C6AA2-C05E-4A1D-B416-3E9261B8E831}" dt="2024-11-04T08:35:27.068" v="282" actId="1037"/>
          <ac:spMkLst>
            <pc:docMk/>
            <pc:sldMk cId="2049971587" sldId="323"/>
            <ac:spMk id="17" creationId="{7E85E0AB-6448-3322-4D8C-ADA852009F63}"/>
          </ac:spMkLst>
        </pc:spChg>
        <pc:spChg chg="add mod">
          <ac:chgData name="Mathias Richerzhagen" userId="061c65f5-fcc4-473b-b050-8f78d278d79d" providerId="ADAL" clId="{420C6AA2-C05E-4A1D-B416-3E9261B8E831}" dt="2024-11-04T08:35:31.325" v="284" actId="1037"/>
          <ac:spMkLst>
            <pc:docMk/>
            <pc:sldMk cId="2049971587" sldId="323"/>
            <ac:spMk id="18" creationId="{30D95F89-9CCB-E40A-050C-518F3A757558}"/>
          </ac:spMkLst>
        </pc:spChg>
        <pc:spChg chg="add mod">
          <ac:chgData name="Mathias Richerzhagen" userId="061c65f5-fcc4-473b-b050-8f78d278d79d" providerId="ADAL" clId="{420C6AA2-C05E-4A1D-B416-3E9261B8E831}" dt="2024-11-04T08:35:35.356" v="286" actId="1036"/>
          <ac:spMkLst>
            <pc:docMk/>
            <pc:sldMk cId="2049971587" sldId="323"/>
            <ac:spMk id="19" creationId="{D128869A-D913-B9E4-3B64-BBF1542D5F09}"/>
          </ac:spMkLst>
        </pc:spChg>
        <pc:picChg chg="del">
          <ac:chgData name="Mathias Richerzhagen" userId="061c65f5-fcc4-473b-b050-8f78d278d79d" providerId="ADAL" clId="{420C6AA2-C05E-4A1D-B416-3E9261B8E831}" dt="2024-11-04T08:29:20.645" v="21" actId="478"/>
          <ac:picMkLst>
            <pc:docMk/>
            <pc:sldMk cId="2049971587" sldId="323"/>
            <ac:picMk id="1026" creationId="{E3E017E9-8D94-2F07-B64F-7BC641D2B0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E3F41-BE06-4DE3-A191-16FB7717111A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960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8550/arXiv.2410.22965" TargetMode="External"/><Relationship Id="rId2" Type="http://schemas.openxmlformats.org/officeDocument/2006/relationships/hyperlink" Target="https://doi.org/10.1117/1.JATIS.10.4.046001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dm.eso.org/kronodoc/HQ/N/473529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image" Target="../media/image21.jp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Relationship Id="rId1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dm.eso.org/kronodoc/HQ/ESO-410219" TargetMode="External"/><Relationship Id="rId5" Type="http://schemas.openxmlformats.org/officeDocument/2006/relationships/image" Target="../media/image41.pn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hite-rabbit.web.cern.ch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ohwr.org/project/wr-switch-hw-v4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4" Type="http://schemas.openxmlformats.org/officeDocument/2006/relationships/image" Target="../media/image1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NGCII System and Hardware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Mathias Richerzhagen (Speaker)</a:t>
            </a:r>
          </a:p>
          <a:p>
            <a:r>
              <a:rPr lang="en-GB" dirty="0"/>
              <a:t>Matthias Seidel</a:t>
            </a:r>
          </a:p>
          <a:p>
            <a:r>
              <a:rPr lang="en-GB" dirty="0"/>
              <a:t>Alexander Rüde</a:t>
            </a:r>
          </a:p>
          <a:p>
            <a:r>
              <a:rPr lang="en-GB" dirty="0"/>
              <a:t>Omar Sqalli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Today, we will answer the FAQ for NGCII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01B619-9BF8-2BE5-C3F3-CBCD57FE1B10}"/>
              </a:ext>
            </a:extLst>
          </p:cNvPr>
          <p:cNvSpPr/>
          <p:nvPr/>
        </p:nvSpPr>
        <p:spPr>
          <a:xfrm>
            <a:off x="1782198" y="1905949"/>
            <a:ext cx="4362963" cy="17529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algn="ctr"/>
            <a:r>
              <a:rPr lang="en-US" sz="2400" dirty="0"/>
              <a:t>What does it do?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B5C5D-76A3-F0C8-AF2A-2F49973E45C9}"/>
              </a:ext>
            </a:extLst>
          </p:cNvPr>
          <p:cNvSpPr/>
          <p:nvPr/>
        </p:nvSpPr>
        <p:spPr>
          <a:xfrm>
            <a:off x="6477101" y="1905948"/>
            <a:ext cx="4362963" cy="17529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algn="ctr"/>
            <a:r>
              <a:rPr lang="en-US" sz="2400" dirty="0"/>
              <a:t>What’s in the box?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26CC69-5255-5542-6093-CE674BF39381}"/>
              </a:ext>
            </a:extLst>
          </p:cNvPr>
          <p:cNvSpPr/>
          <p:nvPr/>
        </p:nvSpPr>
        <p:spPr>
          <a:xfrm>
            <a:off x="1782197" y="4012048"/>
            <a:ext cx="4362963" cy="17529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algn="ctr"/>
            <a:r>
              <a:rPr lang="en-US" sz="2400" dirty="0"/>
              <a:t>How do I use it?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26BE63-1C26-8847-1531-4749F8D1BBDB}"/>
              </a:ext>
            </a:extLst>
          </p:cNvPr>
          <p:cNvSpPr/>
          <p:nvPr/>
        </p:nvSpPr>
        <p:spPr>
          <a:xfrm>
            <a:off x="6477101" y="4016316"/>
            <a:ext cx="4362963" cy="17529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algn="ctr"/>
            <a:r>
              <a:rPr lang="en-US" sz="2400" dirty="0"/>
              <a:t>When can I have one?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4A449C-119E-993D-5FD7-AFA675E9457E}"/>
              </a:ext>
            </a:extLst>
          </p:cNvPr>
          <p:cNvSpPr txBox="1"/>
          <p:nvPr/>
        </p:nvSpPr>
        <p:spPr>
          <a:xfrm>
            <a:off x="1807087" y="2228671"/>
            <a:ext cx="748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85E0AB-6448-3322-4D8C-ADA852009F63}"/>
              </a:ext>
            </a:extLst>
          </p:cNvPr>
          <p:cNvSpPr txBox="1"/>
          <p:nvPr/>
        </p:nvSpPr>
        <p:spPr>
          <a:xfrm>
            <a:off x="1835696" y="4348263"/>
            <a:ext cx="748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D95F89-9CCB-E40A-050C-518F3A757558}"/>
              </a:ext>
            </a:extLst>
          </p:cNvPr>
          <p:cNvSpPr txBox="1"/>
          <p:nvPr/>
        </p:nvSpPr>
        <p:spPr>
          <a:xfrm>
            <a:off x="6490142" y="2206882"/>
            <a:ext cx="748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28869A-D913-B9E4-3B64-BBF1542D5F09}"/>
              </a:ext>
            </a:extLst>
          </p:cNvPr>
          <p:cNvSpPr txBox="1"/>
          <p:nvPr/>
        </p:nvSpPr>
        <p:spPr>
          <a:xfrm>
            <a:off x="6487274" y="4301062"/>
            <a:ext cx="748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4997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Background Information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734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Information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3AD474-DBE9-9B24-5326-EF48D7DD0E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5017" y="1944297"/>
            <a:ext cx="7378473" cy="3905375"/>
          </a:xfrm>
        </p:spPr>
        <p:txBody>
          <a:bodyPr/>
          <a:lstStyle/>
          <a:p>
            <a:pPr algn="l"/>
            <a:r>
              <a:rPr lang="en-GB" dirty="0"/>
              <a:t>Published journal article in </a:t>
            </a:r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Journal of Astronomical Telescopes, Instruments, and Systems VOL. 10 · NO. 4 | October 2024</a:t>
            </a:r>
          </a:p>
          <a:p>
            <a:pPr marL="0" lvl="1" indent="0">
              <a:buNone/>
            </a:pPr>
            <a:r>
              <a:rPr lang="en-GB" i="1" dirty="0">
                <a:hlinkClick r:id="rId2"/>
              </a:rPr>
              <a:t>https://doi.org/10.1117/1.JATIS.10.4.046001</a:t>
            </a:r>
            <a:r>
              <a:rPr lang="en-GB" i="1" dirty="0"/>
              <a:t> </a:t>
            </a:r>
          </a:p>
          <a:p>
            <a:pPr marL="0" lvl="1" indent="0">
              <a:buNone/>
            </a:pPr>
            <a:endParaRPr lang="en-GB" dirty="0"/>
          </a:p>
          <a:p>
            <a:pPr marL="0" lvl="1" indent="0">
              <a:buNone/>
            </a:pPr>
            <a:r>
              <a:rPr lang="en-GB" dirty="0"/>
              <a:t>Preprint available at:</a:t>
            </a:r>
          </a:p>
          <a:p>
            <a:pPr marL="0" lvl="1" indent="0">
              <a:buNone/>
            </a:pPr>
            <a:r>
              <a:rPr lang="en-GB" i="1" dirty="0">
                <a:hlinkClick r:id="rId3"/>
              </a:rPr>
              <a:t>https://doi.org/10.48550/arXiv.2410.22965</a:t>
            </a:r>
            <a:r>
              <a:rPr lang="en-GB" i="1" dirty="0"/>
              <a:t> </a:t>
            </a:r>
          </a:p>
          <a:p>
            <a:pPr marL="0" lvl="1" indent="0">
              <a:buNone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Published Information on NGCII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E017E9-8D94-2F07-B64F-7BC641D2B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4" y="1944297"/>
            <a:ext cx="2571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71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Information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Available ICDs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DAEF74-561A-3D69-324D-61B752C9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1"/>
          <a:stretch/>
        </p:blipFill>
        <p:spPr>
          <a:xfrm>
            <a:off x="1673691" y="1968500"/>
            <a:ext cx="8555398" cy="41177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BA1149-0256-615B-1F29-9EC8F7AA9632}"/>
              </a:ext>
            </a:extLst>
          </p:cNvPr>
          <p:cNvSpPr txBox="1"/>
          <p:nvPr/>
        </p:nvSpPr>
        <p:spPr>
          <a:xfrm>
            <a:off x="3510313" y="152226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hlinkClick r:id="rId3"/>
              </a:rPr>
              <a:t>https://pdm.eso.org/kronodoc/HQ/N/473529</a:t>
            </a:r>
            <a:r>
              <a:rPr lang="en-US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10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does it do?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98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do?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NGCII is the detector controller for ELT and new VLT instruments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BCE065C-8FE5-2604-40C8-E55B0B309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800562"/>
              </p:ext>
            </p:extLst>
          </p:nvPr>
        </p:nvGraphicFramePr>
        <p:xfrm>
          <a:off x="758192" y="2436336"/>
          <a:ext cx="5325809" cy="28346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5794">
                  <a:extLst>
                    <a:ext uri="{9D8B030D-6E8A-4147-A177-3AD203B41FA5}">
                      <a16:colId xmlns:a16="http://schemas.microsoft.com/office/drawing/2014/main" val="3121274948"/>
                    </a:ext>
                  </a:extLst>
                </a:gridCol>
                <a:gridCol w="1266635">
                  <a:extLst>
                    <a:ext uri="{9D8B030D-6E8A-4147-A177-3AD203B41FA5}">
                      <a16:colId xmlns:a16="http://schemas.microsoft.com/office/drawing/2014/main" val="269362860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342422903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Manufacturer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Detector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7210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effectLst/>
                        </a:rPr>
                        <a:t> Teledyne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HAWAII 2RG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053026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 Teledyne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HAWAII 4RG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CMOS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7347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 Leonardo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SAPHIRA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effectLst/>
                        </a:rPr>
                        <a:t>eAPD</a:t>
                      </a:r>
                      <a:r>
                        <a:rPr lang="en-US" sz="1400" dirty="0">
                          <a:effectLst/>
                        </a:rPr>
                        <a:t> CMOS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6066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 Teledyne E2V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CCD231-84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CCD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389273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 Teledyne E2V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CCD290-99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CCD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01006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effectLst/>
                        </a:rPr>
                        <a:t> Teledyne Imaging Sensors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GEOSNAP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Fully Digital ROIC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333975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8962092-2664-FDD6-67AA-54E5EA43632F}"/>
              </a:ext>
            </a:extLst>
          </p:cNvPr>
          <p:cNvGraphicFramePr>
            <a:graphicFrameLocks noGrp="1"/>
          </p:cNvGraphicFramePr>
          <p:nvPr/>
        </p:nvGraphicFramePr>
        <p:xfrm>
          <a:off x="6664005" y="2436336"/>
          <a:ext cx="4769803" cy="34747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52880">
                  <a:extLst>
                    <a:ext uri="{9D8B030D-6E8A-4147-A177-3AD203B41FA5}">
                      <a16:colId xmlns:a16="http://schemas.microsoft.com/office/drawing/2014/main" val="225958447"/>
                    </a:ext>
                  </a:extLst>
                </a:gridCol>
                <a:gridCol w="1516380">
                  <a:extLst>
                    <a:ext uri="{9D8B030D-6E8A-4147-A177-3AD203B41FA5}">
                      <a16:colId xmlns:a16="http://schemas.microsoft.com/office/drawing/2014/main" val="3187466368"/>
                    </a:ext>
                  </a:extLst>
                </a:gridCol>
                <a:gridCol w="1800543">
                  <a:extLst>
                    <a:ext uri="{9D8B030D-6E8A-4147-A177-3AD203B41FA5}">
                      <a16:colId xmlns:a16="http://schemas.microsoft.com/office/drawing/2014/main" val="113087649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 Manufacturer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Detector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341363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Leonardo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Large SAPHIRA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eAPD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 CMOS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90266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LBNL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LBNL CCD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Fully Depleted CCD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22845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SOFRADIR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ALFA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36156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Raytheon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AQUARIUS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105274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Raytheon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VIRGO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344086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STA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STA CCD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42787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US" sz="14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Gpixel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GSENSE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544979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2C89DDF-CFD2-4DA8-1952-6A99E01EDB45}"/>
              </a:ext>
            </a:extLst>
          </p:cNvPr>
          <p:cNvSpPr txBox="1"/>
          <p:nvPr/>
        </p:nvSpPr>
        <p:spPr>
          <a:xfrm>
            <a:off x="758192" y="1866900"/>
            <a:ext cx="5337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Supported Detectors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8C3EA4-6F97-E4A8-0C05-9D54D346AD8A}"/>
              </a:ext>
            </a:extLst>
          </p:cNvPr>
          <p:cNvSpPr txBox="1"/>
          <p:nvPr/>
        </p:nvSpPr>
        <p:spPr>
          <a:xfrm>
            <a:off x="6664005" y="1866900"/>
            <a:ext cx="5337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Roadmap</a:t>
            </a:r>
          </a:p>
        </p:txBody>
      </p:sp>
    </p:spTree>
    <p:extLst>
      <p:ext uri="{BB962C8B-B14F-4D97-AF65-F5344CB8AC3E}">
        <p14:creationId xmlns:p14="http://schemas.microsoft.com/office/powerpoint/2010/main" val="3288173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do?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08515C82-D658-4A01-BCBE-8EE7E38FB1C4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Focus on operational stability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C5DD72-CC98-AA82-C3D8-BE9062474397}"/>
              </a:ext>
            </a:extLst>
          </p:cNvPr>
          <p:cNvSpPr txBox="1"/>
          <p:nvPr/>
        </p:nvSpPr>
        <p:spPr>
          <a:xfrm>
            <a:off x="3644900" y="1879568"/>
            <a:ext cx="44577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2"/>
                </a:solidFill>
              </a:rPr>
              <a:t>NGC1 can read listed detectors limited by detector noise, but…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1D63F3-FE92-EADB-04B3-4620B2106650}"/>
              </a:ext>
            </a:extLst>
          </p:cNvPr>
          <p:cNvSpPr/>
          <p:nvPr/>
        </p:nvSpPr>
        <p:spPr>
          <a:xfrm>
            <a:off x="1361918" y="2886260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External Interfaces not ELT compliant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D04CEA-CE72-A4F1-B289-0681F2FE6A08}"/>
              </a:ext>
            </a:extLst>
          </p:cNvPr>
          <p:cNvSpPr/>
          <p:nvPr/>
        </p:nvSpPr>
        <p:spPr>
          <a:xfrm>
            <a:off x="1361918" y="3909853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Combined CCD/CMOS circuits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limit performance of both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FC9808-1B8B-D3AF-2725-83253A31CE94}"/>
              </a:ext>
            </a:extLst>
          </p:cNvPr>
          <p:cNvSpPr/>
          <p:nvPr/>
        </p:nvSpPr>
        <p:spPr>
          <a:xfrm>
            <a:off x="1361918" y="4933446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Limited readout speed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3DE7D6-36DC-F404-7CA7-5888AE065813}"/>
              </a:ext>
            </a:extLst>
          </p:cNvPr>
          <p:cNvSpPr/>
          <p:nvPr/>
        </p:nvSpPr>
        <p:spPr>
          <a:xfrm>
            <a:off x="7254718" y="2886260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 interfaces Ethernet based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ACCF6A-6990-4F3A-632C-0DB45F8617F8}"/>
              </a:ext>
            </a:extLst>
          </p:cNvPr>
          <p:cNvSpPr/>
          <p:nvPr/>
        </p:nvSpPr>
        <p:spPr>
          <a:xfrm>
            <a:off x="7254718" y="3909853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Dedicated circuits for CCD, CMOS and fully digital detectors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C1821D-B4E9-E269-BE6D-F1875FA2B974}"/>
              </a:ext>
            </a:extLst>
          </p:cNvPr>
          <p:cNvSpPr/>
          <p:nvPr/>
        </p:nvSpPr>
        <p:spPr>
          <a:xfrm>
            <a:off x="7254718" y="4933446"/>
            <a:ext cx="3530600" cy="907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Greatly improved internal bandwidth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3D35263-2741-4772-C936-DB423084CFC3}"/>
              </a:ext>
            </a:extLst>
          </p:cNvPr>
          <p:cNvCxnSpPr>
            <a:stCxn id="27" idx="3"/>
            <a:endCxn id="30" idx="1"/>
          </p:cNvCxnSpPr>
          <p:nvPr/>
        </p:nvCxnSpPr>
        <p:spPr>
          <a:xfrm>
            <a:off x="4892518" y="3339834"/>
            <a:ext cx="2362200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3481FE-8253-E6F0-9DA7-9CB6B9015CCA}"/>
              </a:ext>
            </a:extLst>
          </p:cNvPr>
          <p:cNvCxnSpPr>
            <a:stCxn id="28" idx="3"/>
            <a:endCxn id="31" idx="1"/>
          </p:cNvCxnSpPr>
          <p:nvPr/>
        </p:nvCxnSpPr>
        <p:spPr>
          <a:xfrm>
            <a:off x="4892518" y="4363427"/>
            <a:ext cx="2362200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3F04B01-8240-034A-1FDD-FAF40EBC86CE}"/>
              </a:ext>
            </a:extLst>
          </p:cNvPr>
          <p:cNvCxnSpPr>
            <a:stCxn id="29" idx="3"/>
            <a:endCxn id="32" idx="1"/>
          </p:cNvCxnSpPr>
          <p:nvPr/>
        </p:nvCxnSpPr>
        <p:spPr>
          <a:xfrm>
            <a:off x="4892518" y="5387020"/>
            <a:ext cx="2362200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75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do?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08515C82-D658-4A01-BCBE-8EE7E38FB1C4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Working well for CMOS already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5" name="Picture 4" descr="A white speckled image on a yellow background&#10;&#10;Description automatically generated with medium confidence">
            <a:extLst>
              <a:ext uri="{FF2B5EF4-FFF2-40B4-BE49-F238E27FC236}">
                <a16:creationId xmlns:a16="http://schemas.microsoft.com/office/drawing/2014/main" id="{54D05719-F00E-FF17-077F-50C7DDC65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526" y="1730519"/>
            <a:ext cx="4526948" cy="45269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B85308-C90E-E7F3-2141-2BF4B9730155}"/>
              </a:ext>
            </a:extLst>
          </p:cNvPr>
          <p:cNvSpPr txBox="1"/>
          <p:nvPr/>
        </p:nvSpPr>
        <p:spPr>
          <a:xfrm>
            <a:off x="8479601" y="5334137"/>
            <a:ext cx="2146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HAWAII-2RG</a:t>
            </a:r>
          </a:p>
          <a:p>
            <a:r>
              <a:rPr lang="en-US" dirty="0"/>
              <a:t>Engineering Grade</a:t>
            </a:r>
          </a:p>
          <a:p>
            <a:r>
              <a:rPr lang="en-US" dirty="0"/>
              <a:t>Detector</a:t>
            </a:r>
          </a:p>
        </p:txBody>
      </p:sp>
    </p:spTree>
    <p:extLst>
      <p:ext uri="{BB962C8B-B14F-4D97-AF65-F5344CB8AC3E}">
        <p14:creationId xmlns:p14="http://schemas.microsoft.com/office/powerpoint/2010/main" val="239347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do?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08515C82-D658-4A01-BCBE-8EE7E38FB1C4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Working well for CMOS already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FD0DDDA-42F9-4CEC-DAC4-0FDE44292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30" y="1743045"/>
            <a:ext cx="6584259" cy="45575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E41D02-27D0-CE67-C394-B6661B723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171" y="1885531"/>
            <a:ext cx="3492382" cy="7599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2B53F8-AF9A-9D4C-43EC-ACC52DD28CFF}"/>
              </a:ext>
            </a:extLst>
          </p:cNvPr>
          <p:cNvSpPr txBox="1"/>
          <p:nvPr/>
        </p:nvSpPr>
        <p:spPr>
          <a:xfrm>
            <a:off x="7709983" y="2967335"/>
            <a:ext cx="3760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HAWAII-2RG </a:t>
            </a:r>
            <a:r>
              <a:rPr lang="en-US" b="1" dirty="0"/>
              <a:t>fast mode </a:t>
            </a:r>
            <a:r>
              <a:rPr lang="en-US" dirty="0"/>
              <a:t>noise is detector limited as for NGC1.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ABCD53-C1D2-DF43-5DF7-370DDFEA8A52}"/>
              </a:ext>
            </a:extLst>
          </p:cNvPr>
          <p:cNvSpPr txBox="1"/>
          <p:nvPr/>
        </p:nvSpPr>
        <p:spPr>
          <a:xfrm>
            <a:off x="7726171" y="3719279"/>
            <a:ext cx="3760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HAWAII-2RG </a:t>
            </a:r>
            <a:r>
              <a:rPr lang="en-US" b="1" dirty="0"/>
              <a:t>slow mode </a:t>
            </a:r>
            <a:r>
              <a:rPr lang="en-US" dirty="0"/>
              <a:t>achieving noise levels not seen before at &lt;10e− for simple CDS.</a:t>
            </a:r>
          </a:p>
        </p:txBody>
      </p:sp>
    </p:spTree>
    <p:extLst>
      <p:ext uri="{BB962C8B-B14F-4D97-AF65-F5344CB8AC3E}">
        <p14:creationId xmlns:p14="http://schemas.microsoft.com/office/powerpoint/2010/main" val="62432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do?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08515C82-D658-4A01-BCBE-8EE7E38FB1C4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Working well for CMOS already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5" name="Picture 4" descr="A screen shot of a graph&#10;&#10;Description automatically generated">
            <a:extLst>
              <a:ext uri="{FF2B5EF4-FFF2-40B4-BE49-F238E27FC236}">
                <a16:creationId xmlns:a16="http://schemas.microsoft.com/office/drawing/2014/main" id="{39B4C26F-3BE6-4253-680E-5DB1AA420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50" y="1833484"/>
            <a:ext cx="8637363" cy="3727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9B4F82-0332-BFE8-573D-94B0983F886B}"/>
              </a:ext>
            </a:extLst>
          </p:cNvPr>
          <p:cNvSpPr txBox="1"/>
          <p:nvPr/>
        </p:nvSpPr>
        <p:spPr>
          <a:xfrm>
            <a:off x="2493329" y="5677514"/>
            <a:ext cx="6861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HAWAII-2RG running at 30fps without observable hot-pixel trailing</a:t>
            </a:r>
          </a:p>
        </p:txBody>
      </p:sp>
    </p:spTree>
    <p:extLst>
      <p:ext uri="{BB962C8B-B14F-4D97-AF65-F5344CB8AC3E}">
        <p14:creationId xmlns:p14="http://schemas.microsoft.com/office/powerpoint/2010/main" val="316621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7441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in the box?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Parts of the NGCII system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3272BA-8272-D84C-FFC6-101C2A042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885" y="1676504"/>
            <a:ext cx="8554229" cy="453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81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in the box?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Parts of the NGCII system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271B7D-881F-FD91-4311-06FB8A9ECA30}"/>
              </a:ext>
            </a:extLst>
          </p:cNvPr>
          <p:cNvSpPr txBox="1"/>
          <p:nvPr/>
        </p:nvSpPr>
        <p:spPr>
          <a:xfrm>
            <a:off x="936624" y="2228237"/>
            <a:ext cx="45146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50"/>
                </a:solidFill>
              </a:rPr>
              <a:t>Included:</a:t>
            </a:r>
          </a:p>
          <a:p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 Detector Control Hardware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 Detector Workstation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 Firmware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 Software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NGCII/Core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NGCII/IR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NGCII/OPT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26FE0B-2162-1706-02F1-F244F4C75F81}"/>
              </a:ext>
            </a:extLst>
          </p:cNvPr>
          <p:cNvSpPr txBox="1"/>
          <p:nvPr/>
        </p:nvSpPr>
        <p:spPr>
          <a:xfrm>
            <a:off x="6740770" y="2228237"/>
            <a:ext cx="379941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Not Included:</a:t>
            </a:r>
          </a:p>
          <a:p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Communication Infrastructure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Detector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Preamplifier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Cables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Some of those may be part of the </a:t>
            </a:r>
            <a:r>
              <a:rPr lang="en-US" b="1" u="sng" dirty="0"/>
              <a:t>detector work-package</a:t>
            </a:r>
            <a:r>
              <a:rPr lang="en-US" dirty="0"/>
              <a:t> but not NGCII so still a deliverable of ESO.</a:t>
            </a:r>
          </a:p>
        </p:txBody>
      </p:sp>
    </p:spTree>
    <p:extLst>
      <p:ext uri="{BB962C8B-B14F-4D97-AF65-F5344CB8AC3E}">
        <p14:creationId xmlns:p14="http://schemas.microsoft.com/office/powerpoint/2010/main" val="1220012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Detector Workstation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606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1BD0-D1C5-EF5F-8197-54EEA1F3D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F07CC-2224-F320-E2EE-AC402AF056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918723"/>
            <a:ext cx="4705419" cy="4470965"/>
          </a:xfrm>
        </p:spPr>
        <p:txBody>
          <a:bodyPr/>
          <a:lstStyle/>
          <a:p>
            <a:pPr marL="458550" lvl="1" indent="-285750"/>
            <a:r>
              <a:rPr lang="en-US" dirty="0"/>
              <a:t>Server PC selected from the list of ESO computer and network standards.</a:t>
            </a:r>
          </a:p>
          <a:p>
            <a:pPr marL="458550" lvl="1" indent="-285750"/>
            <a:r>
              <a:rPr lang="en-US" dirty="0"/>
              <a:t>NGCII makes sure that at least one current configuration is approved for use as DWS.</a:t>
            </a:r>
          </a:p>
          <a:p>
            <a:pPr marL="458550" lvl="1" indent="-285750"/>
            <a:r>
              <a:rPr lang="en-US" dirty="0"/>
              <a:t>Runs ELT Software Environment</a:t>
            </a:r>
          </a:p>
          <a:p>
            <a:pPr marL="458550" lvl="1" indent="-285750"/>
            <a:r>
              <a:rPr lang="en-US" dirty="0"/>
              <a:t>Currently: Dell R7525	</a:t>
            </a:r>
          </a:p>
          <a:p>
            <a:pPr marL="800550" lvl="2" indent="-285750"/>
            <a:r>
              <a:rPr lang="en-US" dirty="0"/>
              <a:t>AMD </a:t>
            </a:r>
            <a:r>
              <a:rPr lang="en-US" dirty="0" err="1"/>
              <a:t>Epyc</a:t>
            </a:r>
            <a:r>
              <a:rPr lang="en-US" dirty="0"/>
              <a:t> CPU</a:t>
            </a:r>
          </a:p>
          <a:p>
            <a:pPr marL="800550" lvl="2" indent="-285750"/>
            <a:r>
              <a:rPr lang="en-US" dirty="0"/>
              <a:t>128GB RAM</a:t>
            </a:r>
          </a:p>
          <a:p>
            <a:pPr marL="800550" lvl="2" indent="-285750"/>
            <a:r>
              <a:rPr lang="en-US" dirty="0"/>
              <a:t>Intel X710-DA2 NIC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B59D5-EDAE-9CA6-3F29-10961CB7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C51E246-858E-5A97-3541-8F1DFDE2B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Parts of the NGCII system – Detector Workstation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34A55C0-7B6C-C2FB-67B6-C7BC8A55B7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pic>
        <p:nvPicPr>
          <p:cNvPr id="1026" name="Picture 2" descr="R7525">
            <a:extLst>
              <a:ext uri="{FF2B5EF4-FFF2-40B4-BE49-F238E27FC236}">
                <a16:creationId xmlns:a16="http://schemas.microsoft.com/office/drawing/2014/main" id="{B63892CD-9647-A733-4104-F84C51B97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702" y="2194136"/>
            <a:ext cx="5376153" cy="177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5AD5A88-743F-2E85-59C4-E4FE709B00D4}"/>
              </a:ext>
            </a:extLst>
          </p:cNvPr>
          <p:cNvSpPr/>
          <p:nvPr/>
        </p:nvSpPr>
        <p:spPr>
          <a:xfrm>
            <a:off x="6300280" y="3968687"/>
            <a:ext cx="5226996" cy="17217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r>
              <a:rPr lang="en-US" b="1" u="sng" dirty="0"/>
              <a:t>Some selection criteria:</a:t>
            </a:r>
          </a:p>
          <a:p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Highest single core performance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Known-working network controller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Core affinity of network controller</a:t>
            </a:r>
          </a:p>
        </p:txBody>
      </p:sp>
    </p:spTree>
    <p:extLst>
      <p:ext uri="{BB962C8B-B14F-4D97-AF65-F5344CB8AC3E}">
        <p14:creationId xmlns:p14="http://schemas.microsoft.com/office/powerpoint/2010/main" val="132771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Detector Control Hardware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8871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1BD0-D1C5-EF5F-8197-54EEA1F3D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F07CC-2224-F320-E2EE-AC402AF056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918723"/>
            <a:ext cx="4705419" cy="4470965"/>
          </a:xfrm>
        </p:spPr>
        <p:txBody>
          <a:bodyPr/>
          <a:lstStyle/>
          <a:p>
            <a:pPr marL="458550" lvl="1" indent="-285750"/>
            <a:r>
              <a:rPr lang="en-US" dirty="0"/>
              <a:t>2HU 19” rack mount modular card carrier.</a:t>
            </a:r>
          </a:p>
          <a:p>
            <a:pPr marL="458550" lvl="1" indent="-285750"/>
            <a:r>
              <a:rPr lang="en-US" dirty="0"/>
              <a:t>Based on MicroTCA.4</a:t>
            </a:r>
          </a:p>
          <a:p>
            <a:pPr marL="458550" lvl="1" indent="-285750"/>
            <a:r>
              <a:rPr lang="en-US" dirty="0"/>
              <a:t>Controls 1 or 2 detectors. E.g.:</a:t>
            </a:r>
          </a:p>
          <a:p>
            <a:pPr marL="800550" lvl="2" indent="-285750"/>
            <a:r>
              <a:rPr lang="en-US" dirty="0"/>
              <a:t>2x HAWAII-2RG with 32 outputs</a:t>
            </a:r>
          </a:p>
          <a:p>
            <a:pPr marL="800550" lvl="2" indent="-285750"/>
            <a:r>
              <a:rPr lang="en-US" dirty="0"/>
              <a:t>2x CCD231</a:t>
            </a:r>
          </a:p>
          <a:p>
            <a:pPr marL="800550" lvl="2" indent="-285750"/>
            <a:r>
              <a:rPr lang="en-US" dirty="0"/>
              <a:t>1x HAWAII-4RG with 64 outputs</a:t>
            </a:r>
          </a:p>
          <a:p>
            <a:pPr marL="800550" lvl="2" indent="-285750"/>
            <a:r>
              <a:rPr lang="en-US" dirty="0"/>
              <a:t>1x CCD290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B59D5-EDAE-9CA6-3F29-10961CB7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C51E246-858E-5A97-3541-8F1DFDE2B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Parts of the NGCII system – Detector Control Hardware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34A55C0-7B6C-C2FB-67B6-C7BC8A55B7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pic>
        <p:nvPicPr>
          <p:cNvPr id="7" name="Picture 6" descr="A close-up of a computer&#10;&#10;Description automatically generated">
            <a:extLst>
              <a:ext uri="{FF2B5EF4-FFF2-40B4-BE49-F238E27FC236}">
                <a16:creationId xmlns:a16="http://schemas.microsoft.com/office/drawing/2014/main" id="{A1B7D394-A9E6-6FC6-155C-A6C76D671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943" y="2708658"/>
            <a:ext cx="6275710" cy="230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22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De-facto standard for modular systems in the large science community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841CFE-D463-BB3E-565C-C1B93A998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27" y="4561575"/>
            <a:ext cx="1091987" cy="10871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CF042B-24A9-B1F5-7DBC-C315CA78F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623" y="3788239"/>
            <a:ext cx="1406276" cy="1406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89F502-2186-6A47-3571-E6FCEAFFB2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7" t="27860" b="31859"/>
          <a:stretch/>
        </p:blipFill>
        <p:spPr>
          <a:xfrm>
            <a:off x="7386720" y="2558474"/>
            <a:ext cx="2585864" cy="8236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6272E1-BA40-EB44-5C76-502696BDE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06" y="4540097"/>
            <a:ext cx="2041005" cy="1098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59BA12-B332-DFB4-5A82-A8767C97A9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890" y="5736939"/>
            <a:ext cx="2692064" cy="577778"/>
          </a:xfrm>
          <a:prstGeom prst="rect">
            <a:avLst/>
          </a:prstGeom>
        </p:spPr>
      </p:pic>
      <p:pic>
        <p:nvPicPr>
          <p:cNvPr id="3074" name="Picture 2" descr="cross_admin Archive | CROSS Comprehensive Research Organization for Science  and Society">
            <a:extLst>
              <a:ext uri="{FF2B5EF4-FFF2-40B4-BE49-F238E27FC236}">
                <a16:creationId xmlns:a16="http://schemas.microsoft.com/office/drawing/2014/main" id="{81CBD0A0-D27C-C4A3-194C-7967ADC7A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93" y="5210376"/>
            <a:ext cx="2438400" cy="10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OLEIL - LEAPS">
            <a:extLst>
              <a:ext uri="{FF2B5EF4-FFF2-40B4-BE49-F238E27FC236}">
                <a16:creationId xmlns:a16="http://schemas.microsoft.com/office/drawing/2014/main" id="{7CEA3993-BDAA-5128-389E-2B58B6886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674" y="1594140"/>
            <a:ext cx="19716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ogo European XFEL (JPG) | EIROforum">
            <a:extLst>
              <a:ext uri="{FF2B5EF4-FFF2-40B4-BE49-F238E27FC236}">
                <a16:creationId xmlns:a16="http://schemas.microsoft.com/office/drawing/2014/main" id="{8C292127-A4A9-06CE-912A-78A55C52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5" y="4545371"/>
            <a:ext cx="1087495" cy="108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nstitute of High Energy Physics">
            <a:extLst>
              <a:ext uri="{FF2B5EF4-FFF2-40B4-BE49-F238E27FC236}">
                <a16:creationId xmlns:a16="http://schemas.microsoft.com/office/drawing/2014/main" id="{FA193E57-E7E1-1175-5333-B0C8B3198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5" y="5779288"/>
            <a:ext cx="2692065" cy="42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Fermilab Archives - High-Performance Computing News Analysis | insideHPC">
            <a:extLst>
              <a:ext uri="{FF2B5EF4-FFF2-40B4-BE49-F238E27FC236}">
                <a16:creationId xmlns:a16="http://schemas.microsoft.com/office/drawing/2014/main" id="{C28F2165-B9D3-DD46-DC0E-0449C0D772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9" b="30059"/>
          <a:stretch/>
        </p:blipFill>
        <p:spPr bwMode="auto">
          <a:xfrm>
            <a:off x="6919507" y="1850575"/>
            <a:ext cx="2695074" cy="69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PICMG - Wikipedia">
            <a:extLst>
              <a:ext uri="{FF2B5EF4-FFF2-40B4-BE49-F238E27FC236}">
                <a16:creationId xmlns:a16="http://schemas.microsoft.com/office/drawing/2014/main" id="{56B77F25-3094-2F7A-9BB8-11644065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24" y="1708857"/>
            <a:ext cx="1990050" cy="199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:a16="http://schemas.microsoft.com/office/drawing/2014/main" id="{8BA584D8-803E-623D-F2F5-4F1D536E39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8" b="18611"/>
          <a:stretch/>
        </p:blipFill>
        <p:spPr bwMode="auto">
          <a:xfrm>
            <a:off x="6530590" y="3457460"/>
            <a:ext cx="2463233" cy="88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GSI Helmholtzzentrum für Schwerionenforschung – Wikipedia">
            <a:extLst>
              <a:ext uri="{FF2B5EF4-FFF2-40B4-BE49-F238E27FC236}">
                <a16:creationId xmlns:a16="http://schemas.microsoft.com/office/drawing/2014/main" id="{B435571C-4C52-35C3-8F61-828605E8E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495" y="3397855"/>
            <a:ext cx="1909898" cy="60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ESA Science &amp; Technology - LISA Mission Logo">
            <a:extLst>
              <a:ext uri="{FF2B5EF4-FFF2-40B4-BE49-F238E27FC236}">
                <a16:creationId xmlns:a16="http://schemas.microsoft.com/office/drawing/2014/main" id="{2F0C30C1-FF00-AF8C-96E9-8FA6BFB22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90" y="4750600"/>
            <a:ext cx="1764532" cy="17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AA7AC867-8643-C7D2-2371-E0AB70723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845" y="1794336"/>
            <a:ext cx="4597360" cy="2604613"/>
          </a:xfrm>
          <a:ln>
            <a:solidFill>
              <a:schemeClr val="tx2"/>
            </a:solidFill>
          </a:ln>
        </p:spPr>
        <p:txBody>
          <a:bodyPr lIns="182880" tIns="182880" rIns="182880" bIns="182880"/>
          <a:lstStyle/>
          <a:p>
            <a:pPr lvl="1"/>
            <a:r>
              <a:rPr lang="en-GB" dirty="0"/>
              <a:t>Industrial standard hosted by PICMG</a:t>
            </a:r>
          </a:p>
          <a:p>
            <a:pPr lvl="2"/>
            <a:r>
              <a:rPr lang="en-GB" dirty="0"/>
              <a:t>ESO is an associate member</a:t>
            </a:r>
          </a:p>
          <a:p>
            <a:pPr lvl="1"/>
            <a:r>
              <a:rPr lang="en-GB" dirty="0"/>
              <a:t>Annual conference</a:t>
            </a:r>
          </a:p>
          <a:p>
            <a:pPr lvl="1"/>
            <a:r>
              <a:rPr lang="en-GB" dirty="0"/>
              <a:t>Paid support / consulting available</a:t>
            </a:r>
          </a:p>
          <a:p>
            <a:pPr lvl="1"/>
            <a:r>
              <a:rPr lang="en-GB" dirty="0"/>
              <a:t>Solid industry base</a:t>
            </a:r>
          </a:p>
          <a:p>
            <a:pPr lvl="1"/>
            <a:endParaRPr lang="en-GB" dirty="0"/>
          </a:p>
        </p:txBody>
      </p:sp>
      <p:pic>
        <p:nvPicPr>
          <p:cNvPr id="3082" name="Picture 10" descr="Oak Ridge National Laboratory | Drupal.org">
            <a:extLst>
              <a:ext uri="{FF2B5EF4-FFF2-40B4-BE49-F238E27FC236}">
                <a16:creationId xmlns:a16="http://schemas.microsoft.com/office/drawing/2014/main" id="{257ED756-8FAF-8D8A-009C-CA312B14A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3" t="27576" r="1063" b="25796"/>
          <a:stretch/>
        </p:blipFill>
        <p:spPr bwMode="auto">
          <a:xfrm>
            <a:off x="8322803" y="4281931"/>
            <a:ext cx="3423188" cy="8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308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  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cxnSp>
        <p:nvCxnSpPr>
          <p:cNvPr id="4143" name="Straight Arrow Connector 4142">
            <a:extLst>
              <a:ext uri="{FF2B5EF4-FFF2-40B4-BE49-F238E27FC236}">
                <a16:creationId xmlns:a16="http://schemas.microsoft.com/office/drawing/2014/main" id="{D0814B61-FBD2-EE6D-7A05-BCB4FEC6450F}"/>
              </a:ext>
            </a:extLst>
          </p:cNvPr>
          <p:cNvCxnSpPr>
            <a:cxnSpLocks/>
          </p:cNvCxnSpPr>
          <p:nvPr/>
        </p:nvCxnSpPr>
        <p:spPr>
          <a:xfrm>
            <a:off x="2644873" y="5263526"/>
            <a:ext cx="1071119" cy="297662"/>
          </a:xfrm>
          <a:prstGeom prst="straightConnector1">
            <a:avLst/>
          </a:prstGeom>
          <a:ln w="38100">
            <a:solidFill>
              <a:schemeClr val="bg2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65" name="Group 4164">
            <a:extLst>
              <a:ext uri="{FF2B5EF4-FFF2-40B4-BE49-F238E27FC236}">
                <a16:creationId xmlns:a16="http://schemas.microsoft.com/office/drawing/2014/main" id="{EB15B680-93D9-C326-CABE-0E2010D718FB}"/>
              </a:ext>
            </a:extLst>
          </p:cNvPr>
          <p:cNvGrpSpPr/>
          <p:nvPr/>
        </p:nvGrpSpPr>
        <p:grpSpPr>
          <a:xfrm>
            <a:off x="757561" y="235576"/>
            <a:ext cx="10331996" cy="6384585"/>
            <a:chOff x="757561" y="235576"/>
            <a:chExt cx="10331996" cy="6384585"/>
          </a:xfrm>
        </p:grpSpPr>
        <p:cxnSp>
          <p:nvCxnSpPr>
            <p:cNvPr id="4133" name="Straight Connector 4132">
              <a:extLst>
                <a:ext uri="{FF2B5EF4-FFF2-40B4-BE49-F238E27FC236}">
                  <a16:creationId xmlns:a16="http://schemas.microsoft.com/office/drawing/2014/main" id="{BFD0E32E-FF54-5860-8BE8-02B0D93F0A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35" y="661113"/>
              <a:ext cx="5458863" cy="5058593"/>
            </a:xfrm>
            <a:prstGeom prst="line">
              <a:avLst/>
            </a:prstGeom>
            <a:ln w="1270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11" name="Picture 4110">
              <a:extLst>
                <a:ext uri="{FF2B5EF4-FFF2-40B4-BE49-F238E27FC236}">
                  <a16:creationId xmlns:a16="http://schemas.microsoft.com/office/drawing/2014/main" id="{CB60EA92-CDFC-45C3-BB6B-8BCBE644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634822" flipV="1">
              <a:off x="1891789" y="3020704"/>
              <a:ext cx="2054271" cy="2148669"/>
            </a:xfrm>
            <a:prstGeom prst="rect">
              <a:avLst/>
            </a:prstGeom>
          </p:spPr>
        </p:pic>
        <p:pic>
          <p:nvPicPr>
            <p:cNvPr id="4097" name="Picture 4096">
              <a:extLst>
                <a:ext uri="{FF2B5EF4-FFF2-40B4-BE49-F238E27FC236}">
                  <a16:creationId xmlns:a16="http://schemas.microsoft.com/office/drawing/2014/main" id="{625171EA-8000-3D0A-16C0-69A06752A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84" b="97378" l="3101" r="97287">
                          <a14:foregroundMark x1="13953" y1="30274" x2="13953" y2="30274"/>
                          <a14:foregroundMark x1="13178" y1="22169" x2="12946" y2="31585"/>
                          <a14:foregroundMark x1="12946" y1="31585" x2="15736" y2="39809"/>
                          <a14:foregroundMark x1="15736" y1="39809" x2="18760" y2="27175"/>
                          <a14:foregroundMark x1="18760" y1="27175" x2="17907" y2="17402"/>
                          <a14:foregroundMark x1="17752" y1="15852" x2="17752" y2="15852"/>
                          <a14:foregroundMark x1="4806" y1="8105" x2="8372" y2="63528"/>
                          <a14:foregroundMark x1="15477" y1="63425" x2="16589" y2="63409"/>
                          <a14:foregroundMark x1="8372" y1="63528" x2="10034" y2="63504"/>
                          <a14:foregroundMark x1="16589" y1="63409" x2="21240" y2="64839"/>
                          <a14:foregroundMark x1="21240" y1="64839" x2="24729" y2="55781"/>
                          <a14:foregroundMark x1="24729" y1="55781" x2="26512" y2="32062"/>
                          <a14:foregroundMark x1="26512" y1="32062" x2="26047" y2="21812"/>
                          <a14:foregroundMark x1="26047" y1="21812" x2="22791" y2="19309"/>
                          <a14:foregroundMark x1="7519" y1="34684" x2="7519" y2="34684"/>
                          <a14:foregroundMark x1="12713" y1="45173" x2="12713" y2="45173"/>
                          <a14:foregroundMark x1="7674" y1="34327" x2="9690" y2="54350"/>
                          <a14:foregroundMark x1="9690" y1="54350" x2="13226" y2="61033"/>
                          <a14:foregroundMark x1="16339" y1="62383" x2="20388" y2="63766"/>
                          <a14:foregroundMark x1="14765" y1="61845" x2="15927" y2="62242"/>
                          <a14:foregroundMark x1="13411" y1="61383" x2="13859" y2="61536"/>
                          <a14:foregroundMark x1="20388" y1="63766" x2="23333" y2="51013"/>
                          <a14:foregroundMark x1="23333" y1="51013" x2="21008" y2="41120"/>
                          <a14:foregroundMark x1="21008" y1="41120" x2="10078" y2="31943"/>
                          <a14:foregroundMark x1="10078" y1="31943" x2="7907" y2="35399"/>
                          <a14:foregroundMark x1="85349" y1="9535" x2="90543" y2="8582"/>
                          <a14:foregroundMark x1="90543" y1="8582" x2="92588" y2="4998"/>
                          <a14:foregroundMark x1="95570" y1="7374" x2="94408" y2="8588"/>
                          <a14:foregroundMark x1="96917" y1="5968" x2="95669" y2="7272"/>
                          <a14:foregroundMark x1="94419" y1="67104" x2="93483" y2="74395"/>
                          <a14:foregroundMark x1="95670" y1="91172" x2="94574" y2="96067"/>
                          <a14:foregroundMark x1="90271" y1="97137" x2="89555" y2="97315"/>
                          <a14:foregroundMark x1="94574" y1="96067" x2="92671" y2="96540"/>
                          <a14:foregroundMark x1="82086" y1="89030" x2="80853" y2="87604"/>
                          <a14:foregroundMark x1="64809" y1="81084" x2="63256" y2="80453"/>
                          <a14:foregroundMark x1="80853" y1="87604" x2="79139" y2="86907"/>
                          <a14:foregroundMark x1="63256" y1="80453" x2="61395" y2="57807"/>
                          <a14:foregroundMark x1="61395" y1="57807" x2="75039" y2="20739"/>
                          <a14:foregroundMark x1="75039" y1="20739" x2="84806" y2="10250"/>
                          <a14:foregroundMark x1="84806" y1="10250" x2="85271" y2="9893"/>
                          <a14:foregroundMark x1="35736" y1="10250" x2="41395" y2="13588"/>
                          <a14:foregroundMark x1="41395" y1="13588" x2="36047" y2="10369"/>
                          <a14:foregroundMark x1="36047" y1="10369" x2="35659" y2="10369"/>
                          <a14:foregroundMark x1="86512" y1="10250" x2="84574" y2="87485"/>
                          <a14:foregroundMark x1="84574" y1="87485" x2="89302" y2="85697"/>
                          <a14:foregroundMark x1="89302" y1="85697" x2="89612" y2="20381"/>
                          <a14:foregroundMark x1="89612" y1="20381" x2="88527" y2="12992"/>
                          <a14:foregroundMark x1="88527" y1="12992" x2="86512" y2="9654"/>
                          <a14:foregroundMark x1="89690" y1="41359" x2="92086" y2="34782"/>
                          <a14:foregroundMark x1="98062" y1="8701" x2="94340" y2="4549"/>
                          <a14:foregroundMark x1="93617" y1="4998" x2="90543" y2="9416"/>
                          <a14:foregroundMark x1="90543" y1="9416" x2="89612" y2="41836"/>
                          <a14:foregroundMark x1="89612" y1="41836" x2="89612" y2="41955"/>
                          <a14:foregroundMark x1="34651" y1="35995" x2="42791" y2="36353"/>
                          <a14:foregroundMark x1="42791" y1="36353" x2="44961" y2="27414"/>
                          <a14:foregroundMark x1="44961" y1="27414" x2="44341" y2="18236"/>
                          <a14:foregroundMark x1="44341" y1="18236" x2="36434" y2="13230"/>
                          <a14:foregroundMark x1="36434" y1="13230" x2="34729" y2="36710"/>
                          <a14:foregroundMark x1="2717" y1="3889" x2="6202" y2="25745"/>
                          <a14:foregroundMark x1="3256" y1="7271" x2="3141" y2="6548"/>
                          <a14:foregroundMark x1="6202" y1="25745" x2="9147" y2="13111"/>
                          <a14:foregroundMark x1="9147" y1="13111" x2="8949" y2="8476"/>
                          <a14:foregroundMark x1="6699" y1="4374" x2="5358" y2="3454"/>
                          <a14:foregroundMark x1="3259" y1="6526" x2="3178" y2="7151"/>
                          <a14:foregroundMark x1="35581" y1="45292" x2="38682" y2="50894"/>
                          <a14:foregroundMark x1="38682" y1="50894" x2="35581" y2="55781"/>
                          <a14:foregroundMark x1="36279" y1="61979" x2="36124" y2="66627"/>
                          <a14:foregroundMark x1="31008" y1="68653" x2="35891" y2="70322"/>
                          <a14:foregroundMark x1="36501" y1="67209" x2="37829" y2="60429"/>
                          <a14:foregroundMark x1="35891" y1="70322" x2="36129" y2="69105"/>
                          <a14:foregroundMark x1="37829" y1="60429" x2="31163" y2="68415"/>
                          <a14:foregroundMark x1="92336" y1="74291" x2="93493" y2="68534"/>
                          <a14:foregroundMark x1="93225" y1="68534" x2="91395" y2="73897"/>
                          <a14:foregroundMark x1="91395" y1="73897" x2="91395" y2="73897"/>
                          <a14:foregroundMark x1="96288" y1="90510" x2="97287" y2="90822"/>
                          <a14:foregroundMark x1="94213" y1="89861" x2="95602" y2="90295"/>
                          <a14:backgroundMark x1="14961" y1="81883" x2="14961" y2="81883"/>
                          <a14:backgroundMark x1="93876" y1="8582" x2="93566" y2="65673"/>
                          <a14:backgroundMark x1="93566" y1="65673" x2="94729" y2="65673"/>
                          <a14:backgroundMark x1="94806" y1="65554" x2="94496" y2="52443"/>
                          <a14:backgroundMark x1="92791" y1="86889" x2="93643" y2="76281"/>
                          <a14:backgroundMark x1="82636" y1="88319" x2="87054" y2="94398"/>
                          <a14:backgroundMark x1="87054" y1="94398" x2="88062" y2="94398"/>
                          <a14:backgroundMark x1="64651" y1="81406" x2="79147" y2="86889"/>
                          <a14:backgroundMark x1="92093" y1="87485" x2="92093" y2="82837"/>
                          <a14:backgroundMark x1="93256" y1="75328" x2="92946" y2="83552"/>
                          <a14:backgroundMark x1="92946" y1="83552" x2="92636" y2="84744"/>
                          <a14:backgroundMark x1="94186" y1="86889" x2="94186" y2="86889"/>
                          <a14:backgroundMark x1="93798" y1="86651" x2="93256" y2="86174"/>
                          <a14:backgroundMark x1="92016" y1="84863" x2="92481" y2="85936"/>
                          <a14:backgroundMark x1="90233" y1="97855" x2="92403" y2="97259"/>
                          <a14:backgroundMark x1="87907" y1="94160" x2="87907" y2="97974"/>
                          <a14:backgroundMark x1="41085" y1="40405" x2="39845" y2="66389"/>
                          <a14:backgroundMark x1="94264" y1="1311" x2="99535" y2="2265"/>
                          <a14:backgroundMark x1="94419" y1="9178" x2="96434" y2="11204"/>
                          <a14:backgroundMark x1="97132" y1="3695" x2="98760" y2="4172"/>
                          <a14:backgroundMark x1="94961" y1="9774" x2="96899" y2="10727"/>
                          <a14:backgroundMark x1="93023" y1="2861" x2="95039" y2="2861"/>
                          <a14:backgroundMark x1="3023" y1="2622" x2="5659" y2="2741"/>
                          <a14:backgroundMark x1="7829" y1="3695" x2="8372" y2="5721"/>
                          <a14:backgroundMark x1="3333" y1="6794" x2="3178" y2="3814"/>
                          <a14:backgroundMark x1="8527" y1="6436" x2="8527" y2="5721"/>
                          <a14:backgroundMark x1="8295" y1="6198" x2="10078" y2="6198"/>
                          <a14:backgroundMark x1="2868" y1="3576" x2="3101" y2="6555"/>
                          <a14:backgroundMark x1="94186" y1="87723" x2="96667" y2="87723"/>
                          <a14:backgroundMark x1="93256" y1="74374" x2="93178" y2="76400"/>
                          <a14:backgroundMark x1="94419" y1="66985" x2="94419" y2="68534"/>
                          <a14:backgroundMark x1="93488" y1="74374" x2="94419" y2="74136"/>
                          <a14:backgroundMark x1="94031" y1="86889" x2="94961" y2="87723"/>
                          <a14:backgroundMark x1="96124" y1="89035" x2="96899" y2="89035"/>
                          <a14:backgroundMark x1="90233" y1="97259" x2="92093" y2="95709"/>
                          <a14:backgroundMark x1="10078" y1="64720" x2="10155" y2="62932"/>
                          <a14:backgroundMark x1="10310" y1="63409" x2="12713" y2="63886"/>
                          <a14:backgroundMark x1="11628" y1="63170" x2="13101" y2="63170"/>
                          <a14:backgroundMark x1="13721" y1="63409" x2="14651" y2="64124"/>
                          <a14:backgroundMark x1="13101" y1="63766" x2="13876" y2="64601"/>
                          <a14:backgroundMark x1="14961" y1="63409" x2="15194" y2="63766"/>
                          <a14:backgroundMark x1="12713" y1="63170" x2="13333" y2="63886"/>
                          <a14:backgroundMark x1="36434" y1="67223" x2="36589" y2="69011"/>
                          <a14:backgroundMark x1="37752" y1="60667" x2="38140" y2="605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41859" y="741802"/>
              <a:ext cx="3974301" cy="2584836"/>
            </a:xfrm>
            <a:prstGeom prst="rect">
              <a:avLst/>
            </a:prstGeom>
          </p:spPr>
        </p:pic>
        <p:pic>
          <p:nvPicPr>
            <p:cNvPr id="4101" name="Picture 4100">
              <a:extLst>
                <a:ext uri="{FF2B5EF4-FFF2-40B4-BE49-F238E27FC236}">
                  <a16:creationId xmlns:a16="http://schemas.microsoft.com/office/drawing/2014/main" id="{3371995D-D17B-ADB4-C447-F02F2241F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84" b="97378" l="3101" r="97287">
                          <a14:foregroundMark x1="13953" y1="30274" x2="13953" y2="30274"/>
                          <a14:foregroundMark x1="13178" y1="22169" x2="12946" y2="31585"/>
                          <a14:foregroundMark x1="12946" y1="31585" x2="15736" y2="39809"/>
                          <a14:foregroundMark x1="15736" y1="39809" x2="18760" y2="27175"/>
                          <a14:foregroundMark x1="18760" y1="27175" x2="17907" y2="17402"/>
                          <a14:foregroundMark x1="17752" y1="15852" x2="17752" y2="15852"/>
                          <a14:foregroundMark x1="4806" y1="8105" x2="8372" y2="63528"/>
                          <a14:foregroundMark x1="15477" y1="63425" x2="16589" y2="63409"/>
                          <a14:foregroundMark x1="8372" y1="63528" x2="10034" y2="63504"/>
                          <a14:foregroundMark x1="16589" y1="63409" x2="21240" y2="64839"/>
                          <a14:foregroundMark x1="21240" y1="64839" x2="24729" y2="55781"/>
                          <a14:foregroundMark x1="24729" y1="55781" x2="26512" y2="32062"/>
                          <a14:foregroundMark x1="26512" y1="32062" x2="26047" y2="21812"/>
                          <a14:foregroundMark x1="26047" y1="21812" x2="22791" y2="19309"/>
                          <a14:foregroundMark x1="7519" y1="34684" x2="7519" y2="34684"/>
                          <a14:foregroundMark x1="12713" y1="45173" x2="12713" y2="45173"/>
                          <a14:foregroundMark x1="7674" y1="34327" x2="9690" y2="54350"/>
                          <a14:foregroundMark x1="9690" y1="54350" x2="13226" y2="61033"/>
                          <a14:foregroundMark x1="16339" y1="62383" x2="20388" y2="63766"/>
                          <a14:foregroundMark x1="14765" y1="61845" x2="15927" y2="62242"/>
                          <a14:foregroundMark x1="13411" y1="61383" x2="13859" y2="61536"/>
                          <a14:foregroundMark x1="20388" y1="63766" x2="23333" y2="51013"/>
                          <a14:foregroundMark x1="23333" y1="51013" x2="21008" y2="41120"/>
                          <a14:foregroundMark x1="21008" y1="41120" x2="10078" y2="31943"/>
                          <a14:foregroundMark x1="10078" y1="31943" x2="7907" y2="35399"/>
                          <a14:foregroundMark x1="85349" y1="9535" x2="90543" y2="8582"/>
                          <a14:foregroundMark x1="90543" y1="8582" x2="92588" y2="4998"/>
                          <a14:foregroundMark x1="95570" y1="7374" x2="94408" y2="8588"/>
                          <a14:foregroundMark x1="96917" y1="5968" x2="95669" y2="7272"/>
                          <a14:foregroundMark x1="94419" y1="67104" x2="93483" y2="74395"/>
                          <a14:foregroundMark x1="95670" y1="91172" x2="94574" y2="96067"/>
                          <a14:foregroundMark x1="90271" y1="97137" x2="89555" y2="97315"/>
                          <a14:foregroundMark x1="94574" y1="96067" x2="92671" y2="96540"/>
                          <a14:foregroundMark x1="82086" y1="89030" x2="80853" y2="87604"/>
                          <a14:foregroundMark x1="64809" y1="81084" x2="63256" y2="80453"/>
                          <a14:foregroundMark x1="80853" y1="87604" x2="79139" y2="86907"/>
                          <a14:foregroundMark x1="63256" y1="80453" x2="61395" y2="57807"/>
                          <a14:foregroundMark x1="61395" y1="57807" x2="75039" y2="20739"/>
                          <a14:foregroundMark x1="75039" y1="20739" x2="84806" y2="10250"/>
                          <a14:foregroundMark x1="84806" y1="10250" x2="85271" y2="9893"/>
                          <a14:foregroundMark x1="35736" y1="10250" x2="41395" y2="13588"/>
                          <a14:foregroundMark x1="41395" y1="13588" x2="36047" y2="10369"/>
                          <a14:foregroundMark x1="36047" y1="10369" x2="35659" y2="10369"/>
                          <a14:foregroundMark x1="86512" y1="10250" x2="84574" y2="87485"/>
                          <a14:foregroundMark x1="84574" y1="87485" x2="89302" y2="85697"/>
                          <a14:foregroundMark x1="89302" y1="85697" x2="89612" y2="20381"/>
                          <a14:foregroundMark x1="89612" y1="20381" x2="88527" y2="12992"/>
                          <a14:foregroundMark x1="88527" y1="12992" x2="86512" y2="9654"/>
                          <a14:foregroundMark x1="89690" y1="41359" x2="92086" y2="34782"/>
                          <a14:foregroundMark x1="98062" y1="8701" x2="94340" y2="4549"/>
                          <a14:foregroundMark x1="93617" y1="4998" x2="90543" y2="9416"/>
                          <a14:foregroundMark x1="90543" y1="9416" x2="89612" y2="41836"/>
                          <a14:foregroundMark x1="89612" y1="41836" x2="89612" y2="41955"/>
                          <a14:foregroundMark x1="34651" y1="35995" x2="42791" y2="36353"/>
                          <a14:foregroundMark x1="42791" y1="36353" x2="44961" y2="27414"/>
                          <a14:foregroundMark x1="44961" y1="27414" x2="44341" y2="18236"/>
                          <a14:foregroundMark x1="44341" y1="18236" x2="36434" y2="13230"/>
                          <a14:foregroundMark x1="36434" y1="13230" x2="34729" y2="36710"/>
                          <a14:foregroundMark x1="2717" y1="3889" x2="6202" y2="25745"/>
                          <a14:foregroundMark x1="3256" y1="7271" x2="3141" y2="6548"/>
                          <a14:foregroundMark x1="6202" y1="25745" x2="9147" y2="13111"/>
                          <a14:foregroundMark x1="9147" y1="13111" x2="8949" y2="8476"/>
                          <a14:foregroundMark x1="6699" y1="4374" x2="5358" y2="3454"/>
                          <a14:foregroundMark x1="3259" y1="6526" x2="3178" y2="7151"/>
                          <a14:foregroundMark x1="35581" y1="45292" x2="38682" y2="50894"/>
                          <a14:foregroundMark x1="38682" y1="50894" x2="35581" y2="55781"/>
                          <a14:foregroundMark x1="36279" y1="61979" x2="36124" y2="66627"/>
                          <a14:foregroundMark x1="31008" y1="68653" x2="35891" y2="70322"/>
                          <a14:foregroundMark x1="36501" y1="67209" x2="37829" y2="60429"/>
                          <a14:foregroundMark x1="35891" y1="70322" x2="36129" y2="69105"/>
                          <a14:foregroundMark x1="37829" y1="60429" x2="31163" y2="68415"/>
                          <a14:foregroundMark x1="92336" y1="74291" x2="93493" y2="68534"/>
                          <a14:foregroundMark x1="93225" y1="68534" x2="91395" y2="73897"/>
                          <a14:foregroundMark x1="91395" y1="73897" x2="91395" y2="73897"/>
                          <a14:foregroundMark x1="96288" y1="90510" x2="97287" y2="90822"/>
                          <a14:foregroundMark x1="94213" y1="89861" x2="95602" y2="90295"/>
                          <a14:backgroundMark x1="14961" y1="81883" x2="14961" y2="81883"/>
                          <a14:backgroundMark x1="93876" y1="8582" x2="93566" y2="65673"/>
                          <a14:backgroundMark x1="93566" y1="65673" x2="94729" y2="65673"/>
                          <a14:backgroundMark x1="94806" y1="65554" x2="94496" y2="52443"/>
                          <a14:backgroundMark x1="92791" y1="86889" x2="93643" y2="76281"/>
                          <a14:backgroundMark x1="82636" y1="88319" x2="87054" y2="94398"/>
                          <a14:backgroundMark x1="87054" y1="94398" x2="88062" y2="94398"/>
                          <a14:backgroundMark x1="64651" y1="81406" x2="79147" y2="86889"/>
                          <a14:backgroundMark x1="92093" y1="87485" x2="92093" y2="82837"/>
                          <a14:backgroundMark x1="93256" y1="75328" x2="92946" y2="83552"/>
                          <a14:backgroundMark x1="92946" y1="83552" x2="92636" y2="84744"/>
                          <a14:backgroundMark x1="94186" y1="86889" x2="94186" y2="86889"/>
                          <a14:backgroundMark x1="93798" y1="86651" x2="93256" y2="86174"/>
                          <a14:backgroundMark x1="92016" y1="84863" x2="92481" y2="85936"/>
                          <a14:backgroundMark x1="90233" y1="97855" x2="92403" y2="97259"/>
                          <a14:backgroundMark x1="87907" y1="94160" x2="87907" y2="97974"/>
                          <a14:backgroundMark x1="41085" y1="40405" x2="39845" y2="66389"/>
                          <a14:backgroundMark x1="94264" y1="1311" x2="99535" y2="2265"/>
                          <a14:backgroundMark x1="94419" y1="9178" x2="96434" y2="11204"/>
                          <a14:backgroundMark x1="97132" y1="3695" x2="98760" y2="4172"/>
                          <a14:backgroundMark x1="94961" y1="9774" x2="96899" y2="10727"/>
                          <a14:backgroundMark x1="93023" y1="2861" x2="95039" y2="2861"/>
                          <a14:backgroundMark x1="3023" y1="2622" x2="5659" y2="2741"/>
                          <a14:backgroundMark x1="7829" y1="3695" x2="8372" y2="5721"/>
                          <a14:backgroundMark x1="3333" y1="6794" x2="3178" y2="3814"/>
                          <a14:backgroundMark x1="8527" y1="6436" x2="8527" y2="5721"/>
                          <a14:backgroundMark x1="8295" y1="6198" x2="10078" y2="6198"/>
                          <a14:backgroundMark x1="2868" y1="3576" x2="3101" y2="6555"/>
                          <a14:backgroundMark x1="94186" y1="87723" x2="96667" y2="87723"/>
                          <a14:backgroundMark x1="93256" y1="74374" x2="93178" y2="76400"/>
                          <a14:backgroundMark x1="94419" y1="66985" x2="94419" y2="68534"/>
                          <a14:backgroundMark x1="93488" y1="74374" x2="94419" y2="74136"/>
                          <a14:backgroundMark x1="94031" y1="86889" x2="94961" y2="87723"/>
                          <a14:backgroundMark x1="96124" y1="89035" x2="96899" y2="89035"/>
                          <a14:backgroundMark x1="90233" y1="97259" x2="92093" y2="95709"/>
                          <a14:backgroundMark x1="10078" y1="64720" x2="10155" y2="62932"/>
                          <a14:backgroundMark x1="10310" y1="63409" x2="12713" y2="63886"/>
                          <a14:backgroundMark x1="11628" y1="63170" x2="13101" y2="63170"/>
                          <a14:backgroundMark x1="13721" y1="63409" x2="14651" y2="64124"/>
                          <a14:backgroundMark x1="13101" y1="63766" x2="13876" y2="64601"/>
                          <a14:backgroundMark x1="14961" y1="63409" x2="15194" y2="63766"/>
                          <a14:backgroundMark x1="12713" y1="63170" x2="13333" y2="63886"/>
                          <a14:backgroundMark x1="36434" y1="67223" x2="36589" y2="69011"/>
                          <a14:backgroundMark x1="37752" y1="60667" x2="38140" y2="605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10759" y="1199002"/>
              <a:ext cx="3974301" cy="2584836"/>
            </a:xfrm>
            <a:prstGeom prst="rect">
              <a:avLst/>
            </a:prstGeom>
          </p:spPr>
        </p:pic>
        <p:pic>
          <p:nvPicPr>
            <p:cNvPr id="4103" name="Picture 4102">
              <a:extLst>
                <a:ext uri="{FF2B5EF4-FFF2-40B4-BE49-F238E27FC236}">
                  <a16:creationId xmlns:a16="http://schemas.microsoft.com/office/drawing/2014/main" id="{4A920162-0C1B-3D96-D667-3C3C986A0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84" b="97378" l="3101" r="97287">
                          <a14:foregroundMark x1="13953" y1="30274" x2="13953" y2="30274"/>
                          <a14:foregroundMark x1="13178" y1="22169" x2="12946" y2="31585"/>
                          <a14:foregroundMark x1="12946" y1="31585" x2="15736" y2="39809"/>
                          <a14:foregroundMark x1="15736" y1="39809" x2="18760" y2="27175"/>
                          <a14:foregroundMark x1="18760" y1="27175" x2="17907" y2="17402"/>
                          <a14:foregroundMark x1="17752" y1="15852" x2="17752" y2="15852"/>
                          <a14:foregroundMark x1="4806" y1="8105" x2="8372" y2="63528"/>
                          <a14:foregroundMark x1="15477" y1="63425" x2="16589" y2="63409"/>
                          <a14:foregroundMark x1="8372" y1="63528" x2="10034" y2="63504"/>
                          <a14:foregroundMark x1="16589" y1="63409" x2="21240" y2="64839"/>
                          <a14:foregroundMark x1="21240" y1="64839" x2="24729" y2="55781"/>
                          <a14:foregroundMark x1="24729" y1="55781" x2="26512" y2="32062"/>
                          <a14:foregroundMark x1="26512" y1="32062" x2="26047" y2="21812"/>
                          <a14:foregroundMark x1="26047" y1="21812" x2="22791" y2="19309"/>
                          <a14:foregroundMark x1="7519" y1="34684" x2="7519" y2="34684"/>
                          <a14:foregroundMark x1="12713" y1="45173" x2="12713" y2="45173"/>
                          <a14:foregroundMark x1="7674" y1="34327" x2="9690" y2="54350"/>
                          <a14:foregroundMark x1="9690" y1="54350" x2="13226" y2="61033"/>
                          <a14:foregroundMark x1="16339" y1="62383" x2="20388" y2="63766"/>
                          <a14:foregroundMark x1="14765" y1="61845" x2="15927" y2="62242"/>
                          <a14:foregroundMark x1="13411" y1="61383" x2="13859" y2="61536"/>
                          <a14:foregroundMark x1="20388" y1="63766" x2="23333" y2="51013"/>
                          <a14:foregroundMark x1="23333" y1="51013" x2="21008" y2="41120"/>
                          <a14:foregroundMark x1="21008" y1="41120" x2="10078" y2="31943"/>
                          <a14:foregroundMark x1="10078" y1="31943" x2="7907" y2="35399"/>
                          <a14:foregroundMark x1="85349" y1="9535" x2="90543" y2="8582"/>
                          <a14:foregroundMark x1="90543" y1="8582" x2="92588" y2="4998"/>
                          <a14:foregroundMark x1="95570" y1="7374" x2="94408" y2="8588"/>
                          <a14:foregroundMark x1="96917" y1="5968" x2="95669" y2="7272"/>
                          <a14:foregroundMark x1="94419" y1="67104" x2="93483" y2="74395"/>
                          <a14:foregroundMark x1="95670" y1="91172" x2="94574" y2="96067"/>
                          <a14:foregroundMark x1="90271" y1="97137" x2="89555" y2="97315"/>
                          <a14:foregroundMark x1="94574" y1="96067" x2="92671" y2="96540"/>
                          <a14:foregroundMark x1="82086" y1="89030" x2="80853" y2="87604"/>
                          <a14:foregroundMark x1="64809" y1="81084" x2="63256" y2="80453"/>
                          <a14:foregroundMark x1="80853" y1="87604" x2="79139" y2="86907"/>
                          <a14:foregroundMark x1="63256" y1="80453" x2="61395" y2="57807"/>
                          <a14:foregroundMark x1="61395" y1="57807" x2="75039" y2="20739"/>
                          <a14:foregroundMark x1="75039" y1="20739" x2="84806" y2="10250"/>
                          <a14:foregroundMark x1="84806" y1="10250" x2="85271" y2="9893"/>
                          <a14:foregroundMark x1="35736" y1="10250" x2="41395" y2="13588"/>
                          <a14:foregroundMark x1="41395" y1="13588" x2="36047" y2="10369"/>
                          <a14:foregroundMark x1="36047" y1="10369" x2="35659" y2="10369"/>
                          <a14:foregroundMark x1="86512" y1="10250" x2="84574" y2="87485"/>
                          <a14:foregroundMark x1="84574" y1="87485" x2="89302" y2="85697"/>
                          <a14:foregroundMark x1="89302" y1="85697" x2="89612" y2="20381"/>
                          <a14:foregroundMark x1="89612" y1="20381" x2="88527" y2="12992"/>
                          <a14:foregroundMark x1="88527" y1="12992" x2="86512" y2="9654"/>
                          <a14:foregroundMark x1="89690" y1="41359" x2="92086" y2="34782"/>
                          <a14:foregroundMark x1="98062" y1="8701" x2="94340" y2="4549"/>
                          <a14:foregroundMark x1="93617" y1="4998" x2="90543" y2="9416"/>
                          <a14:foregroundMark x1="90543" y1="9416" x2="89612" y2="41836"/>
                          <a14:foregroundMark x1="89612" y1="41836" x2="89612" y2="41955"/>
                          <a14:foregroundMark x1="34651" y1="35995" x2="42791" y2="36353"/>
                          <a14:foregroundMark x1="42791" y1="36353" x2="44961" y2="27414"/>
                          <a14:foregroundMark x1="44961" y1="27414" x2="44341" y2="18236"/>
                          <a14:foregroundMark x1="44341" y1="18236" x2="36434" y2="13230"/>
                          <a14:foregroundMark x1="36434" y1="13230" x2="34729" y2="36710"/>
                          <a14:foregroundMark x1="2717" y1="3889" x2="6202" y2="25745"/>
                          <a14:foregroundMark x1="3256" y1="7271" x2="3141" y2="6548"/>
                          <a14:foregroundMark x1="6202" y1="25745" x2="9147" y2="13111"/>
                          <a14:foregroundMark x1="9147" y1="13111" x2="8949" y2="8476"/>
                          <a14:foregroundMark x1="6699" y1="4374" x2="5358" y2="3454"/>
                          <a14:foregroundMark x1="3259" y1="6526" x2="3178" y2="7151"/>
                          <a14:foregroundMark x1="35581" y1="45292" x2="38682" y2="50894"/>
                          <a14:foregroundMark x1="38682" y1="50894" x2="35581" y2="55781"/>
                          <a14:foregroundMark x1="36279" y1="61979" x2="36124" y2="66627"/>
                          <a14:foregroundMark x1="31008" y1="68653" x2="35891" y2="70322"/>
                          <a14:foregroundMark x1="36501" y1="67209" x2="37829" y2="60429"/>
                          <a14:foregroundMark x1="35891" y1="70322" x2="36129" y2="69105"/>
                          <a14:foregroundMark x1="37829" y1="60429" x2="31163" y2="68415"/>
                          <a14:foregroundMark x1="92336" y1="74291" x2="93493" y2="68534"/>
                          <a14:foregroundMark x1="93225" y1="68534" x2="91395" y2="73897"/>
                          <a14:foregroundMark x1="91395" y1="73897" x2="91395" y2="73897"/>
                          <a14:foregroundMark x1="96288" y1="90510" x2="97287" y2="90822"/>
                          <a14:foregroundMark x1="94213" y1="89861" x2="95602" y2="90295"/>
                          <a14:backgroundMark x1="14961" y1="81883" x2="14961" y2="81883"/>
                          <a14:backgroundMark x1="93876" y1="8582" x2="93566" y2="65673"/>
                          <a14:backgroundMark x1="93566" y1="65673" x2="94729" y2="65673"/>
                          <a14:backgroundMark x1="94806" y1="65554" x2="94496" y2="52443"/>
                          <a14:backgroundMark x1="92791" y1="86889" x2="93643" y2="76281"/>
                          <a14:backgroundMark x1="82636" y1="88319" x2="87054" y2="94398"/>
                          <a14:backgroundMark x1="87054" y1="94398" x2="88062" y2="94398"/>
                          <a14:backgroundMark x1="64651" y1="81406" x2="79147" y2="86889"/>
                          <a14:backgroundMark x1="92093" y1="87485" x2="92093" y2="82837"/>
                          <a14:backgroundMark x1="93256" y1="75328" x2="92946" y2="83552"/>
                          <a14:backgroundMark x1="92946" y1="83552" x2="92636" y2="84744"/>
                          <a14:backgroundMark x1="94186" y1="86889" x2="94186" y2="86889"/>
                          <a14:backgroundMark x1="93798" y1="86651" x2="93256" y2="86174"/>
                          <a14:backgroundMark x1="92016" y1="84863" x2="92481" y2="85936"/>
                          <a14:backgroundMark x1="90233" y1="97855" x2="92403" y2="97259"/>
                          <a14:backgroundMark x1="87907" y1="94160" x2="87907" y2="97974"/>
                          <a14:backgroundMark x1="41085" y1="40405" x2="39845" y2="66389"/>
                          <a14:backgroundMark x1="94264" y1="1311" x2="99535" y2="2265"/>
                          <a14:backgroundMark x1="94419" y1="9178" x2="96434" y2="11204"/>
                          <a14:backgroundMark x1="97132" y1="3695" x2="98760" y2="4172"/>
                          <a14:backgroundMark x1="94961" y1="9774" x2="96899" y2="10727"/>
                          <a14:backgroundMark x1="93023" y1="2861" x2="95039" y2="2861"/>
                          <a14:backgroundMark x1="3023" y1="2622" x2="5659" y2="2741"/>
                          <a14:backgroundMark x1="7829" y1="3695" x2="8372" y2="5721"/>
                          <a14:backgroundMark x1="3333" y1="6794" x2="3178" y2="3814"/>
                          <a14:backgroundMark x1="8527" y1="6436" x2="8527" y2="5721"/>
                          <a14:backgroundMark x1="8295" y1="6198" x2="10078" y2="6198"/>
                          <a14:backgroundMark x1="2868" y1="3576" x2="3101" y2="6555"/>
                          <a14:backgroundMark x1="94186" y1="87723" x2="96667" y2="87723"/>
                          <a14:backgroundMark x1="93256" y1="74374" x2="93178" y2="76400"/>
                          <a14:backgroundMark x1="94419" y1="66985" x2="94419" y2="68534"/>
                          <a14:backgroundMark x1="93488" y1="74374" x2="94419" y2="74136"/>
                          <a14:backgroundMark x1="94031" y1="86889" x2="94961" y2="87723"/>
                          <a14:backgroundMark x1="96124" y1="89035" x2="96899" y2="89035"/>
                          <a14:backgroundMark x1="90233" y1="97259" x2="92093" y2="95709"/>
                          <a14:backgroundMark x1="10078" y1="64720" x2="10155" y2="62932"/>
                          <a14:backgroundMark x1="10310" y1="63409" x2="12713" y2="63886"/>
                          <a14:backgroundMark x1="11628" y1="63170" x2="13101" y2="63170"/>
                          <a14:backgroundMark x1="13721" y1="63409" x2="14651" y2="64124"/>
                          <a14:backgroundMark x1="13101" y1="63766" x2="13876" y2="64601"/>
                          <a14:backgroundMark x1="14961" y1="63409" x2="15194" y2="63766"/>
                          <a14:backgroundMark x1="12713" y1="63170" x2="13333" y2="63886"/>
                          <a14:backgroundMark x1="36434" y1="67223" x2="36589" y2="69011"/>
                          <a14:backgroundMark x1="37752" y1="60667" x2="38140" y2="605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21479" y="1680116"/>
              <a:ext cx="3974301" cy="2584836"/>
            </a:xfrm>
            <a:prstGeom prst="rect">
              <a:avLst/>
            </a:prstGeom>
          </p:spPr>
        </p:pic>
        <p:pic>
          <p:nvPicPr>
            <p:cNvPr id="4105" name="Picture 4104">
              <a:extLst>
                <a:ext uri="{FF2B5EF4-FFF2-40B4-BE49-F238E27FC236}">
                  <a16:creationId xmlns:a16="http://schemas.microsoft.com/office/drawing/2014/main" id="{3386ABA2-60B3-EE91-FC3F-50FA09F3A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84" b="97378" l="3101" r="97287">
                          <a14:foregroundMark x1="13953" y1="30274" x2="13953" y2="30274"/>
                          <a14:foregroundMark x1="13178" y1="22169" x2="12946" y2="31585"/>
                          <a14:foregroundMark x1="12946" y1="31585" x2="15736" y2="39809"/>
                          <a14:foregroundMark x1="15736" y1="39809" x2="18760" y2="27175"/>
                          <a14:foregroundMark x1="18760" y1="27175" x2="17907" y2="17402"/>
                          <a14:foregroundMark x1="17752" y1="15852" x2="17752" y2="15852"/>
                          <a14:foregroundMark x1="4806" y1="8105" x2="8372" y2="63528"/>
                          <a14:foregroundMark x1="15477" y1="63425" x2="16589" y2="63409"/>
                          <a14:foregroundMark x1="8372" y1="63528" x2="10034" y2="63504"/>
                          <a14:foregroundMark x1="16589" y1="63409" x2="21240" y2="64839"/>
                          <a14:foregroundMark x1="21240" y1="64839" x2="24729" y2="55781"/>
                          <a14:foregroundMark x1="24729" y1="55781" x2="26512" y2="32062"/>
                          <a14:foregroundMark x1="26512" y1="32062" x2="26047" y2="21812"/>
                          <a14:foregroundMark x1="26047" y1="21812" x2="22791" y2="19309"/>
                          <a14:foregroundMark x1="7519" y1="34684" x2="7519" y2="34684"/>
                          <a14:foregroundMark x1="12713" y1="45173" x2="12713" y2="45173"/>
                          <a14:foregroundMark x1="7674" y1="34327" x2="9690" y2="54350"/>
                          <a14:foregroundMark x1="9690" y1="54350" x2="13226" y2="61033"/>
                          <a14:foregroundMark x1="16339" y1="62383" x2="20388" y2="63766"/>
                          <a14:foregroundMark x1="14765" y1="61845" x2="15927" y2="62242"/>
                          <a14:foregroundMark x1="13411" y1="61383" x2="13859" y2="61536"/>
                          <a14:foregroundMark x1="20388" y1="63766" x2="23333" y2="51013"/>
                          <a14:foregroundMark x1="23333" y1="51013" x2="21008" y2="41120"/>
                          <a14:foregroundMark x1="21008" y1="41120" x2="10078" y2="31943"/>
                          <a14:foregroundMark x1="10078" y1="31943" x2="7907" y2="35399"/>
                          <a14:foregroundMark x1="85349" y1="9535" x2="90543" y2="8582"/>
                          <a14:foregroundMark x1="90543" y1="8582" x2="92588" y2="4998"/>
                          <a14:foregroundMark x1="95570" y1="7374" x2="94408" y2="8588"/>
                          <a14:foregroundMark x1="96917" y1="5968" x2="95669" y2="7272"/>
                          <a14:foregroundMark x1="94419" y1="67104" x2="93483" y2="74395"/>
                          <a14:foregroundMark x1="95670" y1="91172" x2="94574" y2="96067"/>
                          <a14:foregroundMark x1="90271" y1="97137" x2="89555" y2="97315"/>
                          <a14:foregroundMark x1="94574" y1="96067" x2="92671" y2="96540"/>
                          <a14:foregroundMark x1="82086" y1="89030" x2="80853" y2="87604"/>
                          <a14:foregroundMark x1="64809" y1="81084" x2="63256" y2="80453"/>
                          <a14:foregroundMark x1="80853" y1="87604" x2="79139" y2="86907"/>
                          <a14:foregroundMark x1="63256" y1="80453" x2="61395" y2="57807"/>
                          <a14:foregroundMark x1="61395" y1="57807" x2="75039" y2="20739"/>
                          <a14:foregroundMark x1="75039" y1="20739" x2="84806" y2="10250"/>
                          <a14:foregroundMark x1="84806" y1="10250" x2="85271" y2="9893"/>
                          <a14:foregroundMark x1="35736" y1="10250" x2="41395" y2="13588"/>
                          <a14:foregroundMark x1="41395" y1="13588" x2="36047" y2="10369"/>
                          <a14:foregroundMark x1="36047" y1="10369" x2="35659" y2="10369"/>
                          <a14:foregroundMark x1="86512" y1="10250" x2="84574" y2="87485"/>
                          <a14:foregroundMark x1="84574" y1="87485" x2="89302" y2="85697"/>
                          <a14:foregroundMark x1="89302" y1="85697" x2="89612" y2="20381"/>
                          <a14:foregroundMark x1="89612" y1="20381" x2="88527" y2="12992"/>
                          <a14:foregroundMark x1="88527" y1="12992" x2="86512" y2="9654"/>
                          <a14:foregroundMark x1="89690" y1="41359" x2="92086" y2="34782"/>
                          <a14:foregroundMark x1="98062" y1="8701" x2="94340" y2="4549"/>
                          <a14:foregroundMark x1="93617" y1="4998" x2="90543" y2="9416"/>
                          <a14:foregroundMark x1="90543" y1="9416" x2="89612" y2="41836"/>
                          <a14:foregroundMark x1="89612" y1="41836" x2="89612" y2="41955"/>
                          <a14:foregroundMark x1="34651" y1="35995" x2="42791" y2="36353"/>
                          <a14:foregroundMark x1="42791" y1="36353" x2="44961" y2="27414"/>
                          <a14:foregroundMark x1="44961" y1="27414" x2="44341" y2="18236"/>
                          <a14:foregroundMark x1="44341" y1="18236" x2="36434" y2="13230"/>
                          <a14:foregroundMark x1="36434" y1="13230" x2="34729" y2="36710"/>
                          <a14:foregroundMark x1="2717" y1="3889" x2="6202" y2="25745"/>
                          <a14:foregroundMark x1="3256" y1="7271" x2="3141" y2="6548"/>
                          <a14:foregroundMark x1="6202" y1="25745" x2="9147" y2="13111"/>
                          <a14:foregroundMark x1="9147" y1="13111" x2="8949" y2="8476"/>
                          <a14:foregroundMark x1="6699" y1="4374" x2="5358" y2="3454"/>
                          <a14:foregroundMark x1="3259" y1="6526" x2="3178" y2="7151"/>
                          <a14:foregroundMark x1="35581" y1="45292" x2="38682" y2="50894"/>
                          <a14:foregroundMark x1="38682" y1="50894" x2="35581" y2="55781"/>
                          <a14:foregroundMark x1="36279" y1="61979" x2="36124" y2="66627"/>
                          <a14:foregroundMark x1="31008" y1="68653" x2="35891" y2="70322"/>
                          <a14:foregroundMark x1="36501" y1="67209" x2="37829" y2="60429"/>
                          <a14:foregroundMark x1="35891" y1="70322" x2="36129" y2="69105"/>
                          <a14:foregroundMark x1="37829" y1="60429" x2="31163" y2="68415"/>
                          <a14:foregroundMark x1="92336" y1="74291" x2="93493" y2="68534"/>
                          <a14:foregroundMark x1="93225" y1="68534" x2="91395" y2="73897"/>
                          <a14:foregroundMark x1="91395" y1="73897" x2="91395" y2="73897"/>
                          <a14:foregroundMark x1="96288" y1="90510" x2="97287" y2="90822"/>
                          <a14:foregroundMark x1="94213" y1="89861" x2="95602" y2="90295"/>
                          <a14:backgroundMark x1="14961" y1="81883" x2="14961" y2="81883"/>
                          <a14:backgroundMark x1="93876" y1="8582" x2="93566" y2="65673"/>
                          <a14:backgroundMark x1="93566" y1="65673" x2="94729" y2="65673"/>
                          <a14:backgroundMark x1="94806" y1="65554" x2="94496" y2="52443"/>
                          <a14:backgroundMark x1="92791" y1="86889" x2="93643" y2="76281"/>
                          <a14:backgroundMark x1="82636" y1="88319" x2="87054" y2="94398"/>
                          <a14:backgroundMark x1="87054" y1="94398" x2="88062" y2="94398"/>
                          <a14:backgroundMark x1="64651" y1="81406" x2="79147" y2="86889"/>
                          <a14:backgroundMark x1="92093" y1="87485" x2="92093" y2="82837"/>
                          <a14:backgroundMark x1="93256" y1="75328" x2="92946" y2="83552"/>
                          <a14:backgroundMark x1="92946" y1="83552" x2="92636" y2="84744"/>
                          <a14:backgroundMark x1="94186" y1="86889" x2="94186" y2="86889"/>
                          <a14:backgroundMark x1="93798" y1="86651" x2="93256" y2="86174"/>
                          <a14:backgroundMark x1="92016" y1="84863" x2="92481" y2="85936"/>
                          <a14:backgroundMark x1="90233" y1="97855" x2="92403" y2="97259"/>
                          <a14:backgroundMark x1="87907" y1="94160" x2="87907" y2="97974"/>
                          <a14:backgroundMark x1="41085" y1="40405" x2="39845" y2="66389"/>
                          <a14:backgroundMark x1="94264" y1="1311" x2="99535" y2="2265"/>
                          <a14:backgroundMark x1="94419" y1="9178" x2="96434" y2="11204"/>
                          <a14:backgroundMark x1="97132" y1="3695" x2="98760" y2="4172"/>
                          <a14:backgroundMark x1="94961" y1="9774" x2="96899" y2="10727"/>
                          <a14:backgroundMark x1="93023" y1="2861" x2="95039" y2="2861"/>
                          <a14:backgroundMark x1="3023" y1="2622" x2="5659" y2="2741"/>
                          <a14:backgroundMark x1="7829" y1="3695" x2="8372" y2="5721"/>
                          <a14:backgroundMark x1="3333" y1="6794" x2="3178" y2="3814"/>
                          <a14:backgroundMark x1="8527" y1="6436" x2="8527" y2="5721"/>
                          <a14:backgroundMark x1="8295" y1="6198" x2="10078" y2="6198"/>
                          <a14:backgroundMark x1="2868" y1="3576" x2="3101" y2="6555"/>
                          <a14:backgroundMark x1="94186" y1="87723" x2="96667" y2="87723"/>
                          <a14:backgroundMark x1="93256" y1="74374" x2="93178" y2="76400"/>
                          <a14:backgroundMark x1="94419" y1="66985" x2="94419" y2="68534"/>
                          <a14:backgroundMark x1="93488" y1="74374" x2="94419" y2="74136"/>
                          <a14:backgroundMark x1="94031" y1="86889" x2="94961" y2="87723"/>
                          <a14:backgroundMark x1="96124" y1="89035" x2="96899" y2="89035"/>
                          <a14:backgroundMark x1="90233" y1="97259" x2="92093" y2="95709"/>
                          <a14:backgroundMark x1="10078" y1="64720" x2="10155" y2="62932"/>
                          <a14:backgroundMark x1="10310" y1="63409" x2="12713" y2="63886"/>
                          <a14:backgroundMark x1="11628" y1="63170" x2="13101" y2="63170"/>
                          <a14:backgroundMark x1="13721" y1="63409" x2="14651" y2="64124"/>
                          <a14:backgroundMark x1="13101" y1="63766" x2="13876" y2="64601"/>
                          <a14:backgroundMark x1="14961" y1="63409" x2="15194" y2="63766"/>
                          <a14:backgroundMark x1="12713" y1="63170" x2="13333" y2="63886"/>
                          <a14:backgroundMark x1="36434" y1="67223" x2="36589" y2="69011"/>
                          <a14:backgroundMark x1="37752" y1="60667" x2="38140" y2="605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32199" y="2071168"/>
              <a:ext cx="3974301" cy="2584836"/>
            </a:xfrm>
            <a:prstGeom prst="rect">
              <a:avLst/>
            </a:prstGeom>
          </p:spPr>
        </p:pic>
        <p:pic>
          <p:nvPicPr>
            <p:cNvPr id="4108" name="Picture 12" descr="MicroTCA Carrier Hub NAT-MCH - NAT Europe">
              <a:extLst>
                <a:ext uri="{FF2B5EF4-FFF2-40B4-BE49-F238E27FC236}">
                  <a16:creationId xmlns:a16="http://schemas.microsoft.com/office/drawing/2014/main" id="{9936EB9B-2EE3-5155-9A0F-8226C0D7D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311251" flipV="1">
              <a:off x="5154501" y="4963142"/>
              <a:ext cx="2362672" cy="1391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3" name="Rectangle 4112">
              <a:extLst>
                <a:ext uri="{FF2B5EF4-FFF2-40B4-BE49-F238E27FC236}">
                  <a16:creationId xmlns:a16="http://schemas.microsoft.com/office/drawing/2014/main" id="{593EBE43-1AEC-DD5E-DEA2-DE6211C0299D}"/>
                </a:ext>
              </a:extLst>
            </p:cNvPr>
            <p:cNvSpPr/>
            <p:nvPr/>
          </p:nvSpPr>
          <p:spPr>
            <a:xfrm>
              <a:off x="9590957" y="4324999"/>
              <a:ext cx="1498600" cy="75759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Advanced</a:t>
              </a:r>
            </a:p>
            <a:p>
              <a:pPr algn="ctr"/>
              <a:r>
                <a:rPr lang="en-US" sz="1200" dirty="0"/>
                <a:t>Mezzanine</a:t>
              </a:r>
            </a:p>
            <a:p>
              <a:pPr algn="ctr"/>
              <a:r>
                <a:rPr lang="en-US" sz="1200" dirty="0"/>
                <a:t>Cards [AMC]</a:t>
              </a:r>
            </a:p>
          </p:txBody>
        </p:sp>
        <p:cxnSp>
          <p:nvCxnSpPr>
            <p:cNvPr id="4115" name="Straight Arrow Connector 4114">
              <a:extLst>
                <a:ext uri="{FF2B5EF4-FFF2-40B4-BE49-F238E27FC236}">
                  <a16:creationId xmlns:a16="http://schemas.microsoft.com/office/drawing/2014/main" id="{9D1C9DC7-FC6C-8986-761D-740D6759B874}"/>
                </a:ext>
              </a:extLst>
            </p:cNvPr>
            <p:cNvCxnSpPr/>
            <p:nvPr/>
          </p:nvCxnSpPr>
          <p:spPr>
            <a:xfrm flipH="1" flipV="1">
              <a:off x="8371840" y="3326638"/>
              <a:ext cx="1219117" cy="998361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6" name="Rectangle 4115">
              <a:extLst>
                <a:ext uri="{FF2B5EF4-FFF2-40B4-BE49-F238E27FC236}">
                  <a16:creationId xmlns:a16="http://schemas.microsoft.com/office/drawing/2014/main" id="{EBC81FA9-9D83-8C73-3134-65155A61D329}"/>
                </a:ext>
              </a:extLst>
            </p:cNvPr>
            <p:cNvSpPr/>
            <p:nvPr/>
          </p:nvSpPr>
          <p:spPr>
            <a:xfrm>
              <a:off x="3839649" y="235576"/>
              <a:ext cx="1498600" cy="75759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Rear-Transition</a:t>
              </a:r>
            </a:p>
            <a:p>
              <a:pPr algn="ctr"/>
              <a:r>
                <a:rPr lang="en-US" sz="1200" dirty="0"/>
                <a:t>Modules [RTM]</a:t>
              </a:r>
            </a:p>
          </p:txBody>
        </p:sp>
        <p:cxnSp>
          <p:nvCxnSpPr>
            <p:cNvPr id="4117" name="Straight Arrow Connector 4116">
              <a:extLst>
                <a:ext uri="{FF2B5EF4-FFF2-40B4-BE49-F238E27FC236}">
                  <a16:creationId xmlns:a16="http://schemas.microsoft.com/office/drawing/2014/main" id="{7DA4E760-8981-0136-0F36-074D45842F24}"/>
                </a:ext>
              </a:extLst>
            </p:cNvPr>
            <p:cNvCxnSpPr>
              <a:cxnSpLocks/>
            </p:cNvCxnSpPr>
            <p:nvPr/>
          </p:nvCxnSpPr>
          <p:spPr>
            <a:xfrm>
              <a:off x="5338249" y="1001789"/>
              <a:ext cx="388029" cy="531322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9" name="Rectangle 4118">
              <a:extLst>
                <a:ext uri="{FF2B5EF4-FFF2-40B4-BE49-F238E27FC236}">
                  <a16:creationId xmlns:a16="http://schemas.microsoft.com/office/drawing/2014/main" id="{E0CED5DA-18B5-E9E2-2123-59703F7EF718}"/>
                </a:ext>
              </a:extLst>
            </p:cNvPr>
            <p:cNvSpPr/>
            <p:nvPr/>
          </p:nvSpPr>
          <p:spPr>
            <a:xfrm>
              <a:off x="757561" y="2491420"/>
              <a:ext cx="1498600" cy="75759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Power Supply Unit [PSU]</a:t>
              </a:r>
            </a:p>
          </p:txBody>
        </p:sp>
        <p:cxnSp>
          <p:nvCxnSpPr>
            <p:cNvPr id="4120" name="Straight Arrow Connector 4119">
              <a:extLst>
                <a:ext uri="{FF2B5EF4-FFF2-40B4-BE49-F238E27FC236}">
                  <a16:creationId xmlns:a16="http://schemas.microsoft.com/office/drawing/2014/main" id="{D90E92B4-00F3-5E7C-B9E7-D0C94B363A38}"/>
                </a:ext>
              </a:extLst>
            </p:cNvPr>
            <p:cNvCxnSpPr>
              <a:cxnSpLocks/>
            </p:cNvCxnSpPr>
            <p:nvPr/>
          </p:nvCxnSpPr>
          <p:spPr>
            <a:xfrm>
              <a:off x="2236441" y="3245454"/>
              <a:ext cx="623330" cy="473825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2" name="Rectangle 4121">
              <a:extLst>
                <a:ext uri="{FF2B5EF4-FFF2-40B4-BE49-F238E27FC236}">
                  <a16:creationId xmlns:a16="http://schemas.microsoft.com/office/drawing/2014/main" id="{D427C110-285C-7F3A-79DC-EC42499D12EA}"/>
                </a:ext>
              </a:extLst>
            </p:cNvPr>
            <p:cNvSpPr/>
            <p:nvPr/>
          </p:nvSpPr>
          <p:spPr>
            <a:xfrm>
              <a:off x="8281422" y="5862563"/>
              <a:ext cx="1498600" cy="75759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MicroTCA</a:t>
              </a:r>
            </a:p>
            <a:p>
              <a:pPr algn="ctr"/>
              <a:r>
                <a:rPr lang="en-US" sz="1200" dirty="0"/>
                <a:t>Carrier Hub [MCH]</a:t>
              </a:r>
            </a:p>
          </p:txBody>
        </p:sp>
        <p:cxnSp>
          <p:nvCxnSpPr>
            <p:cNvPr id="4123" name="Straight Arrow Connector 4122">
              <a:extLst>
                <a:ext uri="{FF2B5EF4-FFF2-40B4-BE49-F238E27FC236}">
                  <a16:creationId xmlns:a16="http://schemas.microsoft.com/office/drawing/2014/main" id="{DBDC1B68-F2FD-B682-AFFE-84A143496B2E}"/>
                </a:ext>
              </a:extLst>
            </p:cNvPr>
            <p:cNvCxnSpPr>
              <a:cxnSpLocks/>
              <a:stCxn id="4122" idx="1"/>
            </p:cNvCxnSpPr>
            <p:nvPr/>
          </p:nvCxnSpPr>
          <p:spPr>
            <a:xfrm flipH="1" flipV="1">
              <a:off x="6955208" y="5862563"/>
              <a:ext cx="1326214" cy="378799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5" name="Rectangle 4124">
              <a:extLst>
                <a:ext uri="{FF2B5EF4-FFF2-40B4-BE49-F238E27FC236}">
                  <a16:creationId xmlns:a16="http://schemas.microsoft.com/office/drawing/2014/main" id="{DB483598-5DEF-3451-0566-EF433A49DA81}"/>
                </a:ext>
              </a:extLst>
            </p:cNvPr>
            <p:cNvSpPr/>
            <p:nvPr/>
          </p:nvSpPr>
          <p:spPr>
            <a:xfrm>
              <a:off x="6121736" y="390908"/>
              <a:ext cx="980680" cy="2702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Zone 3</a:t>
              </a:r>
            </a:p>
          </p:txBody>
        </p:sp>
        <p:cxnSp>
          <p:nvCxnSpPr>
            <p:cNvPr id="4126" name="Straight Arrow Connector 4125">
              <a:extLst>
                <a:ext uri="{FF2B5EF4-FFF2-40B4-BE49-F238E27FC236}">
                  <a16:creationId xmlns:a16="http://schemas.microsoft.com/office/drawing/2014/main" id="{0B6FC495-B38D-DC3F-C690-EFEFE25930AE}"/>
                </a:ext>
              </a:extLst>
            </p:cNvPr>
            <p:cNvCxnSpPr>
              <a:cxnSpLocks/>
            </p:cNvCxnSpPr>
            <p:nvPr/>
          </p:nvCxnSpPr>
          <p:spPr>
            <a:xfrm>
              <a:off x="7102416" y="636009"/>
              <a:ext cx="368249" cy="631441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8" name="Rectangle 4127">
              <a:extLst>
                <a:ext uri="{FF2B5EF4-FFF2-40B4-BE49-F238E27FC236}">
                  <a16:creationId xmlns:a16="http://schemas.microsoft.com/office/drawing/2014/main" id="{EDCE84C8-116A-E856-1DF7-D41D28270A38}"/>
                </a:ext>
              </a:extLst>
            </p:cNvPr>
            <p:cNvSpPr/>
            <p:nvPr/>
          </p:nvSpPr>
          <p:spPr>
            <a:xfrm>
              <a:off x="6366201" y="4520496"/>
              <a:ext cx="980680" cy="2702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Zone 1</a:t>
              </a:r>
            </a:p>
          </p:txBody>
        </p:sp>
        <p:cxnSp>
          <p:nvCxnSpPr>
            <p:cNvPr id="4135" name="Straight Connector 4134">
              <a:extLst>
                <a:ext uri="{FF2B5EF4-FFF2-40B4-BE49-F238E27FC236}">
                  <a16:creationId xmlns:a16="http://schemas.microsoft.com/office/drawing/2014/main" id="{57797D82-7A37-A347-F623-81575A8200AE}"/>
                </a:ext>
              </a:extLst>
            </p:cNvPr>
            <p:cNvCxnSpPr>
              <a:cxnSpLocks/>
            </p:cNvCxnSpPr>
            <p:nvPr/>
          </p:nvCxnSpPr>
          <p:spPr>
            <a:xfrm>
              <a:off x="4041140" y="5263526"/>
              <a:ext cx="1262433" cy="90794"/>
            </a:xfrm>
            <a:prstGeom prst="line">
              <a:avLst/>
            </a:prstGeom>
            <a:ln w="1270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7" name="Straight Connector 4136">
              <a:extLst>
                <a:ext uri="{FF2B5EF4-FFF2-40B4-BE49-F238E27FC236}">
                  <a16:creationId xmlns:a16="http://schemas.microsoft.com/office/drawing/2014/main" id="{3E8CE504-6514-4392-57A3-0109E36E36B2}"/>
                </a:ext>
              </a:extLst>
            </p:cNvPr>
            <p:cNvCxnSpPr>
              <a:cxnSpLocks/>
            </p:cNvCxnSpPr>
            <p:nvPr/>
          </p:nvCxnSpPr>
          <p:spPr>
            <a:xfrm>
              <a:off x="3726745" y="4633194"/>
              <a:ext cx="879289" cy="67843"/>
            </a:xfrm>
            <a:prstGeom prst="line">
              <a:avLst/>
            </a:prstGeom>
            <a:ln w="1270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9" name="Straight Connector 4138">
              <a:extLst>
                <a:ext uri="{FF2B5EF4-FFF2-40B4-BE49-F238E27FC236}">
                  <a16:creationId xmlns:a16="http://schemas.microsoft.com/office/drawing/2014/main" id="{E6EA915C-741D-E8EF-C717-39B27EC2E615}"/>
                </a:ext>
              </a:extLst>
            </p:cNvPr>
            <p:cNvCxnSpPr>
              <a:cxnSpLocks/>
            </p:cNvCxnSpPr>
            <p:nvPr/>
          </p:nvCxnSpPr>
          <p:spPr>
            <a:xfrm>
              <a:off x="5697773" y="3717690"/>
              <a:ext cx="290638" cy="13209"/>
            </a:xfrm>
            <a:prstGeom prst="line">
              <a:avLst/>
            </a:prstGeom>
            <a:ln w="1270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9" name="Straight Arrow Connector 4128">
              <a:extLst>
                <a:ext uri="{FF2B5EF4-FFF2-40B4-BE49-F238E27FC236}">
                  <a16:creationId xmlns:a16="http://schemas.microsoft.com/office/drawing/2014/main" id="{775F14A6-94AA-5FD4-41FF-10615D606DA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41859" y="3669583"/>
              <a:ext cx="424342" cy="850913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2" name="Rectangle 4141">
              <a:extLst>
                <a:ext uri="{FF2B5EF4-FFF2-40B4-BE49-F238E27FC236}">
                  <a16:creationId xmlns:a16="http://schemas.microsoft.com/office/drawing/2014/main" id="{C1D7111F-7B4C-9592-E42A-70C4412C045A}"/>
                </a:ext>
              </a:extLst>
            </p:cNvPr>
            <p:cNvSpPr/>
            <p:nvPr/>
          </p:nvSpPr>
          <p:spPr>
            <a:xfrm>
              <a:off x="793155" y="4701037"/>
              <a:ext cx="1863515" cy="12655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rtlCol="0" anchor="ctr"/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Zone 1 Backplane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PCIe Gen3 x8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12V Power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Management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Etc..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149" name="Straight Connector 4148">
              <a:extLst>
                <a:ext uri="{FF2B5EF4-FFF2-40B4-BE49-F238E27FC236}">
                  <a16:creationId xmlns:a16="http://schemas.microsoft.com/office/drawing/2014/main" id="{585BE966-F84E-10AB-E476-C3DFFC809C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1127" y="3540760"/>
              <a:ext cx="503893" cy="466501"/>
            </a:xfrm>
            <a:prstGeom prst="line">
              <a:avLst/>
            </a:prstGeom>
            <a:ln w="1270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9" name="Arrow: Left 4158">
              <a:extLst>
                <a:ext uri="{FF2B5EF4-FFF2-40B4-BE49-F238E27FC236}">
                  <a16:creationId xmlns:a16="http://schemas.microsoft.com/office/drawing/2014/main" id="{3B3708A2-8A0B-3DB5-AD21-DBC0B3373362}"/>
                </a:ext>
              </a:extLst>
            </p:cNvPr>
            <p:cNvSpPr/>
            <p:nvPr/>
          </p:nvSpPr>
          <p:spPr>
            <a:xfrm rot="10800000">
              <a:off x="1391745" y="3446791"/>
              <a:ext cx="833727" cy="316992"/>
            </a:xfrm>
            <a:prstGeom prst="leftArrow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1" name="Arrow: Left 4160">
              <a:extLst>
                <a:ext uri="{FF2B5EF4-FFF2-40B4-BE49-F238E27FC236}">
                  <a16:creationId xmlns:a16="http://schemas.microsoft.com/office/drawing/2014/main" id="{7A15FC1B-35DC-4C20-F8F4-C4E6F777EE6B}"/>
                </a:ext>
              </a:extLst>
            </p:cNvPr>
            <p:cNvSpPr/>
            <p:nvPr/>
          </p:nvSpPr>
          <p:spPr>
            <a:xfrm rot="10800000">
              <a:off x="9769266" y="2503021"/>
              <a:ext cx="833727" cy="316992"/>
            </a:xfrm>
            <a:prstGeom prst="leftArrow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63" name="Group 4162">
              <a:extLst>
                <a:ext uri="{FF2B5EF4-FFF2-40B4-BE49-F238E27FC236}">
                  <a16:creationId xmlns:a16="http://schemas.microsoft.com/office/drawing/2014/main" id="{6067693D-4DCF-2C52-9770-A584132C8699}"/>
                </a:ext>
              </a:extLst>
            </p:cNvPr>
            <p:cNvGrpSpPr/>
            <p:nvPr/>
          </p:nvGrpSpPr>
          <p:grpSpPr>
            <a:xfrm>
              <a:off x="3457301" y="2476064"/>
              <a:ext cx="820525" cy="318516"/>
              <a:chOff x="3205777" y="2652234"/>
              <a:chExt cx="820525" cy="318516"/>
            </a:xfrm>
          </p:grpSpPr>
          <p:sp>
            <p:nvSpPr>
              <p:cNvPr id="4160" name="Arrow: Left 4159">
                <a:extLst>
                  <a:ext uri="{FF2B5EF4-FFF2-40B4-BE49-F238E27FC236}">
                    <a16:creationId xmlns:a16="http://schemas.microsoft.com/office/drawing/2014/main" id="{AEA1C557-8D98-D36B-D638-92AE2010B864}"/>
                  </a:ext>
                </a:extLst>
              </p:cNvPr>
              <p:cNvSpPr/>
              <p:nvPr/>
            </p:nvSpPr>
            <p:spPr>
              <a:xfrm>
                <a:off x="3205777" y="2653758"/>
                <a:ext cx="680940" cy="316992"/>
              </a:xfrm>
              <a:prstGeom prst="leftArrow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62" name="Arrow: Left 4161">
                <a:extLst>
                  <a:ext uri="{FF2B5EF4-FFF2-40B4-BE49-F238E27FC236}">
                    <a16:creationId xmlns:a16="http://schemas.microsoft.com/office/drawing/2014/main" id="{829E705C-9988-F2EA-8136-B6C7C53778B0}"/>
                  </a:ext>
                </a:extLst>
              </p:cNvPr>
              <p:cNvSpPr/>
              <p:nvPr/>
            </p:nvSpPr>
            <p:spPr>
              <a:xfrm rot="10800000">
                <a:off x="3339974" y="2652234"/>
                <a:ext cx="686328" cy="316992"/>
              </a:xfrm>
              <a:prstGeom prst="leftArrow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66" name="TextBox 4165">
            <a:extLst>
              <a:ext uri="{FF2B5EF4-FFF2-40B4-BE49-F238E27FC236}">
                <a16:creationId xmlns:a16="http://schemas.microsoft.com/office/drawing/2014/main" id="{3E61D67A-7938-0820-02B2-D9E0D9B01194}"/>
              </a:ext>
            </a:extLst>
          </p:cNvPr>
          <p:cNvSpPr txBox="1"/>
          <p:nvPr/>
        </p:nvSpPr>
        <p:spPr>
          <a:xfrm>
            <a:off x="10224773" y="2887445"/>
            <a:ext cx="1537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5"/>
                </a:solidFill>
              </a:rPr>
              <a:t>Control and Data</a:t>
            </a:r>
          </a:p>
          <a:p>
            <a:pPr algn="ctr"/>
            <a:r>
              <a:rPr lang="en-US" sz="1400" i="1" dirty="0">
                <a:solidFill>
                  <a:schemeClr val="accent5"/>
                </a:solidFill>
              </a:rPr>
              <a:t>Ethernet</a:t>
            </a:r>
          </a:p>
        </p:txBody>
      </p:sp>
      <p:sp>
        <p:nvSpPr>
          <p:cNvPr id="4167" name="TextBox 4166">
            <a:extLst>
              <a:ext uri="{FF2B5EF4-FFF2-40B4-BE49-F238E27FC236}">
                <a16:creationId xmlns:a16="http://schemas.microsoft.com/office/drawing/2014/main" id="{9D10FC6D-04EE-7BBB-7AC9-5AC627B1BB37}"/>
              </a:ext>
            </a:extLst>
          </p:cNvPr>
          <p:cNvSpPr txBox="1"/>
          <p:nvPr/>
        </p:nvSpPr>
        <p:spPr>
          <a:xfrm>
            <a:off x="612404" y="3409913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5"/>
                </a:solidFill>
              </a:rPr>
              <a:t>Power</a:t>
            </a:r>
          </a:p>
        </p:txBody>
      </p:sp>
      <p:sp>
        <p:nvSpPr>
          <p:cNvPr id="4168" name="TextBox 4167">
            <a:extLst>
              <a:ext uri="{FF2B5EF4-FFF2-40B4-BE49-F238E27FC236}">
                <a16:creationId xmlns:a16="http://schemas.microsoft.com/office/drawing/2014/main" id="{5F391240-25EE-0945-81B3-C4AE44C4A6B3}"/>
              </a:ext>
            </a:extLst>
          </p:cNvPr>
          <p:cNvSpPr txBox="1"/>
          <p:nvPr/>
        </p:nvSpPr>
        <p:spPr>
          <a:xfrm>
            <a:off x="2525640" y="2372950"/>
            <a:ext cx="880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5"/>
                </a:solidFill>
              </a:rPr>
              <a:t>Detector</a:t>
            </a:r>
          </a:p>
          <a:p>
            <a:pPr algn="ctr"/>
            <a:r>
              <a:rPr lang="en-US" sz="1400" i="1" dirty="0">
                <a:solidFill>
                  <a:schemeClr val="accent5"/>
                </a:solidFill>
              </a:rPr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400836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Example System: METIS SCAO, SAPHIRA32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BCB897-72E2-C6A7-4508-812BAB546A93}"/>
              </a:ext>
            </a:extLst>
          </p:cNvPr>
          <p:cNvGrpSpPr/>
          <p:nvPr/>
        </p:nvGrpSpPr>
        <p:grpSpPr>
          <a:xfrm>
            <a:off x="781137" y="1743045"/>
            <a:ext cx="5458352" cy="4363102"/>
            <a:chOff x="936624" y="1743045"/>
            <a:chExt cx="5458352" cy="4363102"/>
          </a:xfrm>
        </p:grpSpPr>
        <p:pic>
          <p:nvPicPr>
            <p:cNvPr id="9" name="Picture 8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7F80D472-2302-2F92-9782-2B676F0EF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951" t="13682" r="28461" b="5903"/>
            <a:stretch/>
          </p:blipFill>
          <p:spPr>
            <a:xfrm rot="10800000">
              <a:off x="936624" y="1743045"/>
              <a:ext cx="5458352" cy="4363102"/>
            </a:xfrm>
            <a:prstGeom prst="rect">
              <a:avLst/>
            </a:prstGeom>
          </p:spPr>
        </p:pic>
        <p:pic>
          <p:nvPicPr>
            <p:cNvPr id="11" name="Picture 10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E6AF3573-D9F5-54B5-102F-4AE1DE6DE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521" t="53105" r="69441" b="27831"/>
            <a:stretch/>
          </p:blipFill>
          <p:spPr>
            <a:xfrm rot="10800000">
              <a:off x="4872382" y="3970336"/>
              <a:ext cx="1388718" cy="990120"/>
            </a:xfrm>
            <a:prstGeom prst="rect">
              <a:avLst/>
            </a:prstGeom>
          </p:spPr>
        </p:pic>
        <p:pic>
          <p:nvPicPr>
            <p:cNvPr id="12" name="Picture 11" descr="A close-up of a computer circuit board&#10;&#10;Description automatically generated">
              <a:extLst>
                <a:ext uri="{FF2B5EF4-FFF2-40B4-BE49-F238E27FC236}">
                  <a16:creationId xmlns:a16="http://schemas.microsoft.com/office/drawing/2014/main" id="{D57F6FDE-88CB-EAAD-430D-86B88A14A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3594" l="10000" r="91042">
                          <a14:foregroundMark x1="50729" y1="54297" x2="54688" y2="68750"/>
                          <a14:foregroundMark x1="25833" y1="43281" x2="33854" y2="49609"/>
                          <a14:foregroundMark x1="67813" y1="90078" x2="56146" y2="90000"/>
                          <a14:foregroundMark x1="56146" y1="90000" x2="56146" y2="90000"/>
                          <a14:foregroundMark x1="52708" y1="88516" x2="52708" y2="90313"/>
                          <a14:foregroundMark x1="91042" y1="86094" x2="86354" y2="86016"/>
                          <a14:foregroundMark x1="89167" y1="89375" x2="87396" y2="89453"/>
                          <a14:foregroundMark x1="85521" y1="78672" x2="85208" y2="80859"/>
                          <a14:foregroundMark x1="20938" y1="87500" x2="22500" y2="93594"/>
                          <a14:foregroundMark x1="18021" y1="88047" x2="16563" y2="88047"/>
                        </a14:backgroundRemoval>
                      </a14:imgEffect>
                      <a14:imgEffect>
                        <a14:sharpenSoften amount="-25000"/>
                      </a14:imgEffect>
                      <a14:imgEffect>
                        <a14:saturation sat="66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825369" y="1518816"/>
              <a:ext cx="1345378" cy="1793837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C37CFCB-AAE9-33E5-66FB-4B3708D16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773" y="3088424"/>
            <a:ext cx="5371171" cy="21174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4651156-4EFA-C5EE-C26A-11D8FC5636F8}"/>
              </a:ext>
            </a:extLst>
          </p:cNvPr>
          <p:cNvSpPr/>
          <p:nvPr/>
        </p:nvSpPr>
        <p:spPr>
          <a:xfrm>
            <a:off x="6849294" y="2222573"/>
            <a:ext cx="4867146" cy="709345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NGCII – ICD and Architecture Specification – SAPHIRA</a:t>
            </a:r>
          </a:p>
          <a:p>
            <a:pPr algn="ctr"/>
            <a:r>
              <a:rPr lang="en-US" sz="1400" dirty="0">
                <a:solidFill>
                  <a:schemeClr val="tx2"/>
                </a:solidFill>
                <a:hlinkClick r:id="rId6"/>
              </a:rPr>
              <a:t>https://pdm.eso.org/kronodoc/HQ/ESO-410219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7962B0-6136-1EB0-353E-5F07A1CF8D90}"/>
              </a:ext>
            </a:extLst>
          </p:cNvPr>
          <p:cNvSpPr txBox="1"/>
          <p:nvPr/>
        </p:nvSpPr>
        <p:spPr>
          <a:xfrm>
            <a:off x="6783809" y="5354080"/>
            <a:ext cx="5202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for other system configurations see respective architecture specification…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FFD8E-CD00-06BF-9FD0-70B1CF898FC3}"/>
              </a:ext>
            </a:extLst>
          </p:cNvPr>
          <p:cNvSpPr/>
          <p:nvPr/>
        </p:nvSpPr>
        <p:spPr>
          <a:xfrm>
            <a:off x="2993641" y="3855622"/>
            <a:ext cx="943521" cy="430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Shelf + MCH + PSU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F2BA6B-02EB-9702-8EA5-984E4ACA864B}"/>
              </a:ext>
            </a:extLst>
          </p:cNvPr>
          <p:cNvSpPr/>
          <p:nvPr/>
        </p:nvSpPr>
        <p:spPr>
          <a:xfrm>
            <a:off x="236816" y="2324827"/>
            <a:ext cx="943521" cy="430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IOxOS</a:t>
            </a:r>
          </a:p>
          <a:p>
            <a:pPr algn="ctr"/>
            <a:r>
              <a:rPr lang="en-US" sz="1050" dirty="0"/>
              <a:t>IFC1414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AF30C1-269C-82F5-7600-33611FBF0224}"/>
              </a:ext>
            </a:extLst>
          </p:cNvPr>
          <p:cNvSpPr/>
          <p:nvPr/>
        </p:nvSpPr>
        <p:spPr>
          <a:xfrm>
            <a:off x="236816" y="3889650"/>
            <a:ext cx="943521" cy="430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2x ESO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AQ22 AMC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E0EE1A-08E8-F086-1431-9AED41D5BE17}"/>
              </a:ext>
            </a:extLst>
          </p:cNvPr>
          <p:cNvSpPr/>
          <p:nvPr/>
        </p:nvSpPr>
        <p:spPr>
          <a:xfrm>
            <a:off x="236815" y="5345692"/>
            <a:ext cx="943521" cy="430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AIES</a:t>
            </a:r>
          </a:p>
          <a:p>
            <a:pPr algn="ctr"/>
            <a:r>
              <a:rPr lang="en-US" sz="1050" dirty="0"/>
              <a:t>MFMC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F54A06-A8E8-83D7-4BEE-08230495D4DD}"/>
              </a:ext>
            </a:extLst>
          </p:cNvPr>
          <p:cNvSpPr/>
          <p:nvPr/>
        </p:nvSpPr>
        <p:spPr>
          <a:xfrm>
            <a:off x="5454348" y="3739268"/>
            <a:ext cx="1051491" cy="430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2x CMOS AQ22 RTM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6F688D-E388-D95A-E966-96ABF7BB8820}"/>
              </a:ext>
            </a:extLst>
          </p:cNvPr>
          <p:cNvSpPr/>
          <p:nvPr/>
        </p:nvSpPr>
        <p:spPr>
          <a:xfrm>
            <a:off x="5454348" y="5205905"/>
            <a:ext cx="1051491" cy="430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APD Bias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RTM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6C7E37-AEFE-4B5C-5B1F-A2D09B3563CC}"/>
              </a:ext>
            </a:extLst>
          </p:cNvPr>
          <p:cNvSpPr/>
          <p:nvPr/>
        </p:nvSpPr>
        <p:spPr>
          <a:xfrm>
            <a:off x="5454348" y="2146255"/>
            <a:ext cx="1051492" cy="430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CMOS C20B20 RTM</a:t>
            </a:r>
          </a:p>
        </p:txBody>
      </p:sp>
    </p:spTree>
    <p:extLst>
      <p:ext uri="{BB962C8B-B14F-4D97-AF65-F5344CB8AC3E}">
        <p14:creationId xmlns:p14="http://schemas.microsoft.com/office/powerpoint/2010/main" val="237290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NGCII Firmware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6015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1BD0-D1C5-EF5F-8197-54EEA1F3D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 the box?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B59D5-EDAE-9CA6-3F29-10961CB7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NGCII System and Hardware</a:t>
            </a:r>
            <a:endParaRPr lang="en-GB" i="1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C51E246-858E-5A97-3541-8F1DFDE2B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US" dirty="0"/>
              <a:t>Parts of the NGCII system – Firmware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34A55C0-7B6C-C2FB-67B6-C7BC8A55B7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Data Classification: PUBLIC, ESO-598352 v.1</a:t>
            </a:r>
            <a:endParaRPr lang="en-GB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283CD55-2AA8-7EDB-3166-C726E7311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598" y="1582306"/>
            <a:ext cx="8528602" cy="46929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CA0D25D-1D8D-08BD-4866-A31CC631776B}"/>
              </a:ext>
            </a:extLst>
          </p:cNvPr>
          <p:cNvSpPr/>
          <p:nvPr/>
        </p:nvSpPr>
        <p:spPr>
          <a:xfrm rot="20678278">
            <a:off x="9167235" y="2065049"/>
            <a:ext cx="2622873" cy="1035019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Concept approved by external audit!</a:t>
            </a:r>
          </a:p>
        </p:txBody>
      </p:sp>
    </p:spTree>
    <p:extLst>
      <p:ext uri="{BB962C8B-B14F-4D97-AF65-F5344CB8AC3E}">
        <p14:creationId xmlns:p14="http://schemas.microsoft.com/office/powerpoint/2010/main" val="3365399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NGCII Software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3CF5B7-39F1-ACBB-10CC-8978D4574C2F}"/>
              </a:ext>
            </a:extLst>
          </p:cNvPr>
          <p:cNvSpPr/>
          <p:nvPr/>
        </p:nvSpPr>
        <p:spPr>
          <a:xfrm rot="20678278">
            <a:off x="7592922" y="4096700"/>
            <a:ext cx="3521413" cy="1530485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See the following talk by Jörg Stegmeier!</a:t>
            </a:r>
          </a:p>
        </p:txBody>
      </p:sp>
    </p:spTree>
    <p:extLst>
      <p:ext uri="{BB962C8B-B14F-4D97-AF65-F5344CB8AC3E}">
        <p14:creationId xmlns:p14="http://schemas.microsoft.com/office/powerpoint/2010/main" val="2679066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use it?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463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665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Communication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3BE100-7597-0F7C-A677-55807D7584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825268"/>
            <a:ext cx="8910639" cy="1936421"/>
          </a:xfrm>
        </p:spPr>
        <p:txBody>
          <a:bodyPr/>
          <a:lstStyle/>
          <a:p>
            <a:pPr lvl="1"/>
            <a:r>
              <a:rPr lang="en-US" dirty="0"/>
              <a:t>Detector Workstation</a:t>
            </a:r>
          </a:p>
          <a:p>
            <a:pPr lvl="2"/>
            <a:r>
              <a:rPr lang="en-US" dirty="0"/>
              <a:t>Multiple network interfaces.</a:t>
            </a:r>
          </a:p>
          <a:p>
            <a:pPr lvl="2"/>
            <a:r>
              <a:rPr lang="en-US" dirty="0"/>
              <a:t>Exact rules for connection described in </a:t>
            </a:r>
            <a:r>
              <a:rPr lang="en-US" b="1" dirty="0"/>
              <a:t>ESO-566602</a:t>
            </a:r>
          </a:p>
          <a:p>
            <a:pPr lvl="1"/>
            <a:r>
              <a:rPr lang="en-US" dirty="0"/>
              <a:t>Detector Control Hardware</a:t>
            </a:r>
          </a:p>
          <a:p>
            <a:pPr lvl="2"/>
            <a:r>
              <a:rPr lang="en-US" dirty="0"/>
              <a:t>Four SFP+ cages on the front panel of the host controller module.</a:t>
            </a:r>
          </a:p>
          <a:p>
            <a:pPr lvl="2"/>
            <a:r>
              <a:rPr lang="en-US" dirty="0"/>
              <a:t>Exact rules for connection described in </a:t>
            </a:r>
            <a:r>
              <a:rPr lang="en-US" b="1" dirty="0"/>
              <a:t>ESO-566603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7FB76-A4E7-D49F-649E-349BCD7EA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542" y="4797871"/>
            <a:ext cx="8678917" cy="15266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C2ECD7-64DF-FCAE-3A27-B82292F24231}"/>
              </a:ext>
            </a:extLst>
          </p:cNvPr>
          <p:cNvSpPr/>
          <p:nvPr/>
        </p:nvSpPr>
        <p:spPr>
          <a:xfrm>
            <a:off x="8198643" y="1742498"/>
            <a:ext cx="3297238" cy="859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Easier rules of thumb on following slides!</a:t>
            </a:r>
          </a:p>
        </p:txBody>
      </p:sp>
    </p:spTree>
    <p:extLst>
      <p:ext uri="{BB962C8B-B14F-4D97-AF65-F5344CB8AC3E}">
        <p14:creationId xmlns:p14="http://schemas.microsoft.com/office/powerpoint/2010/main" val="2965476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Communication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65D1B57-1596-FE74-2DE9-ACD8BD06DA17}"/>
              </a:ext>
            </a:extLst>
          </p:cNvPr>
          <p:cNvCxnSpPr>
            <a:cxnSpLocks/>
          </p:cNvCxnSpPr>
          <p:nvPr/>
        </p:nvCxnSpPr>
        <p:spPr>
          <a:xfrm flipV="1">
            <a:off x="2657475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C1189E-D08C-789F-C40E-D311F8A24B43}"/>
              </a:ext>
            </a:extLst>
          </p:cNvPr>
          <p:cNvCxnSpPr>
            <a:cxnSpLocks/>
          </p:cNvCxnSpPr>
          <p:nvPr/>
        </p:nvCxnSpPr>
        <p:spPr>
          <a:xfrm flipV="1">
            <a:off x="9258300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354EE5-EF1F-CF61-1608-9BE48E4731A9}"/>
              </a:ext>
            </a:extLst>
          </p:cNvPr>
          <p:cNvSpPr txBox="1"/>
          <p:nvPr/>
        </p:nvSpPr>
        <p:spPr>
          <a:xfrm>
            <a:off x="2340721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86FB18-C3FA-B48A-B9BD-A45A94C955CD}"/>
              </a:ext>
            </a:extLst>
          </p:cNvPr>
          <p:cNvSpPr txBox="1"/>
          <p:nvPr/>
        </p:nvSpPr>
        <p:spPr>
          <a:xfrm>
            <a:off x="8941546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5E0C1-3D96-35F9-BEE7-A7F502B2FDC7}"/>
              </a:ext>
            </a:extLst>
          </p:cNvPr>
          <p:cNvSpPr txBox="1"/>
          <p:nvPr/>
        </p:nvSpPr>
        <p:spPr>
          <a:xfrm>
            <a:off x="1612900" y="1838347"/>
            <a:ext cx="866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 1:</a:t>
            </a:r>
            <a:r>
              <a:rPr lang="en-US" dirty="0"/>
              <a:t> Connect DCH and DWS to PTP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C9EE2E-FCE3-D4CD-17DE-AAA7DE22ADA3}"/>
              </a:ext>
            </a:extLst>
          </p:cNvPr>
          <p:cNvSpPr txBox="1"/>
          <p:nvPr/>
        </p:nvSpPr>
        <p:spPr>
          <a:xfrm>
            <a:off x="2657474" y="5020737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97A409-05F8-4609-E1AA-74FB9FBC8178}"/>
              </a:ext>
            </a:extLst>
          </p:cNvPr>
          <p:cNvSpPr txBox="1"/>
          <p:nvPr/>
        </p:nvSpPr>
        <p:spPr>
          <a:xfrm>
            <a:off x="9255196" y="5020736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9B38B6-F968-D91E-C79C-E6690B25E722}"/>
              </a:ext>
            </a:extLst>
          </p:cNvPr>
          <p:cNvSpPr/>
          <p:nvPr/>
        </p:nvSpPr>
        <p:spPr>
          <a:xfrm>
            <a:off x="1612900" y="2463176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Control</a:t>
            </a:r>
          </a:p>
          <a:p>
            <a:pPr algn="ctr"/>
            <a:r>
              <a:rPr lang="en-US" dirty="0"/>
              <a:t>Hardware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D52AC4-D818-7FD2-99AB-F7F9A7433CBC}"/>
              </a:ext>
            </a:extLst>
          </p:cNvPr>
          <p:cNvSpPr/>
          <p:nvPr/>
        </p:nvSpPr>
        <p:spPr>
          <a:xfrm>
            <a:off x="8153400" y="2460954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Workstation</a:t>
            </a:r>
          </a:p>
        </p:txBody>
      </p:sp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00F6F506-0E4E-12FD-D51D-B32EA825D01E}"/>
              </a:ext>
            </a:extLst>
          </p:cNvPr>
          <p:cNvSpPr/>
          <p:nvPr/>
        </p:nvSpPr>
        <p:spPr>
          <a:xfrm>
            <a:off x="134374" y="5078322"/>
            <a:ext cx="1867380" cy="118579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Combined link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PTP + P-CND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is possible but not recommended.</a:t>
            </a:r>
          </a:p>
        </p:txBody>
      </p:sp>
      <p:sp>
        <p:nvSpPr>
          <p:cNvPr id="22" name="Rectangle: Folded Corner 21">
            <a:extLst>
              <a:ext uri="{FF2B5EF4-FFF2-40B4-BE49-F238E27FC236}">
                <a16:creationId xmlns:a16="http://schemas.microsoft.com/office/drawing/2014/main" id="{84617D44-65E1-2823-F372-3B623D8D5D60}"/>
              </a:ext>
            </a:extLst>
          </p:cNvPr>
          <p:cNvSpPr/>
          <p:nvPr/>
        </p:nvSpPr>
        <p:spPr>
          <a:xfrm>
            <a:off x="9715523" y="5368765"/>
            <a:ext cx="1867380" cy="118579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PTP on DWS is not strictly necessary but strongly recommended.</a:t>
            </a:r>
          </a:p>
        </p:txBody>
      </p:sp>
    </p:spTree>
    <p:extLst>
      <p:ext uri="{BB962C8B-B14F-4D97-AF65-F5344CB8AC3E}">
        <p14:creationId xmlns:p14="http://schemas.microsoft.com/office/powerpoint/2010/main" val="980459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Communication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65D1B57-1596-FE74-2DE9-ACD8BD06DA17}"/>
              </a:ext>
            </a:extLst>
          </p:cNvPr>
          <p:cNvCxnSpPr>
            <a:cxnSpLocks/>
          </p:cNvCxnSpPr>
          <p:nvPr/>
        </p:nvCxnSpPr>
        <p:spPr>
          <a:xfrm flipV="1">
            <a:off x="2657475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C1189E-D08C-789F-C40E-D311F8A24B43}"/>
              </a:ext>
            </a:extLst>
          </p:cNvPr>
          <p:cNvCxnSpPr>
            <a:cxnSpLocks/>
          </p:cNvCxnSpPr>
          <p:nvPr/>
        </p:nvCxnSpPr>
        <p:spPr>
          <a:xfrm flipV="1">
            <a:off x="9258300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354EE5-EF1F-CF61-1608-9BE48E4731A9}"/>
              </a:ext>
            </a:extLst>
          </p:cNvPr>
          <p:cNvSpPr txBox="1"/>
          <p:nvPr/>
        </p:nvSpPr>
        <p:spPr>
          <a:xfrm>
            <a:off x="2340721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86FB18-C3FA-B48A-B9BD-A45A94C955CD}"/>
              </a:ext>
            </a:extLst>
          </p:cNvPr>
          <p:cNvSpPr txBox="1"/>
          <p:nvPr/>
        </p:nvSpPr>
        <p:spPr>
          <a:xfrm>
            <a:off x="8941546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5E0C1-3D96-35F9-BEE7-A7F502B2FDC7}"/>
              </a:ext>
            </a:extLst>
          </p:cNvPr>
          <p:cNvSpPr txBox="1"/>
          <p:nvPr/>
        </p:nvSpPr>
        <p:spPr>
          <a:xfrm>
            <a:off x="1612900" y="1838347"/>
            <a:ext cx="866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 2:</a:t>
            </a:r>
            <a:r>
              <a:rPr lang="en-US" dirty="0"/>
              <a:t> Connect maintenance network(s) of DWS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2DAEBA-1459-8C3E-117B-B97E7BB46ACA}"/>
              </a:ext>
            </a:extLst>
          </p:cNvPr>
          <p:cNvCxnSpPr>
            <a:cxnSpLocks/>
          </p:cNvCxnSpPr>
          <p:nvPr/>
        </p:nvCxnSpPr>
        <p:spPr>
          <a:xfrm flipH="1" flipV="1">
            <a:off x="8616427" y="4881770"/>
            <a:ext cx="8367" cy="115073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0AA966B-3F56-88F1-8E6F-D68C91600249}"/>
              </a:ext>
            </a:extLst>
          </p:cNvPr>
          <p:cNvSpPr txBox="1"/>
          <p:nvPr/>
        </p:nvSpPr>
        <p:spPr>
          <a:xfrm>
            <a:off x="7833552" y="600233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7E3585-24E8-A3E7-1397-D98541DA5C46}"/>
              </a:ext>
            </a:extLst>
          </p:cNvPr>
          <p:cNvSpPr txBox="1"/>
          <p:nvPr/>
        </p:nvSpPr>
        <p:spPr>
          <a:xfrm>
            <a:off x="2657474" y="5020737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DBC3CF-6E1D-6EEA-19BF-666E2FB5FB8B}"/>
              </a:ext>
            </a:extLst>
          </p:cNvPr>
          <p:cNvSpPr txBox="1"/>
          <p:nvPr/>
        </p:nvSpPr>
        <p:spPr>
          <a:xfrm>
            <a:off x="9255196" y="5020736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7718C3-E38D-E363-9D6C-48316849703A}"/>
              </a:ext>
            </a:extLst>
          </p:cNvPr>
          <p:cNvSpPr txBox="1"/>
          <p:nvPr/>
        </p:nvSpPr>
        <p:spPr>
          <a:xfrm>
            <a:off x="8616427" y="564465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Cu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9335A7-E705-487B-60FF-196564F55826}"/>
              </a:ext>
            </a:extLst>
          </p:cNvPr>
          <p:cNvSpPr/>
          <p:nvPr/>
        </p:nvSpPr>
        <p:spPr>
          <a:xfrm>
            <a:off x="1612900" y="2463176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Control</a:t>
            </a:r>
          </a:p>
          <a:p>
            <a:pPr algn="ctr"/>
            <a:r>
              <a:rPr lang="en-US" dirty="0"/>
              <a:t>Hardware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C8E382-FF4A-0D5B-DFF0-F03512568F97}"/>
              </a:ext>
            </a:extLst>
          </p:cNvPr>
          <p:cNvSpPr/>
          <p:nvPr/>
        </p:nvSpPr>
        <p:spPr>
          <a:xfrm>
            <a:off x="8153400" y="2460954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Workstation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61D2E900-7447-C996-E2B8-B4A2964E92A3}"/>
              </a:ext>
            </a:extLst>
          </p:cNvPr>
          <p:cNvSpPr/>
          <p:nvPr/>
        </p:nvSpPr>
        <p:spPr>
          <a:xfrm>
            <a:off x="9557147" y="5847320"/>
            <a:ext cx="1867380" cy="67531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Follow ESO networks standards.</a:t>
            </a:r>
          </a:p>
        </p:txBody>
      </p:sp>
    </p:spTree>
    <p:extLst>
      <p:ext uri="{BB962C8B-B14F-4D97-AF65-F5344CB8AC3E}">
        <p14:creationId xmlns:p14="http://schemas.microsoft.com/office/powerpoint/2010/main" val="302038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Communication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A5D2F-79EC-93CA-EF90-3E0CA3492D86}"/>
              </a:ext>
            </a:extLst>
          </p:cNvPr>
          <p:cNvSpPr/>
          <p:nvPr/>
        </p:nvSpPr>
        <p:spPr>
          <a:xfrm>
            <a:off x="1612900" y="2463176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Control</a:t>
            </a:r>
          </a:p>
          <a:p>
            <a:pPr algn="ctr"/>
            <a:r>
              <a:rPr lang="en-US" dirty="0"/>
              <a:t>Hardware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5023AB-DD13-7B01-4ECB-452D98E779A7}"/>
              </a:ext>
            </a:extLst>
          </p:cNvPr>
          <p:cNvSpPr/>
          <p:nvPr/>
        </p:nvSpPr>
        <p:spPr>
          <a:xfrm>
            <a:off x="8153400" y="2460954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Workstation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65D1B57-1596-FE74-2DE9-ACD8BD06DA17}"/>
              </a:ext>
            </a:extLst>
          </p:cNvPr>
          <p:cNvCxnSpPr>
            <a:cxnSpLocks/>
          </p:cNvCxnSpPr>
          <p:nvPr/>
        </p:nvCxnSpPr>
        <p:spPr>
          <a:xfrm flipV="1">
            <a:off x="2657475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C1189E-D08C-789F-C40E-D311F8A24B43}"/>
              </a:ext>
            </a:extLst>
          </p:cNvPr>
          <p:cNvCxnSpPr>
            <a:cxnSpLocks/>
          </p:cNvCxnSpPr>
          <p:nvPr/>
        </p:nvCxnSpPr>
        <p:spPr>
          <a:xfrm flipV="1">
            <a:off x="9258300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354EE5-EF1F-CF61-1608-9BE48E4731A9}"/>
              </a:ext>
            </a:extLst>
          </p:cNvPr>
          <p:cNvSpPr txBox="1"/>
          <p:nvPr/>
        </p:nvSpPr>
        <p:spPr>
          <a:xfrm>
            <a:off x="2340721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86FB18-C3FA-B48A-B9BD-A45A94C955CD}"/>
              </a:ext>
            </a:extLst>
          </p:cNvPr>
          <p:cNvSpPr txBox="1"/>
          <p:nvPr/>
        </p:nvSpPr>
        <p:spPr>
          <a:xfrm>
            <a:off x="8941546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5E0C1-3D96-35F9-BEE7-A7F502B2FDC7}"/>
              </a:ext>
            </a:extLst>
          </p:cNvPr>
          <p:cNvSpPr txBox="1"/>
          <p:nvPr/>
        </p:nvSpPr>
        <p:spPr>
          <a:xfrm>
            <a:off x="1612900" y="1838347"/>
            <a:ext cx="866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 3:</a:t>
            </a:r>
            <a:r>
              <a:rPr lang="en-US" dirty="0"/>
              <a:t> Connect both DCH and DWS to </a:t>
            </a:r>
            <a:r>
              <a:rPr lang="en-US" b="1" dirty="0"/>
              <a:t>P-CND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2DAEBA-1459-8C3E-117B-B97E7BB46ACA}"/>
              </a:ext>
            </a:extLst>
          </p:cNvPr>
          <p:cNvCxnSpPr>
            <a:cxnSpLocks/>
          </p:cNvCxnSpPr>
          <p:nvPr/>
        </p:nvCxnSpPr>
        <p:spPr>
          <a:xfrm flipH="1" flipV="1">
            <a:off x="8616427" y="4881770"/>
            <a:ext cx="8367" cy="115073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0AA966B-3F56-88F1-8E6F-D68C91600249}"/>
              </a:ext>
            </a:extLst>
          </p:cNvPr>
          <p:cNvSpPr txBox="1"/>
          <p:nvPr/>
        </p:nvSpPr>
        <p:spPr>
          <a:xfrm>
            <a:off x="7833552" y="600233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7E3585-24E8-A3E7-1397-D98541DA5C46}"/>
              </a:ext>
            </a:extLst>
          </p:cNvPr>
          <p:cNvSpPr txBox="1"/>
          <p:nvPr/>
        </p:nvSpPr>
        <p:spPr>
          <a:xfrm>
            <a:off x="2657474" y="5020737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DBC3CF-6E1D-6EEA-19BF-666E2FB5FB8B}"/>
              </a:ext>
            </a:extLst>
          </p:cNvPr>
          <p:cNvSpPr txBox="1"/>
          <p:nvPr/>
        </p:nvSpPr>
        <p:spPr>
          <a:xfrm>
            <a:off x="9255196" y="5020736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7718C3-E38D-E363-9D6C-48316849703A}"/>
              </a:ext>
            </a:extLst>
          </p:cNvPr>
          <p:cNvSpPr txBox="1"/>
          <p:nvPr/>
        </p:nvSpPr>
        <p:spPr>
          <a:xfrm>
            <a:off x="8616427" y="564465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Cu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63EFFAD-D0C0-9E9D-3D6E-75FBA2ACCEA8}"/>
              </a:ext>
            </a:extLst>
          </p:cNvPr>
          <p:cNvSpPr/>
          <p:nvPr/>
        </p:nvSpPr>
        <p:spPr>
          <a:xfrm>
            <a:off x="4805796" y="3877240"/>
            <a:ext cx="2291716" cy="128199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P-CND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0017EE-202F-8A32-7A08-6E192F547993}"/>
              </a:ext>
            </a:extLst>
          </p:cNvPr>
          <p:cNvCxnSpPr>
            <a:stCxn id="9" idx="2"/>
          </p:cNvCxnSpPr>
          <p:nvPr/>
        </p:nvCxnSpPr>
        <p:spPr>
          <a:xfrm flipH="1" flipV="1">
            <a:off x="3733800" y="4518237"/>
            <a:ext cx="1079105" cy="1"/>
          </a:xfrm>
          <a:prstGeom prst="line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0B579C-CF22-08A6-EE27-D9A6BDD00C68}"/>
              </a:ext>
            </a:extLst>
          </p:cNvPr>
          <p:cNvCxnSpPr>
            <a:cxnSpLocks/>
          </p:cNvCxnSpPr>
          <p:nvPr/>
        </p:nvCxnSpPr>
        <p:spPr>
          <a:xfrm flipH="1" flipV="1">
            <a:off x="7097512" y="4492836"/>
            <a:ext cx="1055888" cy="1"/>
          </a:xfrm>
          <a:prstGeom prst="line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4EF5B2E-25CB-439D-C2BC-C67B03F376CA}"/>
              </a:ext>
            </a:extLst>
          </p:cNvPr>
          <p:cNvSpPr txBox="1"/>
          <p:nvPr/>
        </p:nvSpPr>
        <p:spPr>
          <a:xfrm>
            <a:off x="3793429" y="4559071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7030A0"/>
                </a:solidFill>
              </a:rPr>
              <a:t>Cu, 1GbE</a:t>
            </a:r>
          </a:p>
          <a:p>
            <a:pPr algn="ctr"/>
            <a:r>
              <a:rPr lang="en-US" sz="1200" b="1" dirty="0">
                <a:solidFill>
                  <a:srgbClr val="7030A0"/>
                </a:solidFill>
              </a:rPr>
              <a:t>/</a:t>
            </a:r>
          </a:p>
          <a:p>
            <a:pPr algn="ctr"/>
            <a:r>
              <a:rPr lang="en-US" sz="1200" b="1" dirty="0">
                <a:solidFill>
                  <a:srgbClr val="7030A0"/>
                </a:solidFill>
              </a:rPr>
              <a:t>Opt. 1GbE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BA6A58-9496-B4B3-2455-A00FFA4B5F3E}"/>
              </a:ext>
            </a:extLst>
          </p:cNvPr>
          <p:cNvSpPr txBox="1"/>
          <p:nvPr/>
        </p:nvSpPr>
        <p:spPr>
          <a:xfrm>
            <a:off x="7063037" y="4508695"/>
            <a:ext cx="10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7030A0"/>
                </a:solidFill>
              </a:rPr>
              <a:t>DAC, 10GbE</a:t>
            </a:r>
          </a:p>
        </p:txBody>
      </p:sp>
      <p:sp>
        <p:nvSpPr>
          <p:cNvPr id="26" name="Rectangle: Folded Corner 25">
            <a:extLst>
              <a:ext uri="{FF2B5EF4-FFF2-40B4-BE49-F238E27FC236}">
                <a16:creationId xmlns:a16="http://schemas.microsoft.com/office/drawing/2014/main" id="{36EBC395-2A37-433E-210E-895C2A6C3410}"/>
              </a:ext>
            </a:extLst>
          </p:cNvPr>
          <p:cNvSpPr/>
          <p:nvPr/>
        </p:nvSpPr>
        <p:spPr>
          <a:xfrm>
            <a:off x="9131457" y="1228910"/>
            <a:ext cx="1867380" cy="1101761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DWS uplink must be high-bandwidth since it includes image data uplink.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9F8C5D83-8A93-9882-32B4-54151CFF3EB4}"/>
              </a:ext>
            </a:extLst>
          </p:cNvPr>
          <p:cNvSpPr/>
          <p:nvPr/>
        </p:nvSpPr>
        <p:spPr>
          <a:xfrm>
            <a:off x="4657030" y="2248512"/>
            <a:ext cx="2589248" cy="142719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Switches possible on platform / in computer room depending on instrument needs.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No specific requirements on P-CND switches.</a:t>
            </a:r>
          </a:p>
        </p:txBody>
      </p:sp>
    </p:spTree>
    <p:extLst>
      <p:ext uri="{BB962C8B-B14F-4D97-AF65-F5344CB8AC3E}">
        <p14:creationId xmlns:p14="http://schemas.microsoft.com/office/powerpoint/2010/main" val="2363487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Communication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Communication Interfaces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A5D2F-79EC-93CA-EF90-3E0CA3492D86}"/>
              </a:ext>
            </a:extLst>
          </p:cNvPr>
          <p:cNvSpPr/>
          <p:nvPr/>
        </p:nvSpPr>
        <p:spPr>
          <a:xfrm>
            <a:off x="1612900" y="2463176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Control</a:t>
            </a:r>
          </a:p>
          <a:p>
            <a:pPr algn="ctr"/>
            <a:r>
              <a:rPr lang="en-US" dirty="0"/>
              <a:t>Hardware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5023AB-DD13-7B01-4ECB-452D98E779A7}"/>
              </a:ext>
            </a:extLst>
          </p:cNvPr>
          <p:cNvSpPr/>
          <p:nvPr/>
        </p:nvSpPr>
        <p:spPr>
          <a:xfrm>
            <a:off x="8153400" y="2460954"/>
            <a:ext cx="2120900" cy="24294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</a:t>
            </a:r>
          </a:p>
          <a:p>
            <a:pPr algn="ctr"/>
            <a:r>
              <a:rPr lang="en-US" dirty="0"/>
              <a:t>Workstation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65D1B57-1596-FE74-2DE9-ACD8BD06DA17}"/>
              </a:ext>
            </a:extLst>
          </p:cNvPr>
          <p:cNvCxnSpPr>
            <a:cxnSpLocks/>
          </p:cNvCxnSpPr>
          <p:nvPr/>
        </p:nvCxnSpPr>
        <p:spPr>
          <a:xfrm flipV="1">
            <a:off x="2657475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C1189E-D08C-789F-C40E-D311F8A24B43}"/>
              </a:ext>
            </a:extLst>
          </p:cNvPr>
          <p:cNvCxnSpPr>
            <a:cxnSpLocks/>
          </p:cNvCxnSpPr>
          <p:nvPr/>
        </p:nvCxnSpPr>
        <p:spPr>
          <a:xfrm flipV="1">
            <a:off x="9258300" y="4890453"/>
            <a:ext cx="0" cy="46259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0354EE5-EF1F-CF61-1608-9BE48E4731A9}"/>
              </a:ext>
            </a:extLst>
          </p:cNvPr>
          <p:cNvSpPr txBox="1"/>
          <p:nvPr/>
        </p:nvSpPr>
        <p:spPr>
          <a:xfrm>
            <a:off x="2340721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86FB18-C3FA-B48A-B9BD-A45A94C955CD}"/>
              </a:ext>
            </a:extLst>
          </p:cNvPr>
          <p:cNvSpPr txBox="1"/>
          <p:nvPr/>
        </p:nvSpPr>
        <p:spPr>
          <a:xfrm>
            <a:off x="8941546" y="535305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PTP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5E0C1-3D96-35F9-BEE7-A7F502B2FDC7}"/>
              </a:ext>
            </a:extLst>
          </p:cNvPr>
          <p:cNvSpPr txBox="1"/>
          <p:nvPr/>
        </p:nvSpPr>
        <p:spPr>
          <a:xfrm>
            <a:off x="1612900" y="1838347"/>
            <a:ext cx="866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 4:</a:t>
            </a:r>
            <a:r>
              <a:rPr lang="en-US" dirty="0"/>
              <a:t> Connect image data link from DCH to DWS through </a:t>
            </a:r>
            <a:r>
              <a:rPr lang="en-US" b="1" dirty="0"/>
              <a:t>P-RT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2DAEBA-1459-8C3E-117B-B97E7BB46ACA}"/>
              </a:ext>
            </a:extLst>
          </p:cNvPr>
          <p:cNvCxnSpPr>
            <a:cxnSpLocks/>
          </p:cNvCxnSpPr>
          <p:nvPr/>
        </p:nvCxnSpPr>
        <p:spPr>
          <a:xfrm flipH="1" flipV="1">
            <a:off x="8616427" y="4881770"/>
            <a:ext cx="8367" cy="115073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0AA966B-3F56-88F1-8E6F-D68C91600249}"/>
              </a:ext>
            </a:extLst>
          </p:cNvPr>
          <p:cNvSpPr txBox="1"/>
          <p:nvPr/>
        </p:nvSpPr>
        <p:spPr>
          <a:xfrm>
            <a:off x="7833552" y="600233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7E3585-24E8-A3E7-1397-D98541DA5C46}"/>
              </a:ext>
            </a:extLst>
          </p:cNvPr>
          <p:cNvSpPr txBox="1"/>
          <p:nvPr/>
        </p:nvSpPr>
        <p:spPr>
          <a:xfrm>
            <a:off x="2657474" y="5020737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DBC3CF-6E1D-6EEA-19BF-666E2FB5FB8B}"/>
              </a:ext>
            </a:extLst>
          </p:cNvPr>
          <p:cNvSpPr txBox="1"/>
          <p:nvPr/>
        </p:nvSpPr>
        <p:spPr>
          <a:xfrm>
            <a:off x="9255196" y="5020736"/>
            <a:ext cx="878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Cu, 1GbE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7718C3-E38D-E363-9D6C-48316849703A}"/>
              </a:ext>
            </a:extLst>
          </p:cNvPr>
          <p:cNvSpPr txBox="1"/>
          <p:nvPr/>
        </p:nvSpPr>
        <p:spPr>
          <a:xfrm>
            <a:off x="8616427" y="564465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Cu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63EFFAD-D0C0-9E9D-3D6E-75FBA2ACCEA8}"/>
              </a:ext>
            </a:extLst>
          </p:cNvPr>
          <p:cNvSpPr/>
          <p:nvPr/>
        </p:nvSpPr>
        <p:spPr>
          <a:xfrm>
            <a:off x="4805796" y="3877240"/>
            <a:ext cx="2291716" cy="128199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P-CND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0017EE-202F-8A32-7A08-6E192F547993}"/>
              </a:ext>
            </a:extLst>
          </p:cNvPr>
          <p:cNvCxnSpPr>
            <a:stCxn id="9" idx="2"/>
          </p:cNvCxnSpPr>
          <p:nvPr/>
        </p:nvCxnSpPr>
        <p:spPr>
          <a:xfrm flipH="1" flipV="1">
            <a:off x="3733800" y="4518237"/>
            <a:ext cx="1079105" cy="1"/>
          </a:xfrm>
          <a:prstGeom prst="line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0B579C-CF22-08A6-EE27-D9A6BDD00C68}"/>
              </a:ext>
            </a:extLst>
          </p:cNvPr>
          <p:cNvCxnSpPr>
            <a:cxnSpLocks/>
          </p:cNvCxnSpPr>
          <p:nvPr/>
        </p:nvCxnSpPr>
        <p:spPr>
          <a:xfrm flipH="1" flipV="1">
            <a:off x="7097512" y="4492836"/>
            <a:ext cx="1055888" cy="1"/>
          </a:xfrm>
          <a:prstGeom prst="line">
            <a:avLst/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4EF5B2E-25CB-439D-C2BC-C67B03F376CA}"/>
              </a:ext>
            </a:extLst>
          </p:cNvPr>
          <p:cNvSpPr txBox="1"/>
          <p:nvPr/>
        </p:nvSpPr>
        <p:spPr>
          <a:xfrm>
            <a:off x="3793429" y="4559071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7030A0"/>
                </a:solidFill>
              </a:rPr>
              <a:t>Cu, 1GbE</a:t>
            </a:r>
          </a:p>
          <a:p>
            <a:pPr algn="ctr"/>
            <a:r>
              <a:rPr lang="en-US" sz="1200" b="1" dirty="0">
                <a:solidFill>
                  <a:srgbClr val="7030A0"/>
                </a:solidFill>
              </a:rPr>
              <a:t>/</a:t>
            </a:r>
          </a:p>
          <a:p>
            <a:pPr algn="ctr"/>
            <a:r>
              <a:rPr lang="en-US" sz="1200" b="1" dirty="0">
                <a:solidFill>
                  <a:srgbClr val="7030A0"/>
                </a:solidFill>
              </a:rPr>
              <a:t>Opt. 1GbE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BA6A58-9496-B4B3-2455-A00FFA4B5F3E}"/>
              </a:ext>
            </a:extLst>
          </p:cNvPr>
          <p:cNvSpPr txBox="1"/>
          <p:nvPr/>
        </p:nvSpPr>
        <p:spPr>
          <a:xfrm>
            <a:off x="7063037" y="4508695"/>
            <a:ext cx="10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7030A0"/>
                </a:solidFill>
              </a:rPr>
              <a:t>DAC, 10GbE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8AC0EEA-760D-3F1D-FB4A-2287F511B974}"/>
              </a:ext>
            </a:extLst>
          </p:cNvPr>
          <p:cNvSpPr/>
          <p:nvPr/>
        </p:nvSpPr>
        <p:spPr>
          <a:xfrm>
            <a:off x="4812905" y="2469322"/>
            <a:ext cx="2291716" cy="128199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P-RT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54C158A-B5EF-6555-EA91-91F5F1F56B38}"/>
              </a:ext>
            </a:extLst>
          </p:cNvPr>
          <p:cNvCxnSpPr>
            <a:cxnSpLocks/>
          </p:cNvCxnSpPr>
          <p:nvPr/>
        </p:nvCxnSpPr>
        <p:spPr>
          <a:xfrm>
            <a:off x="3723716" y="3110319"/>
            <a:ext cx="442968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F5DAF2A-852F-6438-8598-3B2BB9B258B9}"/>
              </a:ext>
            </a:extLst>
          </p:cNvPr>
          <p:cNvSpPr txBox="1"/>
          <p:nvPr/>
        </p:nvSpPr>
        <p:spPr>
          <a:xfrm>
            <a:off x="3776598" y="3154288"/>
            <a:ext cx="1024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Opt. 10GbE</a:t>
            </a:r>
          </a:p>
        </p:txBody>
      </p:sp>
      <p:sp>
        <p:nvSpPr>
          <p:cNvPr id="29" name="Rectangle: Folded Corner 28">
            <a:extLst>
              <a:ext uri="{FF2B5EF4-FFF2-40B4-BE49-F238E27FC236}">
                <a16:creationId xmlns:a16="http://schemas.microsoft.com/office/drawing/2014/main" id="{1702E026-D5F6-933E-9843-55E5282A3EC5}"/>
              </a:ext>
            </a:extLst>
          </p:cNvPr>
          <p:cNvSpPr/>
          <p:nvPr/>
        </p:nvSpPr>
        <p:spPr>
          <a:xfrm>
            <a:off x="8059965" y="562967"/>
            <a:ext cx="2589248" cy="1101761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sysClr val="windowText" lastClr="000000"/>
                </a:solidFill>
              </a:rPr>
              <a:t>Most basic case:</a:t>
            </a:r>
          </a:p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Direct </a:t>
            </a:r>
            <a:r>
              <a:rPr lang="en-US" sz="1400" dirty="0" err="1">
                <a:solidFill>
                  <a:sysClr val="windowText" lastClr="000000"/>
                </a:solidFill>
              </a:rPr>
              <a:t>fibre</a:t>
            </a:r>
            <a:r>
              <a:rPr lang="en-US" sz="1400" dirty="0">
                <a:solidFill>
                  <a:sysClr val="windowText" lastClr="000000"/>
                </a:solidFill>
              </a:rPr>
              <a:t> connection from DCH to DWS</a:t>
            </a:r>
          </a:p>
        </p:txBody>
      </p:sp>
      <p:sp>
        <p:nvSpPr>
          <p:cNvPr id="30" name="Rectangle: Folded Corner 29">
            <a:extLst>
              <a:ext uri="{FF2B5EF4-FFF2-40B4-BE49-F238E27FC236}">
                <a16:creationId xmlns:a16="http://schemas.microsoft.com/office/drawing/2014/main" id="{96FEF7CF-13B0-5274-B948-9307FA099258}"/>
              </a:ext>
            </a:extLst>
          </p:cNvPr>
          <p:cNvSpPr/>
          <p:nvPr/>
        </p:nvSpPr>
        <p:spPr>
          <a:xfrm>
            <a:off x="4574178" y="5317103"/>
            <a:ext cx="2589248" cy="72758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sysClr val="windowText" lastClr="000000"/>
                </a:solidFill>
              </a:rPr>
              <a:t>Preferred:</a:t>
            </a:r>
            <a:r>
              <a:rPr lang="en-US" sz="1400" dirty="0">
                <a:solidFill>
                  <a:sysClr val="windowText" lastClr="000000"/>
                </a:solidFill>
              </a:rPr>
              <a:t> add RT capable switches in computer room.</a:t>
            </a:r>
          </a:p>
        </p:txBody>
      </p:sp>
    </p:spTree>
    <p:extLst>
      <p:ext uri="{BB962C8B-B14F-4D97-AF65-F5344CB8AC3E}">
        <p14:creationId xmlns:p14="http://schemas.microsoft.com/office/powerpoint/2010/main" val="2917170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Synchronization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83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Synchronization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White Rabbit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EE6402-F143-5C85-F481-18AB03DA9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4" y="3354413"/>
            <a:ext cx="1356392" cy="12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E100FB-0048-82AE-6B3F-FE923ADC0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92" y="1857289"/>
            <a:ext cx="1232824" cy="12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4FD923D2-86BA-C83F-E078-19FB52B770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6524" y="1736777"/>
            <a:ext cx="8910639" cy="4156023"/>
          </a:xfrm>
        </p:spPr>
        <p:txBody>
          <a:bodyPr/>
          <a:lstStyle/>
          <a:p>
            <a:pPr lvl="1"/>
            <a:r>
              <a:rPr lang="en-US" dirty="0"/>
              <a:t>White rabbit is a synchronization protocol developed at CERN</a:t>
            </a:r>
          </a:p>
          <a:p>
            <a:pPr lvl="2"/>
            <a:r>
              <a:rPr lang="en-GB" dirty="0">
                <a:hlinkClick r:id="rId4"/>
              </a:rPr>
              <a:t>https://white-rabbit.web.cern.ch/</a:t>
            </a:r>
            <a:r>
              <a:rPr lang="en-GB" dirty="0"/>
              <a:t> </a:t>
            </a:r>
          </a:p>
          <a:p>
            <a:pPr lvl="2"/>
            <a:r>
              <a:rPr lang="en-US" dirty="0"/>
              <a:t>Sub-nanosecond accuracy and picoseconds precision of synchronization</a:t>
            </a:r>
          </a:p>
          <a:p>
            <a:pPr lvl="2"/>
            <a:r>
              <a:rPr lang="en-US" dirty="0"/>
              <a:t>Typical distances of 10 km between network elements</a:t>
            </a:r>
          </a:p>
          <a:p>
            <a:pPr lvl="1"/>
            <a:r>
              <a:rPr lang="en-US" dirty="0"/>
              <a:t>Now part of the PTP standard IEEE1588-2019 as “High Accuracy Profile” </a:t>
            </a:r>
          </a:p>
          <a:p>
            <a:pPr lvl="1"/>
            <a:r>
              <a:rPr lang="en-US" dirty="0"/>
              <a:t>Advantages over coaxial TTL synchronization:</a:t>
            </a:r>
          </a:p>
          <a:p>
            <a:pPr lvl="2"/>
            <a:r>
              <a:rPr lang="en-US" dirty="0"/>
              <a:t>No matched cables</a:t>
            </a:r>
          </a:p>
          <a:p>
            <a:pPr lvl="2"/>
            <a:r>
              <a:rPr lang="en-US" dirty="0"/>
              <a:t>No practical limit to node distance</a:t>
            </a:r>
          </a:p>
          <a:p>
            <a:pPr lvl="2"/>
            <a:r>
              <a:rPr lang="en-US" dirty="0"/>
              <a:t>No grounding issues</a:t>
            </a:r>
          </a:p>
        </p:txBody>
      </p:sp>
    </p:spTree>
    <p:extLst>
      <p:ext uri="{BB962C8B-B14F-4D97-AF65-F5344CB8AC3E}">
        <p14:creationId xmlns:p14="http://schemas.microsoft.com/office/powerpoint/2010/main" val="2990418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MV awarded a £2 million contract to provide a White Rabbit Switch ...">
            <a:extLst>
              <a:ext uri="{FF2B5EF4-FFF2-40B4-BE49-F238E27FC236}">
                <a16:creationId xmlns:a16="http://schemas.microsoft.com/office/drawing/2014/main" id="{E87FBFA4-7C0C-8413-79FA-FE668523E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56" b="67407" l="4252" r="96378">
                        <a14:foregroundMark x1="5827" y1="59753" x2="5827" y2="59753"/>
                        <a14:foregroundMark x1="6614" y1="53333" x2="6614" y2="53333"/>
                        <a14:foregroundMark x1="6142" y1="52593" x2="6142" y2="52593"/>
                        <a14:foregroundMark x1="4252" y1="64198" x2="4252" y2="64198"/>
                        <a14:foregroundMark x1="96378" y1="62222" x2="96378" y2="6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927" b="27908"/>
          <a:stretch/>
        </p:blipFill>
        <p:spPr bwMode="auto">
          <a:xfrm rot="21480000">
            <a:off x="3395163" y="4269592"/>
            <a:ext cx="5676698" cy="14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Synchronization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White Rabbit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PUBLIC, ESO-598352 v.1</a:t>
            </a:r>
            <a:endParaRPr lang="en-GB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974BCE17-6D33-4133-0C94-D7674A0E2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t="35809" r="-123" b="26848"/>
          <a:stretch/>
        </p:blipFill>
        <p:spPr bwMode="auto">
          <a:xfrm>
            <a:off x="3448109" y="3888923"/>
            <a:ext cx="5719858" cy="133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D0475-9967-DC7F-B21B-036C4AEE8E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199" b="34229"/>
          <a:stretch/>
        </p:blipFill>
        <p:spPr>
          <a:xfrm>
            <a:off x="3071966" y="3459197"/>
            <a:ext cx="6453687" cy="11868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2863C5-BF5D-AABA-2B5F-DA2E77A5DF83}"/>
              </a:ext>
            </a:extLst>
          </p:cNvPr>
          <p:cNvSpPr txBox="1"/>
          <p:nvPr/>
        </p:nvSpPr>
        <p:spPr>
          <a:xfrm>
            <a:off x="9085108" y="391645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CREOTECH (PL)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ED4A08-F842-BFF3-C283-CB86B056B1F0}"/>
              </a:ext>
            </a:extLst>
          </p:cNvPr>
          <p:cNvSpPr txBox="1"/>
          <p:nvPr/>
        </p:nvSpPr>
        <p:spPr>
          <a:xfrm>
            <a:off x="9095508" y="4522685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SAFRAN (FR)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DD900B-BDDF-E070-D2CA-EB740E1569EB}"/>
              </a:ext>
            </a:extLst>
          </p:cNvPr>
          <p:cNvSpPr txBox="1"/>
          <p:nvPr/>
        </p:nvSpPr>
        <p:spPr>
          <a:xfrm>
            <a:off x="9095508" y="516854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GMV (DE)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38FE2E-88D0-9FC1-26B4-61CF81869B64}"/>
              </a:ext>
            </a:extLst>
          </p:cNvPr>
          <p:cNvSpPr txBox="1"/>
          <p:nvPr/>
        </p:nvSpPr>
        <p:spPr>
          <a:xfrm>
            <a:off x="855888" y="1813129"/>
            <a:ext cx="51988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white rabbit switch is open-source hardware.</a:t>
            </a:r>
          </a:p>
          <a:p>
            <a:endParaRPr lang="en-US" dirty="0">
              <a:hlinkClick r:id="rId6"/>
            </a:endParaRPr>
          </a:p>
          <a:p>
            <a:r>
              <a:rPr lang="en-US" dirty="0">
                <a:hlinkClick r:id="rId6"/>
              </a:rPr>
              <a:t>https://ohwr.org/project/wr-switch-hw-v4</a:t>
            </a:r>
            <a:endParaRPr lang="en-US" dirty="0"/>
          </a:p>
          <a:p>
            <a:endParaRPr lang="en-US" dirty="0"/>
          </a:p>
          <a:p>
            <a:r>
              <a:rPr lang="en-US" dirty="0"/>
              <a:t>Produced by multiple manufacturers.</a:t>
            </a:r>
          </a:p>
        </p:txBody>
      </p:sp>
    </p:spTree>
    <p:extLst>
      <p:ext uri="{BB962C8B-B14F-4D97-AF65-F5344CB8AC3E}">
        <p14:creationId xmlns:p14="http://schemas.microsoft.com/office/powerpoint/2010/main" val="1764345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Synchronization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White Rabbit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1B5585-F764-9B15-4AD1-B0F044EDBD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7418" y="1743045"/>
            <a:ext cx="10317164" cy="4530755"/>
          </a:xfrm>
        </p:spPr>
        <p:txBody>
          <a:bodyPr/>
          <a:lstStyle/>
          <a:p>
            <a:pPr lvl="1"/>
            <a:r>
              <a:rPr lang="en-GB" dirty="0"/>
              <a:t>Ideally:</a:t>
            </a:r>
          </a:p>
          <a:p>
            <a:pPr lvl="2"/>
            <a:r>
              <a:rPr lang="en-GB" dirty="0"/>
              <a:t>White Rabbit available as a telescope-wide service, like PTP</a:t>
            </a:r>
          </a:p>
          <a:p>
            <a:pPr marL="0" lvl="1" indent="0">
              <a:buNone/>
            </a:pPr>
            <a:endParaRPr lang="en-GB" dirty="0"/>
          </a:p>
          <a:p>
            <a:pPr lvl="1"/>
            <a:r>
              <a:rPr lang="en-GB" dirty="0"/>
              <a:t>Instruments need to create a local (to the platform) White Rabbit network.</a:t>
            </a:r>
          </a:p>
          <a:p>
            <a:pPr lvl="2"/>
            <a:r>
              <a:rPr lang="en-GB" dirty="0"/>
              <a:t>All NGCII Detector Control Hardware (DCH) units connect to a White Rabbit switch</a:t>
            </a:r>
          </a:p>
          <a:p>
            <a:pPr lvl="2"/>
            <a:r>
              <a:rPr lang="en-GB" dirty="0"/>
              <a:t>WR switch in free-running mode</a:t>
            </a:r>
          </a:p>
          <a:p>
            <a:pPr lvl="2"/>
            <a:r>
              <a:rPr lang="en-GB" dirty="0"/>
              <a:t>No uplink to other equipment</a:t>
            </a:r>
          </a:p>
          <a:p>
            <a:pPr lvl="2"/>
            <a:r>
              <a:rPr lang="en-GB" dirty="0"/>
              <a:t>Dedicated fibres! (1000BASE-BX10, Single LC Type)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6AE1C0-7385-DEC9-F530-08C663E1093A}"/>
              </a:ext>
            </a:extLst>
          </p:cNvPr>
          <p:cNvSpPr/>
          <p:nvPr/>
        </p:nvSpPr>
        <p:spPr>
          <a:xfrm>
            <a:off x="1487231" y="2635046"/>
            <a:ext cx="6172098" cy="487553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3">
                    <a:lumMod val="25000"/>
                  </a:schemeClr>
                </a:solidFill>
              </a:rPr>
              <a:t>This is (currently) not the case!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026" name="Picture 2" descr="SMLCSX">
            <a:extLst>
              <a:ext uri="{FF2B5EF4-FFF2-40B4-BE49-F238E27FC236}">
                <a16:creationId xmlns:a16="http://schemas.microsoft.com/office/drawing/2014/main" id="{B96220C5-5339-2A82-12D5-B37977AFF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7" y="4074487"/>
            <a:ext cx="2328666" cy="232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5">
            <a:extLst>
              <a:ext uri="{FF2B5EF4-FFF2-40B4-BE49-F238E27FC236}">
                <a16:creationId xmlns:a16="http://schemas.microsoft.com/office/drawing/2014/main" id="{91A7BCC2-B452-B72E-61CF-32F074A4FFA8}"/>
              </a:ext>
            </a:extLst>
          </p:cNvPr>
          <p:cNvSpPr txBox="1">
            <a:spLocks/>
          </p:cNvSpPr>
          <p:nvPr/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7495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Shutters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023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Shutters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Legacy shutter control interface of FIERA/NGC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18FB3C-9A07-282E-6964-B6282A1F7713}"/>
              </a:ext>
            </a:extLst>
          </p:cNvPr>
          <p:cNvSpPr/>
          <p:nvPr/>
        </p:nvSpPr>
        <p:spPr>
          <a:xfrm>
            <a:off x="936624" y="2492836"/>
            <a:ext cx="1574800" cy="1206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NGCII/OPT</a:t>
            </a:r>
          </a:p>
          <a:p>
            <a:pPr algn="ctr"/>
            <a:r>
              <a:rPr lang="en-US" dirty="0"/>
              <a:t>Software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5B165-B1BD-83D7-AD5E-FDD425200566}"/>
              </a:ext>
            </a:extLst>
          </p:cNvPr>
          <p:cNvSpPr/>
          <p:nvPr/>
        </p:nvSpPr>
        <p:spPr>
          <a:xfrm>
            <a:off x="2722913" y="2492836"/>
            <a:ext cx="1574800" cy="1206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NGCII/CORE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Software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99C753-6694-E527-EA57-5ACA452274F8}"/>
              </a:ext>
            </a:extLst>
          </p:cNvPr>
          <p:cNvSpPr/>
          <p:nvPr/>
        </p:nvSpPr>
        <p:spPr>
          <a:xfrm>
            <a:off x="7333013" y="2492836"/>
            <a:ext cx="1574800" cy="1206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NGCII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Firmware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90939A-319C-9D8B-3CB3-6B3688B85665}"/>
              </a:ext>
            </a:extLst>
          </p:cNvPr>
          <p:cNvSpPr/>
          <p:nvPr/>
        </p:nvSpPr>
        <p:spPr>
          <a:xfrm>
            <a:off x="7333013" y="4651836"/>
            <a:ext cx="1574800" cy="1206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0D45CB-295F-8568-7F55-C1038EA9796C}"/>
              </a:ext>
            </a:extLst>
          </p:cNvPr>
          <p:cNvSpPr/>
          <p:nvPr/>
        </p:nvSpPr>
        <p:spPr>
          <a:xfrm>
            <a:off x="9059863" y="4651836"/>
            <a:ext cx="1574800" cy="1206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Shutter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6559FD0-B120-6797-A314-43C69B6FF9EA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2511424" y="3096086"/>
            <a:ext cx="211489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37AFDA-1B3A-BEBF-5D54-069C8D732E6F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4297713" y="3096086"/>
            <a:ext cx="3035300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5E9C394-F71E-088E-377F-85D0F1370339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8120413" y="3699336"/>
            <a:ext cx="0" cy="9525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49D579E-79F0-C91F-2402-6C15875E5037}"/>
              </a:ext>
            </a:extLst>
          </p:cNvPr>
          <p:cNvCxnSpPr>
            <a:cxnSpLocks/>
            <a:stCxn id="13" idx="1"/>
            <a:endCxn id="12" idx="3"/>
          </p:cNvCxnSpPr>
          <p:nvPr/>
        </p:nvCxnSpPr>
        <p:spPr>
          <a:xfrm flipH="1">
            <a:off x="8907813" y="5255086"/>
            <a:ext cx="152050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9A13387-119C-4520-BF3E-25D825FA1B64}"/>
              </a:ext>
            </a:extLst>
          </p:cNvPr>
          <p:cNvSpPr/>
          <p:nvPr/>
        </p:nvSpPr>
        <p:spPr>
          <a:xfrm>
            <a:off x="762000" y="2347452"/>
            <a:ext cx="3755446" cy="1498600"/>
          </a:xfrm>
          <a:custGeom>
            <a:avLst/>
            <a:gdLst>
              <a:gd name="connsiteX0" fmla="*/ 0 w 3755446"/>
              <a:gd name="connsiteY0" fmla="*/ 0 h 1498600"/>
              <a:gd name="connsiteX1" fmla="*/ 536492 w 3755446"/>
              <a:gd name="connsiteY1" fmla="*/ 0 h 1498600"/>
              <a:gd name="connsiteX2" fmla="*/ 1148093 w 3755446"/>
              <a:gd name="connsiteY2" fmla="*/ 0 h 1498600"/>
              <a:gd name="connsiteX3" fmla="*/ 1647031 w 3755446"/>
              <a:gd name="connsiteY3" fmla="*/ 0 h 1498600"/>
              <a:gd name="connsiteX4" fmla="*/ 2145969 w 3755446"/>
              <a:gd name="connsiteY4" fmla="*/ 0 h 1498600"/>
              <a:gd name="connsiteX5" fmla="*/ 2682461 w 3755446"/>
              <a:gd name="connsiteY5" fmla="*/ 0 h 1498600"/>
              <a:gd name="connsiteX6" fmla="*/ 3181399 w 3755446"/>
              <a:gd name="connsiteY6" fmla="*/ 0 h 1498600"/>
              <a:gd name="connsiteX7" fmla="*/ 3755446 w 3755446"/>
              <a:gd name="connsiteY7" fmla="*/ 0 h 1498600"/>
              <a:gd name="connsiteX8" fmla="*/ 3755446 w 3755446"/>
              <a:gd name="connsiteY8" fmla="*/ 514519 h 1498600"/>
              <a:gd name="connsiteX9" fmla="*/ 3755446 w 3755446"/>
              <a:gd name="connsiteY9" fmla="*/ 1044025 h 1498600"/>
              <a:gd name="connsiteX10" fmla="*/ 3755446 w 3755446"/>
              <a:gd name="connsiteY10" fmla="*/ 1498600 h 1498600"/>
              <a:gd name="connsiteX11" fmla="*/ 3218954 w 3755446"/>
              <a:gd name="connsiteY11" fmla="*/ 1498600 h 1498600"/>
              <a:gd name="connsiteX12" fmla="*/ 2720016 w 3755446"/>
              <a:gd name="connsiteY12" fmla="*/ 1498600 h 1498600"/>
              <a:gd name="connsiteX13" fmla="*/ 2258633 w 3755446"/>
              <a:gd name="connsiteY13" fmla="*/ 1498600 h 1498600"/>
              <a:gd name="connsiteX14" fmla="*/ 1647031 w 3755446"/>
              <a:gd name="connsiteY14" fmla="*/ 1498600 h 1498600"/>
              <a:gd name="connsiteX15" fmla="*/ 1223202 w 3755446"/>
              <a:gd name="connsiteY15" fmla="*/ 1498600 h 1498600"/>
              <a:gd name="connsiteX16" fmla="*/ 761819 w 3755446"/>
              <a:gd name="connsiteY16" fmla="*/ 1498600 h 1498600"/>
              <a:gd name="connsiteX17" fmla="*/ 0 w 3755446"/>
              <a:gd name="connsiteY17" fmla="*/ 1498600 h 1498600"/>
              <a:gd name="connsiteX18" fmla="*/ 0 w 3755446"/>
              <a:gd name="connsiteY18" fmla="*/ 1029039 h 1498600"/>
              <a:gd name="connsiteX19" fmla="*/ 0 w 3755446"/>
              <a:gd name="connsiteY19" fmla="*/ 559477 h 1498600"/>
              <a:gd name="connsiteX20" fmla="*/ 0 w 3755446"/>
              <a:gd name="connsiteY20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55446" h="1498600" extrusionOk="0">
                <a:moveTo>
                  <a:pt x="0" y="0"/>
                </a:moveTo>
                <a:cubicBezTo>
                  <a:pt x="197290" y="-19708"/>
                  <a:pt x="297733" y="24133"/>
                  <a:pt x="536492" y="0"/>
                </a:cubicBezTo>
                <a:cubicBezTo>
                  <a:pt x="775251" y="-24133"/>
                  <a:pt x="855189" y="59644"/>
                  <a:pt x="1148093" y="0"/>
                </a:cubicBezTo>
                <a:cubicBezTo>
                  <a:pt x="1440997" y="-59644"/>
                  <a:pt x="1444119" y="40422"/>
                  <a:pt x="1647031" y="0"/>
                </a:cubicBezTo>
                <a:cubicBezTo>
                  <a:pt x="1849943" y="-40422"/>
                  <a:pt x="1986723" y="9815"/>
                  <a:pt x="2145969" y="0"/>
                </a:cubicBezTo>
                <a:cubicBezTo>
                  <a:pt x="2305215" y="-9815"/>
                  <a:pt x="2482724" y="20587"/>
                  <a:pt x="2682461" y="0"/>
                </a:cubicBezTo>
                <a:cubicBezTo>
                  <a:pt x="2882198" y="-20587"/>
                  <a:pt x="2993730" y="21645"/>
                  <a:pt x="3181399" y="0"/>
                </a:cubicBezTo>
                <a:cubicBezTo>
                  <a:pt x="3369068" y="-21645"/>
                  <a:pt x="3563705" y="21789"/>
                  <a:pt x="3755446" y="0"/>
                </a:cubicBezTo>
                <a:cubicBezTo>
                  <a:pt x="3771362" y="230148"/>
                  <a:pt x="3713966" y="273377"/>
                  <a:pt x="3755446" y="514519"/>
                </a:cubicBezTo>
                <a:cubicBezTo>
                  <a:pt x="3796926" y="755661"/>
                  <a:pt x="3701278" y="920900"/>
                  <a:pt x="3755446" y="1044025"/>
                </a:cubicBezTo>
                <a:cubicBezTo>
                  <a:pt x="3809614" y="1167150"/>
                  <a:pt x="3710398" y="1307872"/>
                  <a:pt x="3755446" y="1498600"/>
                </a:cubicBezTo>
                <a:cubicBezTo>
                  <a:pt x="3631415" y="1531392"/>
                  <a:pt x="3344449" y="1469182"/>
                  <a:pt x="3218954" y="1498600"/>
                </a:cubicBezTo>
                <a:cubicBezTo>
                  <a:pt x="3093459" y="1528018"/>
                  <a:pt x="2877694" y="1463105"/>
                  <a:pt x="2720016" y="1498600"/>
                </a:cubicBezTo>
                <a:cubicBezTo>
                  <a:pt x="2562338" y="1534095"/>
                  <a:pt x="2417041" y="1487523"/>
                  <a:pt x="2258633" y="1498600"/>
                </a:cubicBezTo>
                <a:cubicBezTo>
                  <a:pt x="2100225" y="1509677"/>
                  <a:pt x="1822053" y="1468199"/>
                  <a:pt x="1647031" y="1498600"/>
                </a:cubicBezTo>
                <a:cubicBezTo>
                  <a:pt x="1472009" y="1529001"/>
                  <a:pt x="1327785" y="1454887"/>
                  <a:pt x="1223202" y="1498600"/>
                </a:cubicBezTo>
                <a:cubicBezTo>
                  <a:pt x="1118619" y="1542313"/>
                  <a:pt x="940575" y="1482966"/>
                  <a:pt x="761819" y="1498600"/>
                </a:cubicBezTo>
                <a:cubicBezTo>
                  <a:pt x="583063" y="1514234"/>
                  <a:pt x="299938" y="1450293"/>
                  <a:pt x="0" y="1498600"/>
                </a:cubicBezTo>
                <a:cubicBezTo>
                  <a:pt x="-22243" y="1359025"/>
                  <a:pt x="23183" y="1184206"/>
                  <a:pt x="0" y="1029039"/>
                </a:cubicBezTo>
                <a:cubicBezTo>
                  <a:pt x="-23183" y="873872"/>
                  <a:pt x="24025" y="736211"/>
                  <a:pt x="0" y="559477"/>
                </a:cubicBezTo>
                <a:cubicBezTo>
                  <a:pt x="-24025" y="382743"/>
                  <a:pt x="25464" y="23250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62FA54-F547-409A-544D-F8D5C27CED6E}"/>
              </a:ext>
            </a:extLst>
          </p:cNvPr>
          <p:cNvSpPr/>
          <p:nvPr/>
        </p:nvSpPr>
        <p:spPr>
          <a:xfrm>
            <a:off x="7106115" y="2346786"/>
            <a:ext cx="1950958" cy="1498600"/>
          </a:xfrm>
          <a:custGeom>
            <a:avLst/>
            <a:gdLst>
              <a:gd name="connsiteX0" fmla="*/ 0 w 1950958"/>
              <a:gd name="connsiteY0" fmla="*/ 0 h 1498600"/>
              <a:gd name="connsiteX1" fmla="*/ 487740 w 1950958"/>
              <a:gd name="connsiteY1" fmla="*/ 0 h 1498600"/>
              <a:gd name="connsiteX2" fmla="*/ 1014498 w 1950958"/>
              <a:gd name="connsiteY2" fmla="*/ 0 h 1498600"/>
              <a:gd name="connsiteX3" fmla="*/ 1482728 w 1950958"/>
              <a:gd name="connsiteY3" fmla="*/ 0 h 1498600"/>
              <a:gd name="connsiteX4" fmla="*/ 1950958 w 1950958"/>
              <a:gd name="connsiteY4" fmla="*/ 0 h 1498600"/>
              <a:gd name="connsiteX5" fmla="*/ 1950958 w 1950958"/>
              <a:gd name="connsiteY5" fmla="*/ 499533 h 1498600"/>
              <a:gd name="connsiteX6" fmla="*/ 1950958 w 1950958"/>
              <a:gd name="connsiteY6" fmla="*/ 1029039 h 1498600"/>
              <a:gd name="connsiteX7" fmla="*/ 1950958 w 1950958"/>
              <a:gd name="connsiteY7" fmla="*/ 1498600 h 1498600"/>
              <a:gd name="connsiteX8" fmla="*/ 1482728 w 1950958"/>
              <a:gd name="connsiteY8" fmla="*/ 1498600 h 1498600"/>
              <a:gd name="connsiteX9" fmla="*/ 1014498 w 1950958"/>
              <a:gd name="connsiteY9" fmla="*/ 1498600 h 1498600"/>
              <a:gd name="connsiteX10" fmla="*/ 585287 w 1950958"/>
              <a:gd name="connsiteY10" fmla="*/ 1498600 h 1498600"/>
              <a:gd name="connsiteX11" fmla="*/ 0 w 1950958"/>
              <a:gd name="connsiteY11" fmla="*/ 1498600 h 1498600"/>
              <a:gd name="connsiteX12" fmla="*/ 0 w 1950958"/>
              <a:gd name="connsiteY12" fmla="*/ 1014053 h 1498600"/>
              <a:gd name="connsiteX13" fmla="*/ 0 w 1950958"/>
              <a:gd name="connsiteY13" fmla="*/ 529505 h 1498600"/>
              <a:gd name="connsiteX14" fmla="*/ 0 w 1950958"/>
              <a:gd name="connsiteY14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0958" h="1498600" extrusionOk="0">
                <a:moveTo>
                  <a:pt x="0" y="0"/>
                </a:moveTo>
                <a:cubicBezTo>
                  <a:pt x="104496" y="-6181"/>
                  <a:pt x="316299" y="47101"/>
                  <a:pt x="487740" y="0"/>
                </a:cubicBezTo>
                <a:cubicBezTo>
                  <a:pt x="659181" y="-47101"/>
                  <a:pt x="756836" y="35826"/>
                  <a:pt x="1014498" y="0"/>
                </a:cubicBezTo>
                <a:cubicBezTo>
                  <a:pt x="1272160" y="-35826"/>
                  <a:pt x="1307668" y="41223"/>
                  <a:pt x="1482728" y="0"/>
                </a:cubicBezTo>
                <a:cubicBezTo>
                  <a:pt x="1657788" y="-41223"/>
                  <a:pt x="1828076" y="7176"/>
                  <a:pt x="1950958" y="0"/>
                </a:cubicBezTo>
                <a:cubicBezTo>
                  <a:pt x="1951208" y="199703"/>
                  <a:pt x="1914056" y="347907"/>
                  <a:pt x="1950958" y="499533"/>
                </a:cubicBezTo>
                <a:cubicBezTo>
                  <a:pt x="1987860" y="651159"/>
                  <a:pt x="1918952" y="916773"/>
                  <a:pt x="1950958" y="1029039"/>
                </a:cubicBezTo>
                <a:cubicBezTo>
                  <a:pt x="1982964" y="1141305"/>
                  <a:pt x="1936811" y="1349255"/>
                  <a:pt x="1950958" y="1498600"/>
                </a:cubicBezTo>
                <a:cubicBezTo>
                  <a:pt x="1736975" y="1508386"/>
                  <a:pt x="1710206" y="1473448"/>
                  <a:pt x="1482728" y="1498600"/>
                </a:cubicBezTo>
                <a:cubicBezTo>
                  <a:pt x="1255250" y="1523752"/>
                  <a:pt x="1111586" y="1467924"/>
                  <a:pt x="1014498" y="1498600"/>
                </a:cubicBezTo>
                <a:cubicBezTo>
                  <a:pt x="917410" y="1529276"/>
                  <a:pt x="673197" y="1450687"/>
                  <a:pt x="585287" y="1498600"/>
                </a:cubicBezTo>
                <a:cubicBezTo>
                  <a:pt x="497377" y="1546513"/>
                  <a:pt x="283472" y="1449831"/>
                  <a:pt x="0" y="1498600"/>
                </a:cubicBezTo>
                <a:cubicBezTo>
                  <a:pt x="-17828" y="1387724"/>
                  <a:pt x="15049" y="1215436"/>
                  <a:pt x="0" y="1014053"/>
                </a:cubicBezTo>
                <a:cubicBezTo>
                  <a:pt x="-15049" y="812670"/>
                  <a:pt x="48019" y="721100"/>
                  <a:pt x="0" y="529505"/>
                </a:cubicBezTo>
                <a:cubicBezTo>
                  <a:pt x="-48019" y="337910"/>
                  <a:pt x="25118" y="17261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E80F25-543C-2E84-6B6F-A1A6812FE823}"/>
              </a:ext>
            </a:extLst>
          </p:cNvPr>
          <p:cNvSpPr/>
          <p:nvPr/>
        </p:nvSpPr>
        <p:spPr>
          <a:xfrm>
            <a:off x="7131395" y="4505786"/>
            <a:ext cx="3664423" cy="1498600"/>
          </a:xfrm>
          <a:custGeom>
            <a:avLst/>
            <a:gdLst>
              <a:gd name="connsiteX0" fmla="*/ 0 w 3664423"/>
              <a:gd name="connsiteY0" fmla="*/ 0 h 1498600"/>
              <a:gd name="connsiteX1" fmla="*/ 523489 w 3664423"/>
              <a:gd name="connsiteY1" fmla="*/ 0 h 1498600"/>
              <a:gd name="connsiteX2" fmla="*/ 1120266 w 3664423"/>
              <a:gd name="connsiteY2" fmla="*/ 0 h 1498600"/>
              <a:gd name="connsiteX3" fmla="*/ 1607111 w 3664423"/>
              <a:gd name="connsiteY3" fmla="*/ 0 h 1498600"/>
              <a:gd name="connsiteX4" fmla="*/ 2093956 w 3664423"/>
              <a:gd name="connsiteY4" fmla="*/ 0 h 1498600"/>
              <a:gd name="connsiteX5" fmla="*/ 2617445 w 3664423"/>
              <a:gd name="connsiteY5" fmla="*/ 0 h 1498600"/>
              <a:gd name="connsiteX6" fmla="*/ 3104290 w 3664423"/>
              <a:gd name="connsiteY6" fmla="*/ 0 h 1498600"/>
              <a:gd name="connsiteX7" fmla="*/ 3664423 w 3664423"/>
              <a:gd name="connsiteY7" fmla="*/ 0 h 1498600"/>
              <a:gd name="connsiteX8" fmla="*/ 3664423 w 3664423"/>
              <a:gd name="connsiteY8" fmla="*/ 514519 h 1498600"/>
              <a:gd name="connsiteX9" fmla="*/ 3664423 w 3664423"/>
              <a:gd name="connsiteY9" fmla="*/ 1044025 h 1498600"/>
              <a:gd name="connsiteX10" fmla="*/ 3664423 w 3664423"/>
              <a:gd name="connsiteY10" fmla="*/ 1498600 h 1498600"/>
              <a:gd name="connsiteX11" fmla="*/ 3140934 w 3664423"/>
              <a:gd name="connsiteY11" fmla="*/ 1498600 h 1498600"/>
              <a:gd name="connsiteX12" fmla="*/ 2654089 w 3664423"/>
              <a:gd name="connsiteY12" fmla="*/ 1498600 h 1498600"/>
              <a:gd name="connsiteX13" fmla="*/ 2203889 w 3664423"/>
              <a:gd name="connsiteY13" fmla="*/ 1498600 h 1498600"/>
              <a:gd name="connsiteX14" fmla="*/ 1607111 w 3664423"/>
              <a:gd name="connsiteY14" fmla="*/ 1498600 h 1498600"/>
              <a:gd name="connsiteX15" fmla="*/ 1193555 w 3664423"/>
              <a:gd name="connsiteY15" fmla="*/ 1498600 h 1498600"/>
              <a:gd name="connsiteX16" fmla="*/ 743354 w 3664423"/>
              <a:gd name="connsiteY16" fmla="*/ 1498600 h 1498600"/>
              <a:gd name="connsiteX17" fmla="*/ 0 w 3664423"/>
              <a:gd name="connsiteY17" fmla="*/ 1498600 h 1498600"/>
              <a:gd name="connsiteX18" fmla="*/ 0 w 3664423"/>
              <a:gd name="connsiteY18" fmla="*/ 1029039 h 1498600"/>
              <a:gd name="connsiteX19" fmla="*/ 0 w 3664423"/>
              <a:gd name="connsiteY19" fmla="*/ 559477 h 1498600"/>
              <a:gd name="connsiteX20" fmla="*/ 0 w 3664423"/>
              <a:gd name="connsiteY20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4423" h="1498600" extrusionOk="0">
                <a:moveTo>
                  <a:pt x="0" y="0"/>
                </a:moveTo>
                <a:cubicBezTo>
                  <a:pt x="137752" y="-61223"/>
                  <a:pt x="332849" y="60743"/>
                  <a:pt x="523489" y="0"/>
                </a:cubicBezTo>
                <a:cubicBezTo>
                  <a:pt x="714129" y="-60743"/>
                  <a:pt x="907214" y="28569"/>
                  <a:pt x="1120266" y="0"/>
                </a:cubicBezTo>
                <a:cubicBezTo>
                  <a:pt x="1333318" y="-28569"/>
                  <a:pt x="1436313" y="34918"/>
                  <a:pt x="1607111" y="0"/>
                </a:cubicBezTo>
                <a:cubicBezTo>
                  <a:pt x="1777909" y="-34918"/>
                  <a:pt x="1894053" y="56619"/>
                  <a:pt x="2093956" y="0"/>
                </a:cubicBezTo>
                <a:cubicBezTo>
                  <a:pt x="2293860" y="-56619"/>
                  <a:pt x="2463026" y="61738"/>
                  <a:pt x="2617445" y="0"/>
                </a:cubicBezTo>
                <a:cubicBezTo>
                  <a:pt x="2771864" y="-61738"/>
                  <a:pt x="2904818" y="37716"/>
                  <a:pt x="3104290" y="0"/>
                </a:cubicBezTo>
                <a:cubicBezTo>
                  <a:pt x="3303763" y="-37716"/>
                  <a:pt x="3449044" y="54052"/>
                  <a:pt x="3664423" y="0"/>
                </a:cubicBezTo>
                <a:cubicBezTo>
                  <a:pt x="3680339" y="230148"/>
                  <a:pt x="3622943" y="273377"/>
                  <a:pt x="3664423" y="514519"/>
                </a:cubicBezTo>
                <a:cubicBezTo>
                  <a:pt x="3705903" y="755661"/>
                  <a:pt x="3610255" y="920900"/>
                  <a:pt x="3664423" y="1044025"/>
                </a:cubicBezTo>
                <a:cubicBezTo>
                  <a:pt x="3718591" y="1167150"/>
                  <a:pt x="3619375" y="1307872"/>
                  <a:pt x="3664423" y="1498600"/>
                </a:cubicBezTo>
                <a:cubicBezTo>
                  <a:pt x="3493231" y="1499118"/>
                  <a:pt x="3361086" y="1496562"/>
                  <a:pt x="3140934" y="1498600"/>
                </a:cubicBezTo>
                <a:cubicBezTo>
                  <a:pt x="2920782" y="1500638"/>
                  <a:pt x="2852716" y="1486469"/>
                  <a:pt x="2654089" y="1498600"/>
                </a:cubicBezTo>
                <a:cubicBezTo>
                  <a:pt x="2455462" y="1510731"/>
                  <a:pt x="2341703" y="1453694"/>
                  <a:pt x="2203889" y="1498600"/>
                </a:cubicBezTo>
                <a:cubicBezTo>
                  <a:pt x="2066075" y="1543506"/>
                  <a:pt x="1729899" y="1490581"/>
                  <a:pt x="1607111" y="1498600"/>
                </a:cubicBezTo>
                <a:cubicBezTo>
                  <a:pt x="1484323" y="1506619"/>
                  <a:pt x="1357454" y="1478451"/>
                  <a:pt x="1193555" y="1498600"/>
                </a:cubicBezTo>
                <a:cubicBezTo>
                  <a:pt x="1029656" y="1518749"/>
                  <a:pt x="953591" y="1462081"/>
                  <a:pt x="743354" y="1498600"/>
                </a:cubicBezTo>
                <a:cubicBezTo>
                  <a:pt x="533117" y="1535119"/>
                  <a:pt x="310490" y="1464061"/>
                  <a:pt x="0" y="1498600"/>
                </a:cubicBezTo>
                <a:cubicBezTo>
                  <a:pt x="-22243" y="1359025"/>
                  <a:pt x="23183" y="1184206"/>
                  <a:pt x="0" y="1029039"/>
                </a:cubicBezTo>
                <a:cubicBezTo>
                  <a:pt x="-23183" y="873872"/>
                  <a:pt x="24025" y="736211"/>
                  <a:pt x="0" y="559477"/>
                </a:cubicBezTo>
                <a:cubicBezTo>
                  <a:pt x="-24025" y="382743"/>
                  <a:pt x="25464" y="23250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008460-9CD2-BDA6-D3E0-7B8C01DE7ADC}"/>
              </a:ext>
            </a:extLst>
          </p:cNvPr>
          <p:cNvSpPr txBox="1"/>
          <p:nvPr/>
        </p:nvSpPr>
        <p:spPr>
          <a:xfrm>
            <a:off x="1372389" y="2018408"/>
            <a:ext cx="2534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Instrument WS / Detector WS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943A31-CA00-544D-1492-170828907796}"/>
              </a:ext>
            </a:extLst>
          </p:cNvPr>
          <p:cNvSpPr txBox="1"/>
          <p:nvPr/>
        </p:nvSpPr>
        <p:spPr>
          <a:xfrm>
            <a:off x="7165851" y="1987575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Detector Control HW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7D29B3-B272-D71C-4ABA-C8DC083E68B7}"/>
              </a:ext>
            </a:extLst>
          </p:cNvPr>
          <p:cNvSpPr txBox="1"/>
          <p:nvPr/>
        </p:nvSpPr>
        <p:spPr>
          <a:xfrm>
            <a:off x="8189484" y="3980879"/>
            <a:ext cx="3010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TTL Interface ESO-044439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AC43CB-C9D3-BF74-47FD-295433856335}"/>
              </a:ext>
            </a:extLst>
          </p:cNvPr>
          <p:cNvSpPr/>
          <p:nvPr/>
        </p:nvSpPr>
        <p:spPr>
          <a:xfrm>
            <a:off x="1933686" y="4489336"/>
            <a:ext cx="3438282" cy="1136189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Legacy shutter control is considered obsolete for </a:t>
            </a:r>
          </a:p>
          <a:p>
            <a:pPr algn="ctr"/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NGCII in VLT and ELT</a:t>
            </a:r>
          </a:p>
        </p:txBody>
      </p:sp>
    </p:spTree>
    <p:extLst>
      <p:ext uri="{BB962C8B-B14F-4D97-AF65-F5344CB8AC3E}">
        <p14:creationId xmlns:p14="http://schemas.microsoft.com/office/powerpoint/2010/main" val="4124697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Shutters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New shutter control concept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18FB3C-9A07-282E-6964-B6282A1F7713}"/>
              </a:ext>
            </a:extLst>
          </p:cNvPr>
          <p:cNvSpPr/>
          <p:nvPr/>
        </p:nvSpPr>
        <p:spPr>
          <a:xfrm>
            <a:off x="936624" y="2492836"/>
            <a:ext cx="1574800" cy="1206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NGCII/OPT</a:t>
            </a:r>
          </a:p>
          <a:p>
            <a:pPr algn="ctr"/>
            <a:r>
              <a:rPr lang="en-US" dirty="0"/>
              <a:t>Software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5B165-B1BD-83D7-AD5E-FDD425200566}"/>
              </a:ext>
            </a:extLst>
          </p:cNvPr>
          <p:cNvSpPr/>
          <p:nvPr/>
        </p:nvSpPr>
        <p:spPr>
          <a:xfrm>
            <a:off x="2722913" y="2492836"/>
            <a:ext cx="1574800" cy="1206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NGCII/CORE</a:t>
            </a: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Software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99C753-6694-E527-EA57-5ACA452274F8}"/>
              </a:ext>
            </a:extLst>
          </p:cNvPr>
          <p:cNvSpPr/>
          <p:nvPr/>
        </p:nvSpPr>
        <p:spPr>
          <a:xfrm>
            <a:off x="7333013" y="2492836"/>
            <a:ext cx="1574800" cy="1206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NGCII</a:t>
            </a: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Firmware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90939A-319C-9D8B-3CB3-6B3688B85665}"/>
              </a:ext>
            </a:extLst>
          </p:cNvPr>
          <p:cNvSpPr/>
          <p:nvPr/>
        </p:nvSpPr>
        <p:spPr>
          <a:xfrm>
            <a:off x="7333013" y="4651836"/>
            <a:ext cx="1574800" cy="1206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0D45CB-295F-8568-7F55-C1038EA9796C}"/>
              </a:ext>
            </a:extLst>
          </p:cNvPr>
          <p:cNvSpPr/>
          <p:nvPr/>
        </p:nvSpPr>
        <p:spPr>
          <a:xfrm>
            <a:off x="9059863" y="4651836"/>
            <a:ext cx="1574800" cy="1206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Shutter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49D579E-79F0-C91F-2402-6C15875E5037}"/>
              </a:ext>
            </a:extLst>
          </p:cNvPr>
          <p:cNvCxnSpPr>
            <a:cxnSpLocks/>
            <a:stCxn id="13" idx="1"/>
            <a:endCxn id="12" idx="3"/>
          </p:cNvCxnSpPr>
          <p:nvPr/>
        </p:nvCxnSpPr>
        <p:spPr>
          <a:xfrm flipH="1">
            <a:off x="8907813" y="5255086"/>
            <a:ext cx="152050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9A13387-119C-4520-BF3E-25D825FA1B64}"/>
              </a:ext>
            </a:extLst>
          </p:cNvPr>
          <p:cNvSpPr/>
          <p:nvPr/>
        </p:nvSpPr>
        <p:spPr>
          <a:xfrm>
            <a:off x="762000" y="2347452"/>
            <a:ext cx="3755446" cy="1498600"/>
          </a:xfrm>
          <a:custGeom>
            <a:avLst/>
            <a:gdLst>
              <a:gd name="connsiteX0" fmla="*/ 0 w 3755446"/>
              <a:gd name="connsiteY0" fmla="*/ 0 h 1498600"/>
              <a:gd name="connsiteX1" fmla="*/ 536492 w 3755446"/>
              <a:gd name="connsiteY1" fmla="*/ 0 h 1498600"/>
              <a:gd name="connsiteX2" fmla="*/ 1148093 w 3755446"/>
              <a:gd name="connsiteY2" fmla="*/ 0 h 1498600"/>
              <a:gd name="connsiteX3" fmla="*/ 1647031 w 3755446"/>
              <a:gd name="connsiteY3" fmla="*/ 0 h 1498600"/>
              <a:gd name="connsiteX4" fmla="*/ 2145969 w 3755446"/>
              <a:gd name="connsiteY4" fmla="*/ 0 h 1498600"/>
              <a:gd name="connsiteX5" fmla="*/ 2682461 w 3755446"/>
              <a:gd name="connsiteY5" fmla="*/ 0 h 1498600"/>
              <a:gd name="connsiteX6" fmla="*/ 3181399 w 3755446"/>
              <a:gd name="connsiteY6" fmla="*/ 0 h 1498600"/>
              <a:gd name="connsiteX7" fmla="*/ 3755446 w 3755446"/>
              <a:gd name="connsiteY7" fmla="*/ 0 h 1498600"/>
              <a:gd name="connsiteX8" fmla="*/ 3755446 w 3755446"/>
              <a:gd name="connsiteY8" fmla="*/ 514519 h 1498600"/>
              <a:gd name="connsiteX9" fmla="*/ 3755446 w 3755446"/>
              <a:gd name="connsiteY9" fmla="*/ 1044025 h 1498600"/>
              <a:gd name="connsiteX10" fmla="*/ 3755446 w 3755446"/>
              <a:gd name="connsiteY10" fmla="*/ 1498600 h 1498600"/>
              <a:gd name="connsiteX11" fmla="*/ 3218954 w 3755446"/>
              <a:gd name="connsiteY11" fmla="*/ 1498600 h 1498600"/>
              <a:gd name="connsiteX12" fmla="*/ 2720016 w 3755446"/>
              <a:gd name="connsiteY12" fmla="*/ 1498600 h 1498600"/>
              <a:gd name="connsiteX13" fmla="*/ 2258633 w 3755446"/>
              <a:gd name="connsiteY13" fmla="*/ 1498600 h 1498600"/>
              <a:gd name="connsiteX14" fmla="*/ 1647031 w 3755446"/>
              <a:gd name="connsiteY14" fmla="*/ 1498600 h 1498600"/>
              <a:gd name="connsiteX15" fmla="*/ 1223202 w 3755446"/>
              <a:gd name="connsiteY15" fmla="*/ 1498600 h 1498600"/>
              <a:gd name="connsiteX16" fmla="*/ 761819 w 3755446"/>
              <a:gd name="connsiteY16" fmla="*/ 1498600 h 1498600"/>
              <a:gd name="connsiteX17" fmla="*/ 0 w 3755446"/>
              <a:gd name="connsiteY17" fmla="*/ 1498600 h 1498600"/>
              <a:gd name="connsiteX18" fmla="*/ 0 w 3755446"/>
              <a:gd name="connsiteY18" fmla="*/ 1029039 h 1498600"/>
              <a:gd name="connsiteX19" fmla="*/ 0 w 3755446"/>
              <a:gd name="connsiteY19" fmla="*/ 559477 h 1498600"/>
              <a:gd name="connsiteX20" fmla="*/ 0 w 3755446"/>
              <a:gd name="connsiteY20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55446" h="1498600" extrusionOk="0">
                <a:moveTo>
                  <a:pt x="0" y="0"/>
                </a:moveTo>
                <a:cubicBezTo>
                  <a:pt x="197290" y="-19708"/>
                  <a:pt x="297733" y="24133"/>
                  <a:pt x="536492" y="0"/>
                </a:cubicBezTo>
                <a:cubicBezTo>
                  <a:pt x="775251" y="-24133"/>
                  <a:pt x="855189" y="59644"/>
                  <a:pt x="1148093" y="0"/>
                </a:cubicBezTo>
                <a:cubicBezTo>
                  <a:pt x="1440997" y="-59644"/>
                  <a:pt x="1444119" y="40422"/>
                  <a:pt x="1647031" y="0"/>
                </a:cubicBezTo>
                <a:cubicBezTo>
                  <a:pt x="1849943" y="-40422"/>
                  <a:pt x="1986723" y="9815"/>
                  <a:pt x="2145969" y="0"/>
                </a:cubicBezTo>
                <a:cubicBezTo>
                  <a:pt x="2305215" y="-9815"/>
                  <a:pt x="2482724" y="20587"/>
                  <a:pt x="2682461" y="0"/>
                </a:cubicBezTo>
                <a:cubicBezTo>
                  <a:pt x="2882198" y="-20587"/>
                  <a:pt x="2993730" y="21645"/>
                  <a:pt x="3181399" y="0"/>
                </a:cubicBezTo>
                <a:cubicBezTo>
                  <a:pt x="3369068" y="-21645"/>
                  <a:pt x="3563705" y="21789"/>
                  <a:pt x="3755446" y="0"/>
                </a:cubicBezTo>
                <a:cubicBezTo>
                  <a:pt x="3771362" y="230148"/>
                  <a:pt x="3713966" y="273377"/>
                  <a:pt x="3755446" y="514519"/>
                </a:cubicBezTo>
                <a:cubicBezTo>
                  <a:pt x="3796926" y="755661"/>
                  <a:pt x="3701278" y="920900"/>
                  <a:pt x="3755446" y="1044025"/>
                </a:cubicBezTo>
                <a:cubicBezTo>
                  <a:pt x="3809614" y="1167150"/>
                  <a:pt x="3710398" y="1307872"/>
                  <a:pt x="3755446" y="1498600"/>
                </a:cubicBezTo>
                <a:cubicBezTo>
                  <a:pt x="3631415" y="1531392"/>
                  <a:pt x="3344449" y="1469182"/>
                  <a:pt x="3218954" y="1498600"/>
                </a:cubicBezTo>
                <a:cubicBezTo>
                  <a:pt x="3093459" y="1528018"/>
                  <a:pt x="2877694" y="1463105"/>
                  <a:pt x="2720016" y="1498600"/>
                </a:cubicBezTo>
                <a:cubicBezTo>
                  <a:pt x="2562338" y="1534095"/>
                  <a:pt x="2417041" y="1487523"/>
                  <a:pt x="2258633" y="1498600"/>
                </a:cubicBezTo>
                <a:cubicBezTo>
                  <a:pt x="2100225" y="1509677"/>
                  <a:pt x="1822053" y="1468199"/>
                  <a:pt x="1647031" y="1498600"/>
                </a:cubicBezTo>
                <a:cubicBezTo>
                  <a:pt x="1472009" y="1529001"/>
                  <a:pt x="1327785" y="1454887"/>
                  <a:pt x="1223202" y="1498600"/>
                </a:cubicBezTo>
                <a:cubicBezTo>
                  <a:pt x="1118619" y="1542313"/>
                  <a:pt x="940575" y="1482966"/>
                  <a:pt x="761819" y="1498600"/>
                </a:cubicBezTo>
                <a:cubicBezTo>
                  <a:pt x="583063" y="1514234"/>
                  <a:pt x="299938" y="1450293"/>
                  <a:pt x="0" y="1498600"/>
                </a:cubicBezTo>
                <a:cubicBezTo>
                  <a:pt x="-22243" y="1359025"/>
                  <a:pt x="23183" y="1184206"/>
                  <a:pt x="0" y="1029039"/>
                </a:cubicBezTo>
                <a:cubicBezTo>
                  <a:pt x="-23183" y="873872"/>
                  <a:pt x="24025" y="736211"/>
                  <a:pt x="0" y="559477"/>
                </a:cubicBezTo>
                <a:cubicBezTo>
                  <a:pt x="-24025" y="382743"/>
                  <a:pt x="25464" y="23250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62FA54-F547-409A-544D-F8D5C27CED6E}"/>
              </a:ext>
            </a:extLst>
          </p:cNvPr>
          <p:cNvSpPr/>
          <p:nvPr/>
        </p:nvSpPr>
        <p:spPr>
          <a:xfrm>
            <a:off x="7106115" y="2346786"/>
            <a:ext cx="1950958" cy="1498600"/>
          </a:xfrm>
          <a:custGeom>
            <a:avLst/>
            <a:gdLst>
              <a:gd name="connsiteX0" fmla="*/ 0 w 1950958"/>
              <a:gd name="connsiteY0" fmla="*/ 0 h 1498600"/>
              <a:gd name="connsiteX1" fmla="*/ 487740 w 1950958"/>
              <a:gd name="connsiteY1" fmla="*/ 0 h 1498600"/>
              <a:gd name="connsiteX2" fmla="*/ 1014498 w 1950958"/>
              <a:gd name="connsiteY2" fmla="*/ 0 h 1498600"/>
              <a:gd name="connsiteX3" fmla="*/ 1482728 w 1950958"/>
              <a:gd name="connsiteY3" fmla="*/ 0 h 1498600"/>
              <a:gd name="connsiteX4" fmla="*/ 1950958 w 1950958"/>
              <a:gd name="connsiteY4" fmla="*/ 0 h 1498600"/>
              <a:gd name="connsiteX5" fmla="*/ 1950958 w 1950958"/>
              <a:gd name="connsiteY5" fmla="*/ 499533 h 1498600"/>
              <a:gd name="connsiteX6" fmla="*/ 1950958 w 1950958"/>
              <a:gd name="connsiteY6" fmla="*/ 1029039 h 1498600"/>
              <a:gd name="connsiteX7" fmla="*/ 1950958 w 1950958"/>
              <a:gd name="connsiteY7" fmla="*/ 1498600 h 1498600"/>
              <a:gd name="connsiteX8" fmla="*/ 1482728 w 1950958"/>
              <a:gd name="connsiteY8" fmla="*/ 1498600 h 1498600"/>
              <a:gd name="connsiteX9" fmla="*/ 1014498 w 1950958"/>
              <a:gd name="connsiteY9" fmla="*/ 1498600 h 1498600"/>
              <a:gd name="connsiteX10" fmla="*/ 585287 w 1950958"/>
              <a:gd name="connsiteY10" fmla="*/ 1498600 h 1498600"/>
              <a:gd name="connsiteX11" fmla="*/ 0 w 1950958"/>
              <a:gd name="connsiteY11" fmla="*/ 1498600 h 1498600"/>
              <a:gd name="connsiteX12" fmla="*/ 0 w 1950958"/>
              <a:gd name="connsiteY12" fmla="*/ 1014053 h 1498600"/>
              <a:gd name="connsiteX13" fmla="*/ 0 w 1950958"/>
              <a:gd name="connsiteY13" fmla="*/ 529505 h 1498600"/>
              <a:gd name="connsiteX14" fmla="*/ 0 w 1950958"/>
              <a:gd name="connsiteY14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0958" h="1498600" extrusionOk="0">
                <a:moveTo>
                  <a:pt x="0" y="0"/>
                </a:moveTo>
                <a:cubicBezTo>
                  <a:pt x="104496" y="-6181"/>
                  <a:pt x="316299" y="47101"/>
                  <a:pt x="487740" y="0"/>
                </a:cubicBezTo>
                <a:cubicBezTo>
                  <a:pt x="659181" y="-47101"/>
                  <a:pt x="756836" y="35826"/>
                  <a:pt x="1014498" y="0"/>
                </a:cubicBezTo>
                <a:cubicBezTo>
                  <a:pt x="1272160" y="-35826"/>
                  <a:pt x="1307668" y="41223"/>
                  <a:pt x="1482728" y="0"/>
                </a:cubicBezTo>
                <a:cubicBezTo>
                  <a:pt x="1657788" y="-41223"/>
                  <a:pt x="1828076" y="7176"/>
                  <a:pt x="1950958" y="0"/>
                </a:cubicBezTo>
                <a:cubicBezTo>
                  <a:pt x="1951208" y="199703"/>
                  <a:pt x="1914056" y="347907"/>
                  <a:pt x="1950958" y="499533"/>
                </a:cubicBezTo>
                <a:cubicBezTo>
                  <a:pt x="1987860" y="651159"/>
                  <a:pt x="1918952" y="916773"/>
                  <a:pt x="1950958" y="1029039"/>
                </a:cubicBezTo>
                <a:cubicBezTo>
                  <a:pt x="1982964" y="1141305"/>
                  <a:pt x="1936811" y="1349255"/>
                  <a:pt x="1950958" y="1498600"/>
                </a:cubicBezTo>
                <a:cubicBezTo>
                  <a:pt x="1736975" y="1508386"/>
                  <a:pt x="1710206" y="1473448"/>
                  <a:pt x="1482728" y="1498600"/>
                </a:cubicBezTo>
                <a:cubicBezTo>
                  <a:pt x="1255250" y="1523752"/>
                  <a:pt x="1111586" y="1467924"/>
                  <a:pt x="1014498" y="1498600"/>
                </a:cubicBezTo>
                <a:cubicBezTo>
                  <a:pt x="917410" y="1529276"/>
                  <a:pt x="673197" y="1450687"/>
                  <a:pt x="585287" y="1498600"/>
                </a:cubicBezTo>
                <a:cubicBezTo>
                  <a:pt x="497377" y="1546513"/>
                  <a:pt x="283472" y="1449831"/>
                  <a:pt x="0" y="1498600"/>
                </a:cubicBezTo>
                <a:cubicBezTo>
                  <a:pt x="-17828" y="1387724"/>
                  <a:pt x="15049" y="1215436"/>
                  <a:pt x="0" y="1014053"/>
                </a:cubicBezTo>
                <a:cubicBezTo>
                  <a:pt x="-15049" y="812670"/>
                  <a:pt x="48019" y="721100"/>
                  <a:pt x="0" y="529505"/>
                </a:cubicBezTo>
                <a:cubicBezTo>
                  <a:pt x="-48019" y="337910"/>
                  <a:pt x="25118" y="17261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E80F25-543C-2E84-6B6F-A1A6812FE823}"/>
              </a:ext>
            </a:extLst>
          </p:cNvPr>
          <p:cNvSpPr/>
          <p:nvPr/>
        </p:nvSpPr>
        <p:spPr>
          <a:xfrm>
            <a:off x="7131395" y="4505786"/>
            <a:ext cx="3664423" cy="1498600"/>
          </a:xfrm>
          <a:custGeom>
            <a:avLst/>
            <a:gdLst>
              <a:gd name="connsiteX0" fmla="*/ 0 w 3664423"/>
              <a:gd name="connsiteY0" fmla="*/ 0 h 1498600"/>
              <a:gd name="connsiteX1" fmla="*/ 523489 w 3664423"/>
              <a:gd name="connsiteY1" fmla="*/ 0 h 1498600"/>
              <a:gd name="connsiteX2" fmla="*/ 1120266 w 3664423"/>
              <a:gd name="connsiteY2" fmla="*/ 0 h 1498600"/>
              <a:gd name="connsiteX3" fmla="*/ 1607111 w 3664423"/>
              <a:gd name="connsiteY3" fmla="*/ 0 h 1498600"/>
              <a:gd name="connsiteX4" fmla="*/ 2093956 w 3664423"/>
              <a:gd name="connsiteY4" fmla="*/ 0 h 1498600"/>
              <a:gd name="connsiteX5" fmla="*/ 2617445 w 3664423"/>
              <a:gd name="connsiteY5" fmla="*/ 0 h 1498600"/>
              <a:gd name="connsiteX6" fmla="*/ 3104290 w 3664423"/>
              <a:gd name="connsiteY6" fmla="*/ 0 h 1498600"/>
              <a:gd name="connsiteX7" fmla="*/ 3664423 w 3664423"/>
              <a:gd name="connsiteY7" fmla="*/ 0 h 1498600"/>
              <a:gd name="connsiteX8" fmla="*/ 3664423 w 3664423"/>
              <a:gd name="connsiteY8" fmla="*/ 514519 h 1498600"/>
              <a:gd name="connsiteX9" fmla="*/ 3664423 w 3664423"/>
              <a:gd name="connsiteY9" fmla="*/ 1044025 h 1498600"/>
              <a:gd name="connsiteX10" fmla="*/ 3664423 w 3664423"/>
              <a:gd name="connsiteY10" fmla="*/ 1498600 h 1498600"/>
              <a:gd name="connsiteX11" fmla="*/ 3140934 w 3664423"/>
              <a:gd name="connsiteY11" fmla="*/ 1498600 h 1498600"/>
              <a:gd name="connsiteX12" fmla="*/ 2654089 w 3664423"/>
              <a:gd name="connsiteY12" fmla="*/ 1498600 h 1498600"/>
              <a:gd name="connsiteX13" fmla="*/ 2203889 w 3664423"/>
              <a:gd name="connsiteY13" fmla="*/ 1498600 h 1498600"/>
              <a:gd name="connsiteX14" fmla="*/ 1607111 w 3664423"/>
              <a:gd name="connsiteY14" fmla="*/ 1498600 h 1498600"/>
              <a:gd name="connsiteX15" fmla="*/ 1193555 w 3664423"/>
              <a:gd name="connsiteY15" fmla="*/ 1498600 h 1498600"/>
              <a:gd name="connsiteX16" fmla="*/ 743354 w 3664423"/>
              <a:gd name="connsiteY16" fmla="*/ 1498600 h 1498600"/>
              <a:gd name="connsiteX17" fmla="*/ 0 w 3664423"/>
              <a:gd name="connsiteY17" fmla="*/ 1498600 h 1498600"/>
              <a:gd name="connsiteX18" fmla="*/ 0 w 3664423"/>
              <a:gd name="connsiteY18" fmla="*/ 1029039 h 1498600"/>
              <a:gd name="connsiteX19" fmla="*/ 0 w 3664423"/>
              <a:gd name="connsiteY19" fmla="*/ 559477 h 1498600"/>
              <a:gd name="connsiteX20" fmla="*/ 0 w 3664423"/>
              <a:gd name="connsiteY20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4423" h="1498600" extrusionOk="0">
                <a:moveTo>
                  <a:pt x="0" y="0"/>
                </a:moveTo>
                <a:cubicBezTo>
                  <a:pt x="137752" y="-61223"/>
                  <a:pt x="332849" y="60743"/>
                  <a:pt x="523489" y="0"/>
                </a:cubicBezTo>
                <a:cubicBezTo>
                  <a:pt x="714129" y="-60743"/>
                  <a:pt x="907214" y="28569"/>
                  <a:pt x="1120266" y="0"/>
                </a:cubicBezTo>
                <a:cubicBezTo>
                  <a:pt x="1333318" y="-28569"/>
                  <a:pt x="1436313" y="34918"/>
                  <a:pt x="1607111" y="0"/>
                </a:cubicBezTo>
                <a:cubicBezTo>
                  <a:pt x="1777909" y="-34918"/>
                  <a:pt x="1894053" y="56619"/>
                  <a:pt x="2093956" y="0"/>
                </a:cubicBezTo>
                <a:cubicBezTo>
                  <a:pt x="2293860" y="-56619"/>
                  <a:pt x="2463026" y="61738"/>
                  <a:pt x="2617445" y="0"/>
                </a:cubicBezTo>
                <a:cubicBezTo>
                  <a:pt x="2771864" y="-61738"/>
                  <a:pt x="2904818" y="37716"/>
                  <a:pt x="3104290" y="0"/>
                </a:cubicBezTo>
                <a:cubicBezTo>
                  <a:pt x="3303763" y="-37716"/>
                  <a:pt x="3449044" y="54052"/>
                  <a:pt x="3664423" y="0"/>
                </a:cubicBezTo>
                <a:cubicBezTo>
                  <a:pt x="3680339" y="230148"/>
                  <a:pt x="3622943" y="273377"/>
                  <a:pt x="3664423" y="514519"/>
                </a:cubicBezTo>
                <a:cubicBezTo>
                  <a:pt x="3705903" y="755661"/>
                  <a:pt x="3610255" y="920900"/>
                  <a:pt x="3664423" y="1044025"/>
                </a:cubicBezTo>
                <a:cubicBezTo>
                  <a:pt x="3718591" y="1167150"/>
                  <a:pt x="3619375" y="1307872"/>
                  <a:pt x="3664423" y="1498600"/>
                </a:cubicBezTo>
                <a:cubicBezTo>
                  <a:pt x="3493231" y="1499118"/>
                  <a:pt x="3361086" y="1496562"/>
                  <a:pt x="3140934" y="1498600"/>
                </a:cubicBezTo>
                <a:cubicBezTo>
                  <a:pt x="2920782" y="1500638"/>
                  <a:pt x="2852716" y="1486469"/>
                  <a:pt x="2654089" y="1498600"/>
                </a:cubicBezTo>
                <a:cubicBezTo>
                  <a:pt x="2455462" y="1510731"/>
                  <a:pt x="2341703" y="1453694"/>
                  <a:pt x="2203889" y="1498600"/>
                </a:cubicBezTo>
                <a:cubicBezTo>
                  <a:pt x="2066075" y="1543506"/>
                  <a:pt x="1729899" y="1490581"/>
                  <a:pt x="1607111" y="1498600"/>
                </a:cubicBezTo>
                <a:cubicBezTo>
                  <a:pt x="1484323" y="1506619"/>
                  <a:pt x="1357454" y="1478451"/>
                  <a:pt x="1193555" y="1498600"/>
                </a:cubicBezTo>
                <a:cubicBezTo>
                  <a:pt x="1029656" y="1518749"/>
                  <a:pt x="953591" y="1462081"/>
                  <a:pt x="743354" y="1498600"/>
                </a:cubicBezTo>
                <a:cubicBezTo>
                  <a:pt x="533117" y="1535119"/>
                  <a:pt x="310490" y="1464061"/>
                  <a:pt x="0" y="1498600"/>
                </a:cubicBezTo>
                <a:cubicBezTo>
                  <a:pt x="-22243" y="1359025"/>
                  <a:pt x="23183" y="1184206"/>
                  <a:pt x="0" y="1029039"/>
                </a:cubicBezTo>
                <a:cubicBezTo>
                  <a:pt x="-23183" y="873872"/>
                  <a:pt x="24025" y="736211"/>
                  <a:pt x="0" y="559477"/>
                </a:cubicBezTo>
                <a:cubicBezTo>
                  <a:pt x="-24025" y="382743"/>
                  <a:pt x="25464" y="23250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387636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008460-9CD2-BDA6-D3E0-7B8C01DE7ADC}"/>
              </a:ext>
            </a:extLst>
          </p:cNvPr>
          <p:cNvSpPr txBox="1"/>
          <p:nvPr/>
        </p:nvSpPr>
        <p:spPr>
          <a:xfrm>
            <a:off x="1372389" y="2018408"/>
            <a:ext cx="2534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Instrument WS / Detector WS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943A31-CA00-544D-1492-170828907796}"/>
              </a:ext>
            </a:extLst>
          </p:cNvPr>
          <p:cNvSpPr txBox="1"/>
          <p:nvPr/>
        </p:nvSpPr>
        <p:spPr>
          <a:xfrm>
            <a:off x="7165851" y="1987575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Detector Control HW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5FEFEF-BCBC-9FD6-191F-EBAAADAE97C9}"/>
              </a:ext>
            </a:extLst>
          </p:cNvPr>
          <p:cNvCxnSpPr>
            <a:cxnSpLocks/>
          </p:cNvCxnSpPr>
          <p:nvPr/>
        </p:nvCxnSpPr>
        <p:spPr>
          <a:xfrm>
            <a:off x="1700981" y="5255086"/>
            <a:ext cx="563203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E6A764-5A22-C089-AFDF-243CB7E29928}"/>
              </a:ext>
            </a:extLst>
          </p:cNvPr>
          <p:cNvCxnSpPr>
            <a:cxnSpLocks/>
          </p:cNvCxnSpPr>
          <p:nvPr/>
        </p:nvCxnSpPr>
        <p:spPr>
          <a:xfrm>
            <a:off x="1700981" y="3699336"/>
            <a:ext cx="0" cy="15557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C0E017D-CACC-38CA-1D7C-7DDED47373BF}"/>
              </a:ext>
            </a:extLst>
          </p:cNvPr>
          <p:cNvSpPr txBox="1"/>
          <p:nvPr/>
        </p:nvSpPr>
        <p:spPr>
          <a:xfrm>
            <a:off x="2837109" y="433014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Ethernet based protocol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3D6B1F86-5BE6-AA6D-72B3-65241C449357}"/>
              </a:ext>
            </a:extLst>
          </p:cNvPr>
          <p:cNvSpPr/>
          <p:nvPr/>
        </p:nvSpPr>
        <p:spPr>
          <a:xfrm>
            <a:off x="3308617" y="4736029"/>
            <a:ext cx="1691038" cy="103811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Instrument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Control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Network</a:t>
            </a:r>
          </a:p>
        </p:txBody>
      </p:sp>
      <p:pic>
        <p:nvPicPr>
          <p:cNvPr id="1026" name="Picture 2" descr="Clock - Free icons">
            <a:extLst>
              <a:ext uri="{FF2B5EF4-FFF2-40B4-BE49-F238E27FC236}">
                <a16:creationId xmlns:a16="http://schemas.microsoft.com/office/drawing/2014/main" id="{939BF2C3-5D9F-91E0-669A-A2DBD8F0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275" y="5407245"/>
            <a:ext cx="403450" cy="40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896B00-061E-B50E-3526-045025DAD032}"/>
              </a:ext>
            </a:extLst>
          </p:cNvPr>
          <p:cNvCxnSpPr>
            <a:cxnSpLocks/>
            <a:stCxn id="1026" idx="3"/>
          </p:cNvCxnSpPr>
          <p:nvPr/>
        </p:nvCxnSpPr>
        <p:spPr>
          <a:xfrm>
            <a:off x="6297725" y="5608970"/>
            <a:ext cx="1035288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82DE9DB-BB67-F235-0615-0E9CB9F4626E}"/>
              </a:ext>
            </a:extLst>
          </p:cNvPr>
          <p:cNvSpPr txBox="1"/>
          <p:nvPr/>
        </p:nvSpPr>
        <p:spPr>
          <a:xfrm>
            <a:off x="6421863" y="562201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PTP</a:t>
            </a:r>
          </a:p>
        </p:txBody>
      </p:sp>
    </p:spTree>
    <p:extLst>
      <p:ext uri="{BB962C8B-B14F-4D97-AF65-F5344CB8AC3E}">
        <p14:creationId xmlns:p14="http://schemas.microsoft.com/office/powerpoint/2010/main" val="3863162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Detector Interface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221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Detector Interface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Detector Interface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540DBD-40DC-74EA-1EC3-041A047DF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9" b="12310"/>
          <a:stretch/>
        </p:blipFill>
        <p:spPr bwMode="auto">
          <a:xfrm>
            <a:off x="1661351" y="4219371"/>
            <a:ext cx="809263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CC62FC-374C-86FD-4A14-C06CB02166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773583"/>
            <a:ext cx="5631324" cy="2290417"/>
          </a:xfrm>
        </p:spPr>
        <p:txBody>
          <a:bodyPr/>
          <a:lstStyle/>
          <a:p>
            <a:pPr lvl="1"/>
            <a:r>
              <a:rPr lang="en-GB" dirty="0"/>
              <a:t>One to six EN4165 connectors on the rear panel</a:t>
            </a:r>
          </a:p>
          <a:p>
            <a:pPr lvl="2"/>
            <a:r>
              <a:rPr lang="en-GB" dirty="0"/>
              <a:t>Mandatory locking. Requires 3mm hex key for mounting and unmounting</a:t>
            </a:r>
          </a:p>
          <a:p>
            <a:pPr lvl="2"/>
            <a:r>
              <a:rPr lang="en-GB" dirty="0"/>
              <a:t>Mechanical keying. No way to mis-connect in a way that damages the detector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0F458F-A57F-DEDA-7E9F-721BC9CCD9B1}"/>
              </a:ext>
            </a:extLst>
          </p:cNvPr>
          <p:cNvSpPr/>
          <p:nvPr/>
        </p:nvSpPr>
        <p:spPr>
          <a:xfrm>
            <a:off x="7380565" y="2187544"/>
            <a:ext cx="3746500" cy="1241456"/>
          </a:xfrm>
          <a:prstGeom prst="rect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r>
              <a:rPr lang="en-US" dirty="0"/>
              <a:t>The METIS project is working on a right-angle connector variant!</a:t>
            </a:r>
          </a:p>
        </p:txBody>
      </p:sp>
    </p:spTree>
    <p:extLst>
      <p:ext uri="{BB962C8B-B14F-4D97-AF65-F5344CB8AC3E}">
        <p14:creationId xmlns:p14="http://schemas.microsoft.com/office/powerpoint/2010/main" val="22820176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705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Power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1026" name="Picture 2" descr="Cable AC, IEC13, 3 pins with EU plug &lt;br /&gt;Accessories">
            <a:extLst>
              <a:ext uri="{FF2B5EF4-FFF2-40B4-BE49-F238E27FC236}">
                <a16:creationId xmlns:a16="http://schemas.microsoft.com/office/drawing/2014/main" id="{37938D59-B7DB-AC22-B260-757488C7F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84" y="1743045"/>
            <a:ext cx="3267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D904DB-53BA-A69A-3BF0-AAD3A90490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24052" y="1411628"/>
            <a:ext cx="5631324" cy="4798923"/>
          </a:xfrm>
        </p:spPr>
        <p:txBody>
          <a:bodyPr/>
          <a:lstStyle/>
          <a:p>
            <a:pPr lvl="1"/>
            <a:r>
              <a:rPr lang="en-GB" dirty="0"/>
              <a:t>Default configuration: 230V AC, C13 connector</a:t>
            </a:r>
          </a:p>
          <a:p>
            <a:pPr lvl="1"/>
            <a:r>
              <a:rPr lang="en-GB" dirty="0"/>
              <a:t>Power consumption in ICD </a:t>
            </a:r>
            <a:r>
              <a:rPr lang="en-US" dirty="0"/>
              <a:t>ESO-566603, Table 4</a:t>
            </a:r>
          </a:p>
          <a:p>
            <a:pPr lvl="2"/>
            <a:r>
              <a:rPr lang="en-US" b="1" dirty="0"/>
              <a:t>Typical power </a:t>
            </a:r>
            <a:r>
              <a:rPr lang="en-US" dirty="0"/>
              <a:t>for dimensioning of input supply. (Apply generous margin!)</a:t>
            </a:r>
          </a:p>
          <a:p>
            <a:pPr lvl="2"/>
            <a:r>
              <a:rPr lang="en-US" b="1" dirty="0"/>
              <a:t>Maximum power </a:t>
            </a:r>
            <a:r>
              <a:rPr lang="en-US" dirty="0"/>
              <a:t>will not be exceeded by NGCII (over current protection will trip before)</a:t>
            </a:r>
          </a:p>
          <a:p>
            <a:pPr lvl="1"/>
            <a:r>
              <a:rPr lang="en-US" dirty="0"/>
              <a:t>−48V DC power input available as an option.</a:t>
            </a:r>
          </a:p>
          <a:p>
            <a:pPr lvl="2"/>
            <a:r>
              <a:rPr lang="en-US" dirty="0"/>
              <a:t>Special use-cases, consult ESO.</a:t>
            </a:r>
          </a:p>
          <a:p>
            <a:pPr lvl="2"/>
            <a:r>
              <a:rPr lang="en-US" dirty="0"/>
              <a:t>External AC/DC converter required.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E714-9057-A789-E15F-4489CC0C8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72" y="4190970"/>
            <a:ext cx="4984896" cy="168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35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36837878-7B43-F3E8-7F40-61C6FC435C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36837878-7B43-F3E8-7F40-61C6FC435C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4B98B2F-9E75-88ED-DE3A-39217E4A5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Cooling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DCE487-26B1-D095-8812-48A05B9738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5128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it? :: Cooling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Cooling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pic>
        <p:nvPicPr>
          <p:cNvPr id="7" name="Picture 6" descr="A close-up of a computer&#10;&#10;Description automatically generated">
            <a:extLst>
              <a:ext uri="{FF2B5EF4-FFF2-40B4-BE49-F238E27FC236}">
                <a16:creationId xmlns:a16="http://schemas.microsoft.com/office/drawing/2014/main" id="{1E9AE543-7C7F-CE73-DE9C-BA1F8CA91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84" y="2028540"/>
            <a:ext cx="6715172" cy="24672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7DC628-D13F-E4FC-130F-039B585E2010}"/>
              </a:ext>
            </a:extLst>
          </p:cNvPr>
          <p:cNvSpPr txBox="1"/>
          <p:nvPr/>
        </p:nvSpPr>
        <p:spPr>
          <a:xfrm>
            <a:off x="4549140" y="44958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Front Side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AAEDD2D-BA84-3452-E1D8-940212E0D396}"/>
              </a:ext>
            </a:extLst>
          </p:cNvPr>
          <p:cNvSpPr/>
          <p:nvPr/>
        </p:nvSpPr>
        <p:spPr>
          <a:xfrm>
            <a:off x="7941876" y="2398570"/>
            <a:ext cx="1697037" cy="863600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827F199-4CCD-C0F4-F70E-ABA1AA1CF7E7}"/>
              </a:ext>
            </a:extLst>
          </p:cNvPr>
          <p:cNvSpPr/>
          <p:nvPr/>
        </p:nvSpPr>
        <p:spPr>
          <a:xfrm>
            <a:off x="662339" y="2398570"/>
            <a:ext cx="1697037" cy="863600"/>
          </a:xfrm>
          <a:prstGeom prst="lef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6C8079-2E51-0FDB-361C-6C3732AA85FA}"/>
              </a:ext>
            </a:extLst>
          </p:cNvPr>
          <p:cNvSpPr txBox="1"/>
          <p:nvPr/>
        </p:nvSpPr>
        <p:spPr>
          <a:xfrm>
            <a:off x="6846640" y="4495800"/>
            <a:ext cx="10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Fan Tray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467705-7690-4C0A-B759-C1CA7D0CABCA}"/>
              </a:ext>
            </a:extLst>
          </p:cNvPr>
          <p:cNvSpPr/>
          <p:nvPr/>
        </p:nvSpPr>
        <p:spPr>
          <a:xfrm>
            <a:off x="8856654" y="3429000"/>
            <a:ext cx="2866719" cy="296068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 algn="ctr"/>
            <a:r>
              <a:rPr lang="en-US" sz="1400" u="sng" dirty="0">
                <a:solidFill>
                  <a:schemeClr val="accent3">
                    <a:lumMod val="25000"/>
                  </a:schemeClr>
                </a:solidFill>
              </a:rPr>
              <a:t>METIS vibration tests show:</a:t>
            </a:r>
          </a:p>
          <a:p>
            <a:pPr algn="ctr"/>
            <a:endParaRPr lang="en-US" sz="1400" dirty="0">
              <a:solidFill>
                <a:schemeClr val="accent3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25000"/>
                  </a:schemeClr>
                </a:solidFill>
              </a:rPr>
              <a:t>Exported vibration can be kept below 0.2N</a:t>
            </a:r>
            <a:r>
              <a:rPr lang="en-US" sz="1400" baseline="-25000" dirty="0">
                <a:solidFill>
                  <a:schemeClr val="accent3">
                    <a:lumMod val="25000"/>
                  </a:schemeClr>
                </a:solidFill>
              </a:rPr>
              <a:t>RMS </a:t>
            </a:r>
            <a:r>
              <a:rPr lang="en-US" sz="1400" dirty="0">
                <a:solidFill>
                  <a:schemeClr val="accent3">
                    <a:lumMod val="25000"/>
                  </a:schemeClr>
                </a:solidFill>
              </a:rPr>
              <a:t>with reasonable effort put into cabinet design.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25000"/>
                  </a:schemeClr>
                </a:solidFill>
              </a:rPr>
              <a:t>Vibration frequency is 108Hz to 164Hz depending on speed setting. </a:t>
            </a:r>
            <a:r>
              <a:rPr lang="en-US" sz="1400" b="0" i="0" dirty="0">
                <a:solidFill>
                  <a:schemeClr val="accent3">
                    <a:lumMod val="25000"/>
                  </a:schemeClr>
                </a:solidFill>
                <a:effectLst/>
                <a:latin typeface="-apple-system"/>
              </a:rPr>
              <a:t>→</a:t>
            </a:r>
            <a:r>
              <a:rPr lang="en-US" sz="1400" dirty="0">
                <a:solidFill>
                  <a:schemeClr val="accent3">
                    <a:lumMod val="25000"/>
                  </a:schemeClr>
                </a:solidFill>
              </a:rPr>
              <a:t> above most critical range for ELT Nasmyth for normal operation.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423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4E386B6-BED9-BC4F-136B-F9D2EC9E04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4E386B6-BED9-BC4F-136B-F9D2EC9E0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FC5C6FCB-60B4-40F6-72F3-4B4E92368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can I have one?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6314A-EF0D-D32F-B4DD-FB0C43B2BE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137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have one?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It depends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B62347-71AE-69F0-1E55-9FA796DDA00C}"/>
              </a:ext>
            </a:extLst>
          </p:cNvPr>
          <p:cNvSpPr/>
          <p:nvPr/>
        </p:nvSpPr>
        <p:spPr>
          <a:xfrm>
            <a:off x="2704307" y="2480650"/>
            <a:ext cx="6759388" cy="1896700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r>
              <a:rPr lang="en-US" sz="2200" b="1" dirty="0">
                <a:solidFill>
                  <a:schemeClr val="accent3">
                    <a:lumMod val="25000"/>
                  </a:schemeClr>
                </a:solidFill>
              </a:rPr>
              <a:t>For delivery dates of your particular system please contact your ESO detector system engineer.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230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have one?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Grade of Hardware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F2D582-6E24-1BD8-3135-2E6974D92486}"/>
              </a:ext>
            </a:extLst>
          </p:cNvPr>
          <p:cNvSpPr/>
          <p:nvPr/>
        </p:nvSpPr>
        <p:spPr>
          <a:xfrm>
            <a:off x="7958825" y="1844341"/>
            <a:ext cx="3478261" cy="371684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t"/>
          <a:lstStyle/>
          <a:p>
            <a:pPr algn="ctr"/>
            <a:r>
              <a:rPr lang="en-US" b="1" dirty="0">
                <a:solidFill>
                  <a:schemeClr val="accent3">
                    <a:lumMod val="10000"/>
                  </a:schemeClr>
                </a:solidFill>
              </a:rPr>
              <a:t>Series</a:t>
            </a:r>
          </a:p>
          <a:p>
            <a:pPr algn="ctr"/>
            <a:endParaRPr lang="en-US" b="1" dirty="0">
              <a:solidFill>
                <a:schemeClr val="accent3">
                  <a:lumMod val="1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All functions performing to specifications including environmental tests.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Final production version.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Delivery to Europe and Chile.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3">
                  <a:lumMod val="1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5DAC35-EC95-5B0C-37E0-13FE01D1AF2C}"/>
              </a:ext>
            </a:extLst>
          </p:cNvPr>
          <p:cNvSpPr/>
          <p:nvPr/>
        </p:nvSpPr>
        <p:spPr>
          <a:xfrm>
            <a:off x="4275248" y="1844341"/>
            <a:ext cx="3478261" cy="37168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t"/>
          <a:lstStyle/>
          <a:p>
            <a:pPr algn="ctr"/>
            <a:r>
              <a:rPr lang="en-US" b="1" dirty="0">
                <a:solidFill>
                  <a:schemeClr val="accent3">
                    <a:lumMod val="10000"/>
                  </a:schemeClr>
                </a:solidFill>
              </a:rPr>
              <a:t>Pre-Series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3">
                  <a:lumMod val="1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All functions performing to specifications.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No significant reworks.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May not yet have passed environmental testing.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Delivery to Europe possible.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Delivery to Chile after individual approval.</a:t>
            </a:r>
          </a:p>
          <a:p>
            <a:pPr algn="ctr"/>
            <a:endParaRPr lang="en-US" b="1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3C802D-4931-5AE9-E80A-0F7C0752AAF9}"/>
              </a:ext>
            </a:extLst>
          </p:cNvPr>
          <p:cNvSpPr/>
          <p:nvPr/>
        </p:nvSpPr>
        <p:spPr>
          <a:xfrm>
            <a:off x="591671" y="1844341"/>
            <a:ext cx="3478261" cy="37168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t"/>
          <a:lstStyle/>
          <a:p>
            <a:pPr algn="ctr"/>
            <a:r>
              <a:rPr lang="en-US" b="1" dirty="0">
                <a:solidFill>
                  <a:schemeClr val="accent3">
                    <a:lumMod val="10000"/>
                  </a:schemeClr>
                </a:solidFill>
              </a:rPr>
              <a:t>Prototype</a:t>
            </a:r>
          </a:p>
          <a:p>
            <a:pPr algn="ctr"/>
            <a:endParaRPr lang="en-US" b="1" dirty="0">
              <a:solidFill>
                <a:schemeClr val="accent3">
                  <a:lumMod val="1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Core functions performing to specifications.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Suitable for testing detectors.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May be missing some secondary functions.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May have significant reworks.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10000"/>
                  </a:schemeClr>
                </a:solidFill>
              </a:rPr>
              <a:t>Delivery outside of ESO only under exceptional circumstances.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ACBAC7-6DA8-49CC-C243-3EF61F628FFB}"/>
              </a:ext>
            </a:extLst>
          </p:cNvPr>
          <p:cNvSpPr/>
          <p:nvPr/>
        </p:nvSpPr>
        <p:spPr>
          <a:xfrm>
            <a:off x="591671" y="5722374"/>
            <a:ext cx="3478261" cy="363898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1-2 systems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85875-6C37-C8D4-4980-9D89D5BA92FF}"/>
              </a:ext>
            </a:extLst>
          </p:cNvPr>
          <p:cNvSpPr/>
          <p:nvPr/>
        </p:nvSpPr>
        <p:spPr>
          <a:xfrm>
            <a:off x="4275248" y="5717151"/>
            <a:ext cx="3478261" cy="363898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~10 systems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F9F488-10F0-2B38-0845-3D40188B63E8}"/>
              </a:ext>
            </a:extLst>
          </p:cNvPr>
          <p:cNvSpPr/>
          <p:nvPr/>
        </p:nvSpPr>
        <p:spPr>
          <a:xfrm>
            <a:off x="7958824" y="5707230"/>
            <a:ext cx="3478261" cy="363898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∞ systems</a:t>
            </a:r>
          </a:p>
        </p:txBody>
      </p:sp>
    </p:spTree>
    <p:extLst>
      <p:ext uri="{BB962C8B-B14F-4D97-AF65-F5344CB8AC3E}">
        <p14:creationId xmlns:p14="http://schemas.microsoft.com/office/powerpoint/2010/main" val="33148715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A40FD5D-FF57-27D4-0BB6-10FA10B17D43}"/>
              </a:ext>
            </a:extLst>
          </p:cNvPr>
          <p:cNvCxnSpPr>
            <a:cxnSpLocks/>
          </p:cNvCxnSpPr>
          <p:nvPr/>
        </p:nvCxnSpPr>
        <p:spPr>
          <a:xfrm>
            <a:off x="6786245" y="1810512"/>
            <a:ext cx="0" cy="3412490"/>
          </a:xfrm>
          <a:prstGeom prst="line">
            <a:avLst/>
          </a:prstGeom>
          <a:ln w="571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have one?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It depends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200CAD-2B0C-2B0E-23D7-8128A853E61B}"/>
              </a:ext>
            </a:extLst>
          </p:cNvPr>
          <p:cNvSpPr/>
          <p:nvPr/>
        </p:nvSpPr>
        <p:spPr>
          <a:xfrm>
            <a:off x="1228724" y="1971223"/>
            <a:ext cx="10237143" cy="616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Firmware Development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23E00E-7DC4-B5BE-44E4-426867D6BE89}"/>
              </a:ext>
            </a:extLst>
          </p:cNvPr>
          <p:cNvSpPr/>
          <p:nvPr/>
        </p:nvSpPr>
        <p:spPr>
          <a:xfrm>
            <a:off x="1228724" y="2714343"/>
            <a:ext cx="1587501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Concept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004530-0763-531C-70BB-BF5363399B6E}"/>
              </a:ext>
            </a:extLst>
          </p:cNvPr>
          <p:cNvSpPr/>
          <p:nvPr/>
        </p:nvSpPr>
        <p:spPr>
          <a:xfrm>
            <a:off x="2968625" y="2714342"/>
            <a:ext cx="1587501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Prototyping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462303-B5D1-C4C2-6E83-397BD7A2D130}"/>
              </a:ext>
            </a:extLst>
          </p:cNvPr>
          <p:cNvSpPr/>
          <p:nvPr/>
        </p:nvSpPr>
        <p:spPr>
          <a:xfrm>
            <a:off x="4692336" y="2710446"/>
            <a:ext cx="1587502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</a:t>
            </a:r>
          </a:p>
          <a:p>
            <a:pPr algn="ctr"/>
            <a:r>
              <a:rPr lang="en-US" dirty="0"/>
              <a:t>Testing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600DDC-70DC-20BF-8A7F-CC3D412F975C}"/>
              </a:ext>
            </a:extLst>
          </p:cNvPr>
          <p:cNvSpPr/>
          <p:nvPr/>
        </p:nvSpPr>
        <p:spPr>
          <a:xfrm>
            <a:off x="6415399" y="2714341"/>
            <a:ext cx="1587503" cy="10906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Pre-Series</a:t>
            </a:r>
          </a:p>
          <a:p>
            <a:pPr algn="ctr"/>
            <a:r>
              <a:rPr lang="en-US" dirty="0"/>
              <a:t>Production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F055F7-A0CD-550E-A926-F9990401FE10}"/>
              </a:ext>
            </a:extLst>
          </p:cNvPr>
          <p:cNvSpPr/>
          <p:nvPr/>
        </p:nvSpPr>
        <p:spPr>
          <a:xfrm>
            <a:off x="8138463" y="2710447"/>
            <a:ext cx="1587503" cy="10906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Series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C5120A-A375-74E0-AFC5-0AF547AF7730}"/>
              </a:ext>
            </a:extLst>
          </p:cNvPr>
          <p:cNvSpPr/>
          <p:nvPr/>
        </p:nvSpPr>
        <p:spPr>
          <a:xfrm>
            <a:off x="2968625" y="3935451"/>
            <a:ext cx="1587501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Concept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7CA5C6-006F-1FD2-C9D8-D824E6BD1231}"/>
              </a:ext>
            </a:extLst>
          </p:cNvPr>
          <p:cNvSpPr/>
          <p:nvPr/>
        </p:nvSpPr>
        <p:spPr>
          <a:xfrm>
            <a:off x="4708526" y="3935450"/>
            <a:ext cx="1587501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Prototyping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F466EF-9842-C7E6-4FFD-F93D425A4D34}"/>
              </a:ext>
            </a:extLst>
          </p:cNvPr>
          <p:cNvSpPr/>
          <p:nvPr/>
        </p:nvSpPr>
        <p:spPr>
          <a:xfrm>
            <a:off x="6432237" y="3931554"/>
            <a:ext cx="1587502" cy="1094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</a:t>
            </a:r>
          </a:p>
          <a:p>
            <a:pPr algn="ctr"/>
            <a:r>
              <a:rPr lang="en-US" dirty="0"/>
              <a:t>Testing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7B5229-6889-3BA1-B105-36721EEAA0E6}"/>
              </a:ext>
            </a:extLst>
          </p:cNvPr>
          <p:cNvSpPr/>
          <p:nvPr/>
        </p:nvSpPr>
        <p:spPr>
          <a:xfrm>
            <a:off x="8155300" y="3935449"/>
            <a:ext cx="1587503" cy="10906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Pre-Series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71D7A2-9555-A8D3-770D-7C5216D1A11E}"/>
              </a:ext>
            </a:extLst>
          </p:cNvPr>
          <p:cNvSpPr/>
          <p:nvPr/>
        </p:nvSpPr>
        <p:spPr>
          <a:xfrm>
            <a:off x="9878364" y="3931555"/>
            <a:ext cx="1587503" cy="10906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Series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B9CAEB-EC09-3933-CED9-539937A77A05}"/>
              </a:ext>
            </a:extLst>
          </p:cNvPr>
          <p:cNvSpPr/>
          <p:nvPr/>
        </p:nvSpPr>
        <p:spPr>
          <a:xfrm rot="16200000">
            <a:off x="289602" y="3008518"/>
            <a:ext cx="1090675" cy="4945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HAWAII-</a:t>
            </a:r>
            <a:r>
              <a:rPr lang="en-US" sz="1200" dirty="0" err="1"/>
              <a:t>xRG</a:t>
            </a:r>
            <a:endParaRPr lang="en-US" sz="1200" dirty="0"/>
          </a:p>
          <a:p>
            <a:pPr algn="ctr"/>
            <a:r>
              <a:rPr lang="en-US" sz="1200" dirty="0"/>
              <a:t>SAPHIRA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3F4C34-0121-08F2-3A90-05CC066CEA18}"/>
              </a:ext>
            </a:extLst>
          </p:cNvPr>
          <p:cNvSpPr/>
          <p:nvPr/>
        </p:nvSpPr>
        <p:spPr>
          <a:xfrm rot="16200000">
            <a:off x="295481" y="4229626"/>
            <a:ext cx="1090675" cy="4945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CCD</a:t>
            </a:r>
          </a:p>
          <a:p>
            <a:pPr algn="ctr"/>
            <a:r>
              <a:rPr lang="en-US" sz="1200" dirty="0"/>
              <a:t>GEOSNAP</a:t>
            </a:r>
          </a:p>
        </p:txBody>
      </p:sp>
    </p:spTree>
    <p:extLst>
      <p:ext uri="{BB962C8B-B14F-4D97-AF65-F5344CB8AC3E}">
        <p14:creationId xmlns:p14="http://schemas.microsoft.com/office/powerpoint/2010/main" val="15463035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have one?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Environmental Testing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FFE167-6901-183F-535F-4652DCD86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821239"/>
            <a:ext cx="5758222" cy="2617412"/>
          </a:xfrm>
        </p:spPr>
        <p:txBody>
          <a:bodyPr/>
          <a:lstStyle/>
          <a:p>
            <a:pPr lvl="1"/>
            <a:r>
              <a:rPr lang="en-GB" dirty="0"/>
              <a:t>Ensure that NGCII will pass instrument level testing during integration.</a:t>
            </a:r>
          </a:p>
          <a:p>
            <a:pPr lvl="1"/>
            <a:r>
              <a:rPr lang="en-US" dirty="0"/>
              <a:t>Testing three configurations covering all modules:</a:t>
            </a:r>
          </a:p>
          <a:p>
            <a:pPr lvl="2"/>
            <a:r>
              <a:rPr lang="en-US" dirty="0"/>
              <a:t>SAPHIRA (also representative of HAWAII-</a:t>
            </a:r>
            <a:r>
              <a:rPr lang="en-US" dirty="0" err="1"/>
              <a:t>xRG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CCD231 (also representative of other CCDs)</a:t>
            </a:r>
          </a:p>
          <a:p>
            <a:pPr lvl="2"/>
            <a:r>
              <a:rPr lang="en-US" dirty="0"/>
              <a:t>GEOSNAP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607FE3-D57D-34A1-38CB-1169574F7D2C}"/>
              </a:ext>
            </a:extLst>
          </p:cNvPr>
          <p:cNvSpPr/>
          <p:nvPr/>
        </p:nvSpPr>
        <p:spPr>
          <a:xfrm>
            <a:off x="6862466" y="1136073"/>
            <a:ext cx="4008577" cy="21321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 algn="ctr"/>
            <a:r>
              <a:rPr lang="en-US" sz="1600" dirty="0"/>
              <a:t>Thermal Testing: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E6F723-D9BF-0434-DC95-1F9D3BAB7FA3}"/>
              </a:ext>
            </a:extLst>
          </p:cNvPr>
          <p:cNvSpPr/>
          <p:nvPr/>
        </p:nvSpPr>
        <p:spPr>
          <a:xfrm>
            <a:off x="6999972" y="1660499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High Temperature Operation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124523-3D31-8949-9D91-D04CA4BCD56C}"/>
              </a:ext>
            </a:extLst>
          </p:cNvPr>
          <p:cNvSpPr/>
          <p:nvPr/>
        </p:nvSpPr>
        <p:spPr>
          <a:xfrm>
            <a:off x="8894560" y="1660499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Low Temperature Operation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1B1B05-DB3F-EEC0-A0D7-9475D95EC04D}"/>
              </a:ext>
            </a:extLst>
          </p:cNvPr>
          <p:cNvSpPr/>
          <p:nvPr/>
        </p:nvSpPr>
        <p:spPr>
          <a:xfrm>
            <a:off x="6999972" y="2466975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Cold Start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9EB547-50B4-CA6E-6B13-4009AC86BD6F}"/>
              </a:ext>
            </a:extLst>
          </p:cNvPr>
          <p:cNvSpPr/>
          <p:nvPr/>
        </p:nvSpPr>
        <p:spPr>
          <a:xfrm>
            <a:off x="6862466" y="3429001"/>
            <a:ext cx="4008577" cy="28777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 algn="ctr"/>
            <a:r>
              <a:rPr lang="en-US" sz="1600" dirty="0"/>
              <a:t>EMC Pre-Compliance: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C477F-F99B-485E-C3BA-0A5ADB4A0379}"/>
              </a:ext>
            </a:extLst>
          </p:cNvPr>
          <p:cNvSpPr/>
          <p:nvPr/>
        </p:nvSpPr>
        <p:spPr>
          <a:xfrm>
            <a:off x="6999972" y="3902726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ESD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5CC036-7948-1732-164D-47325C9B288E}"/>
              </a:ext>
            </a:extLst>
          </p:cNvPr>
          <p:cNvSpPr/>
          <p:nvPr/>
        </p:nvSpPr>
        <p:spPr>
          <a:xfrm>
            <a:off x="8894560" y="4699320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Radiated</a:t>
            </a:r>
          </a:p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Emission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439A0C-BBE8-2688-18FF-DD95EE4562E4}"/>
              </a:ext>
            </a:extLst>
          </p:cNvPr>
          <p:cNvSpPr/>
          <p:nvPr/>
        </p:nvSpPr>
        <p:spPr>
          <a:xfrm>
            <a:off x="6999972" y="4699320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Radiated</a:t>
            </a:r>
          </a:p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Immunity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B0D80A-662F-6F5D-6985-D76025D13A41}"/>
              </a:ext>
            </a:extLst>
          </p:cNvPr>
          <p:cNvSpPr/>
          <p:nvPr/>
        </p:nvSpPr>
        <p:spPr>
          <a:xfrm>
            <a:off x="6999972" y="5496680"/>
            <a:ext cx="1757082" cy="6457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Conducted</a:t>
            </a:r>
          </a:p>
          <a:p>
            <a:pPr algn="ctr"/>
            <a:r>
              <a:rPr lang="en-US" sz="1400" dirty="0">
                <a:solidFill>
                  <a:schemeClr val="accent3">
                    <a:lumMod val="10000"/>
                  </a:schemeClr>
                </a:solidFill>
              </a:rPr>
              <a:t>Immunity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7ACCF1-6012-8B98-0C70-30EE7AC48049}"/>
              </a:ext>
            </a:extLst>
          </p:cNvPr>
          <p:cNvSpPr/>
          <p:nvPr/>
        </p:nvSpPr>
        <p:spPr>
          <a:xfrm>
            <a:off x="8894560" y="5496680"/>
            <a:ext cx="1757082" cy="6457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(Conducted</a:t>
            </a:r>
          </a:p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Emission)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B67279-48B3-BE3B-6C8A-CE6764977B39}"/>
              </a:ext>
            </a:extLst>
          </p:cNvPr>
          <p:cNvGrpSpPr/>
          <p:nvPr/>
        </p:nvGrpSpPr>
        <p:grpSpPr>
          <a:xfrm>
            <a:off x="614713" y="4772025"/>
            <a:ext cx="2895600" cy="1136073"/>
            <a:chOff x="276225" y="4772025"/>
            <a:chExt cx="2895600" cy="1136073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DDA8DD-1E31-7CE2-77E5-0890AC911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8549" y="4846666"/>
              <a:ext cx="2753016" cy="996782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CB84244-62A0-5481-2BBE-5973975A47C8}"/>
                </a:ext>
              </a:extLst>
            </p:cNvPr>
            <p:cNvSpPr/>
            <p:nvPr/>
          </p:nvSpPr>
          <p:spPr>
            <a:xfrm>
              <a:off x="276225" y="4772025"/>
              <a:ext cx="2895600" cy="113607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69667DC-3EB6-2DD1-3CC5-430A831A4434}"/>
              </a:ext>
            </a:extLst>
          </p:cNvPr>
          <p:cNvGrpSpPr/>
          <p:nvPr/>
        </p:nvGrpSpPr>
        <p:grpSpPr>
          <a:xfrm>
            <a:off x="3678207" y="4772025"/>
            <a:ext cx="2895600" cy="1136073"/>
            <a:chOff x="3324225" y="4772024"/>
            <a:chExt cx="2895600" cy="113607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D8E602-DE2F-EC90-199F-1F6DA4B6B842}"/>
                </a:ext>
              </a:extLst>
            </p:cNvPr>
            <p:cNvSpPr/>
            <p:nvPr/>
          </p:nvSpPr>
          <p:spPr>
            <a:xfrm>
              <a:off x="3324225" y="4772024"/>
              <a:ext cx="2895600" cy="113607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66104E3-C816-D9EC-3914-743020A36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2025" b="5621"/>
            <a:stretch/>
          </p:blipFill>
          <p:spPr>
            <a:xfrm>
              <a:off x="3543301" y="4833943"/>
              <a:ext cx="2424112" cy="72724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E87810-E03E-1B69-9E2D-436ADF871259}"/>
                </a:ext>
              </a:extLst>
            </p:cNvPr>
            <p:cNvSpPr txBox="1"/>
            <p:nvPr/>
          </p:nvSpPr>
          <p:spPr>
            <a:xfrm>
              <a:off x="3818879" y="5566449"/>
              <a:ext cx="19495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EN 300 019-1-3 Class 3.1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07258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ED21B-62BD-DED6-FB41-8759CF4C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have one?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1CD958-F3A3-A930-A466-3221C210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F368057-D48C-BC4E-CC75-5F17E644C4C2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/>
        <p:txBody>
          <a:bodyPr/>
          <a:lstStyle/>
          <a:p>
            <a:r>
              <a:rPr lang="en-GB" dirty="0"/>
              <a:t>It depends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F85E26-B4CE-885F-8842-58A79EB8F5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5C5291-6050-35A5-EBA4-511B5C762261}"/>
              </a:ext>
            </a:extLst>
          </p:cNvPr>
          <p:cNvSpPr/>
          <p:nvPr/>
        </p:nvSpPr>
        <p:spPr>
          <a:xfrm>
            <a:off x="2704307" y="2480650"/>
            <a:ext cx="6759388" cy="1896700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r>
              <a:rPr lang="en-US" sz="2200" b="1" dirty="0">
                <a:solidFill>
                  <a:schemeClr val="accent3">
                    <a:lumMod val="25000"/>
                  </a:schemeClr>
                </a:solidFill>
              </a:rPr>
              <a:t>For delivery dates of your particular system please contact your ESO detector system engineer.</a:t>
            </a:r>
            <a:endParaRPr lang="en-US" sz="24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368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ßzeilenplatzhalter 22">
            <a:extLst>
              <a:ext uri="{FF2B5EF4-FFF2-40B4-BE49-F238E27FC236}">
                <a16:creationId xmlns:a16="http://schemas.microsoft.com/office/drawing/2014/main" id="{982963D9-603C-5AA9-B19D-375B5B173E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0FC070-FFF1-B822-C019-2285DD9A4D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142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NGCII System and Hardware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Mathias Richerzhagen</a:t>
            </a:r>
          </a:p>
          <a:p>
            <a:r>
              <a:rPr lang="en-GB" dirty="0"/>
              <a:t>Matthias Seidel</a:t>
            </a:r>
          </a:p>
          <a:p>
            <a:r>
              <a:rPr lang="en-GB" dirty="0"/>
              <a:t>Alexander Rüde</a:t>
            </a:r>
          </a:p>
          <a:p>
            <a:r>
              <a:rPr lang="en-GB" dirty="0"/>
              <a:t>Omar Sqalli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PUBLIC, ESO-598352 v.1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2408</Words>
  <Application>Microsoft Office PowerPoint</Application>
  <PresentationFormat>Widescreen</PresentationFormat>
  <Paragraphs>548</Paragraphs>
  <Slides>52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-apple-system</vt:lpstr>
      <vt:lpstr>Arial</vt:lpstr>
      <vt:lpstr>Arial Black</vt:lpstr>
      <vt:lpstr>Calibri</vt:lpstr>
      <vt:lpstr>Georgia</vt:lpstr>
      <vt:lpstr>Office</vt:lpstr>
      <vt:lpstr>think-cell Folie</vt:lpstr>
      <vt:lpstr>NGCII System and Hardware</vt:lpstr>
      <vt:lpstr>Introduction</vt:lpstr>
      <vt:lpstr>Background Information</vt:lpstr>
      <vt:lpstr>Background Information</vt:lpstr>
      <vt:lpstr>Background Information</vt:lpstr>
      <vt:lpstr>What does it do?</vt:lpstr>
      <vt:lpstr>What does it do?</vt:lpstr>
      <vt:lpstr>What does it do?</vt:lpstr>
      <vt:lpstr>What does it do?</vt:lpstr>
      <vt:lpstr>What does it do?</vt:lpstr>
      <vt:lpstr>What does it do?</vt:lpstr>
      <vt:lpstr>What is in the box?</vt:lpstr>
      <vt:lpstr>What is in the box?</vt:lpstr>
      <vt:lpstr>What is in the box?</vt:lpstr>
      <vt:lpstr>Detector Workstation</vt:lpstr>
      <vt:lpstr>What is in the box?</vt:lpstr>
      <vt:lpstr>Detector Control Hardware</vt:lpstr>
      <vt:lpstr>What is in the box?</vt:lpstr>
      <vt:lpstr>What is in the box?</vt:lpstr>
      <vt:lpstr>  </vt:lpstr>
      <vt:lpstr>What is in the box?</vt:lpstr>
      <vt:lpstr>NGCII Firmware</vt:lpstr>
      <vt:lpstr>What is in the box?</vt:lpstr>
      <vt:lpstr>NGCII Software</vt:lpstr>
      <vt:lpstr>How to use it?</vt:lpstr>
      <vt:lpstr>Communication Interfaces</vt:lpstr>
      <vt:lpstr>How to use it? :: Communication</vt:lpstr>
      <vt:lpstr>How to use it? :: Communication</vt:lpstr>
      <vt:lpstr>How to use it? :: Communication</vt:lpstr>
      <vt:lpstr>How to use it? :: Communication</vt:lpstr>
      <vt:lpstr>How to use it? :: Communication</vt:lpstr>
      <vt:lpstr>Synchronization</vt:lpstr>
      <vt:lpstr>How to use it? :: Synchronization</vt:lpstr>
      <vt:lpstr>How to use it? :: Synchronization</vt:lpstr>
      <vt:lpstr>How to use it? :: Synchronization</vt:lpstr>
      <vt:lpstr>Shutters</vt:lpstr>
      <vt:lpstr>How to use it? :: Shutters</vt:lpstr>
      <vt:lpstr>How to use it? :: Shutters</vt:lpstr>
      <vt:lpstr>Detector Interface</vt:lpstr>
      <vt:lpstr>How to use it? :: Detector Interface</vt:lpstr>
      <vt:lpstr>Power</vt:lpstr>
      <vt:lpstr>How to use it? :: Power</vt:lpstr>
      <vt:lpstr>Cooling</vt:lpstr>
      <vt:lpstr>How to use it? :: Cooling</vt:lpstr>
      <vt:lpstr>When can I have one?</vt:lpstr>
      <vt:lpstr>When can I have one?</vt:lpstr>
      <vt:lpstr>When can I have one?</vt:lpstr>
      <vt:lpstr>When can I have one?</vt:lpstr>
      <vt:lpstr>When can I have one?</vt:lpstr>
      <vt:lpstr>When can I have one?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Mathias Richerzhagen</cp:lastModifiedBy>
  <cp:revision>6</cp:revision>
  <dcterms:created xsi:type="dcterms:W3CDTF">2023-10-25T15:44:01Z</dcterms:created>
  <dcterms:modified xsi:type="dcterms:W3CDTF">2024-11-26T06:32:54Z</dcterms:modified>
</cp:coreProperties>
</file>