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2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3.xml" ContentType="application/vnd.openxmlformats-officedocument.theme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theme/theme4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10.xml" ContentType="application/vnd.openxmlformats-officedocument.presentationml.tags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77" r:id="rId4"/>
    <p:sldMasterId id="2147483695" r:id="rId5"/>
    <p:sldMasterId id="2147483661" r:id="rId6"/>
    <p:sldMasterId id="2147483724" r:id="rId7"/>
  </p:sldMasterIdLst>
  <p:notesMasterIdLst>
    <p:notesMasterId r:id="rId17"/>
  </p:notesMasterIdLst>
  <p:handoutMasterIdLst>
    <p:handoutMasterId r:id="rId18"/>
  </p:handoutMasterIdLst>
  <p:sldIdLst>
    <p:sldId id="273" r:id="rId8"/>
    <p:sldId id="2389" r:id="rId9"/>
    <p:sldId id="2390" r:id="rId10"/>
    <p:sldId id="2394" r:id="rId11"/>
    <p:sldId id="2391" r:id="rId12"/>
    <p:sldId id="2393" r:id="rId13"/>
    <p:sldId id="2392" r:id="rId14"/>
    <p:sldId id="257" r:id="rId15"/>
    <p:sldId id="285" r:id="rId16"/>
  </p:sldIdLst>
  <p:sldSz cx="12192000" cy="6858000"/>
  <p:notesSz cx="6858000" cy="9144000"/>
  <p:defaultTextStyle>
    <a:defPPr>
      <a:defRPr lang="en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840" userDrawn="1">
          <p15:clr>
            <a:srgbClr val="A4A3A4"/>
          </p15:clr>
        </p15:guide>
        <p15:guide id="3" orient="horz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na-Lynn Wegener" initials="AW" lastIdx="5" clrIdx="0">
    <p:extLst>
      <p:ext uri="{19B8F6BF-5375-455C-9EA6-DF929625EA0E}">
        <p15:presenceInfo xmlns:p15="http://schemas.microsoft.com/office/powerpoint/2012/main" userId="S::anna-lynn.wegener@eso.org::a5611a92-bd2a-454a-b34b-d150f75e9a49" providerId="AD"/>
      </p:ext>
    </p:extLst>
  </p:cmAuthor>
  <p:cmAuthor id="2" name="Xavier Barcons" initials="XB" lastIdx="8" clrIdx="1">
    <p:extLst>
      <p:ext uri="{19B8F6BF-5375-455C-9EA6-DF929625EA0E}">
        <p15:presenceInfo xmlns:p15="http://schemas.microsoft.com/office/powerpoint/2012/main" userId="S::xbarcons@eso.org::63d8faaa-c20a-4c20-a610-62104622763d" providerId="AD"/>
      </p:ext>
    </p:extLst>
  </p:cmAuthor>
  <p:cmAuthor id="3" name="Mariya Lyubenova" initials="ML" lastIdx="3" clrIdx="2">
    <p:extLst>
      <p:ext uri="{19B8F6BF-5375-455C-9EA6-DF929625EA0E}">
        <p15:presenceInfo xmlns:p15="http://schemas.microsoft.com/office/powerpoint/2012/main" userId="S::mlyubeno@eso.org::4a3d45d4-0f0a-4162-8027-9f04fdd64180" providerId="AD"/>
      </p:ext>
    </p:extLst>
  </p:cmAuthor>
  <p:cmAuthor id="4" name="Florian Kerber" initials="FK" lastIdx="1" clrIdx="3">
    <p:extLst>
      <p:ext uri="{19B8F6BF-5375-455C-9EA6-DF929625EA0E}">
        <p15:presenceInfo xmlns:p15="http://schemas.microsoft.com/office/powerpoint/2012/main" userId="S::fkerber@eso.org::2b608317-7c0e-43d4-90d4-1c2969268713" providerId="AD"/>
      </p:ext>
    </p:extLst>
  </p:cmAuthor>
  <p:cmAuthor id="5" name="Bertrand Koehler" initials="BK" lastIdx="2" clrIdx="4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AFE89"/>
    <a:srgbClr val="4F81BD"/>
    <a:srgbClr val="0077BE"/>
    <a:srgbClr val="409AC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17" autoAdjust="0"/>
    <p:restoredTop sz="73732" autoAdjust="0"/>
  </p:normalViewPr>
  <p:slideViewPr>
    <p:cSldViewPr snapToGrid="0">
      <p:cViewPr varScale="1">
        <p:scale>
          <a:sx n="88" d="100"/>
          <a:sy n="88" d="100"/>
        </p:scale>
        <p:origin x="102" y="132"/>
      </p:cViewPr>
      <p:guideLst>
        <p:guide pos="3840"/>
        <p:guide orient="horz" pos="2160"/>
      </p:guideLst>
    </p:cSldViewPr>
  </p:slideViewPr>
  <p:notesTextViewPr>
    <p:cViewPr>
      <p:scale>
        <a:sx n="150" d="100"/>
        <a:sy n="150" d="100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openxmlformats.org/officeDocument/2006/relationships/tableStyles" Target="tableStyles.xml"/><Relationship Id="rId10" Type="http://schemas.openxmlformats.org/officeDocument/2006/relationships/slide" Target="slides/slide3.xml"/><Relationship Id="rId19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91A67CFE-05CD-7340-A10F-E06079D26EA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D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AFDFF94-A09C-954C-9781-3276F0779E4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D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5EB62D5-BEFD-3F4D-8830-9F838617487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50D882-D391-054F-9303-D68F5D41F541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195075393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D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6C3278-AC63-4E40-9334-D1897C398957}" type="datetimeFigureOut">
              <a:rPr lang="en-DE" smtClean="0"/>
              <a:t>28/11/2024</a:t>
            </a:fld>
            <a:endParaRPr lang="en-D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D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44A9A2-38A5-874E-8CDE-CA09E41099AB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852978099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7200" dirty="0"/>
          </a:p>
          <a:p>
            <a:endParaRPr lang="en-US" sz="72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44A9A2-38A5-874E-8CDE-CA09E41099AB}" type="slidenum">
              <a:rPr lang="en-DE" smtClean="0"/>
              <a:t>1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22209328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fontAlgn="base">
              <a:buNone/>
              <a:defRPr/>
            </a:pPr>
            <a:endParaRPr lang="en-GB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44A9A2-38A5-874E-8CDE-CA09E41099AB}" type="slidenum">
              <a:rPr lang="en-DE" smtClean="0"/>
              <a:t>2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6617281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fontAlgn="base">
              <a:buNone/>
              <a:defRPr/>
            </a:pPr>
            <a:endParaRPr lang="en-GB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44A9A2-38A5-874E-8CDE-CA09E41099AB}" type="slidenum">
              <a:rPr lang="en-DE" smtClean="0"/>
              <a:t>3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9714254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fontAlgn="base">
              <a:buNone/>
              <a:defRPr/>
            </a:pPr>
            <a:endParaRPr lang="en-GB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44A9A2-38A5-874E-8CDE-CA09E41099AB}" type="slidenum">
              <a:rPr lang="en-DE" smtClean="0"/>
              <a:t>4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27019271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fontAlgn="base">
              <a:buNone/>
              <a:defRPr/>
            </a:pPr>
            <a:endParaRPr lang="en-GB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44A9A2-38A5-874E-8CDE-CA09E41099AB}" type="slidenum">
              <a:rPr lang="en-DE" smtClean="0"/>
              <a:t>5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9412191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fontAlgn="base">
              <a:buNone/>
              <a:defRPr/>
            </a:pPr>
            <a:endParaRPr lang="en-GB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44A9A2-38A5-874E-8CDE-CA09E41099AB}" type="slidenum">
              <a:rPr lang="en-DE" smtClean="0"/>
              <a:t>6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75445564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fontAlgn="base">
              <a:buNone/>
              <a:defRPr/>
            </a:pPr>
            <a:endParaRPr lang="en-GB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44A9A2-38A5-874E-8CDE-CA09E41099AB}" type="slidenum">
              <a:rPr lang="en-DE" smtClean="0"/>
              <a:t>7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7159438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44A9A2-38A5-874E-8CDE-CA09E41099AB}" type="slidenum">
              <a:rPr lang="en-DE" smtClean="0"/>
              <a:t>8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5112257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svg"/><Relationship Id="rId9" Type="http://schemas.openxmlformats.org/officeDocument/2006/relationships/image" Target="../media/image12.png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7" Type="http://schemas.openxmlformats.org/officeDocument/2006/relationships/image" Target="../media/image7.svg"/><Relationship Id="rId2" Type="http://schemas.openxmlformats.org/officeDocument/2006/relationships/slideMaster" Target="../slideMasters/slideMaster4.xml"/><Relationship Id="rId1" Type="http://schemas.openxmlformats.org/officeDocument/2006/relationships/tags" Target="../tags/tag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16.emf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4.xml"/><Relationship Id="rId1" Type="http://schemas.openxmlformats.org/officeDocument/2006/relationships/tags" Target="../tags/tag3.xml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4" Type="http://schemas.openxmlformats.org/officeDocument/2006/relationships/image" Target="../media/image16.emf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Master" Target="../slideMasters/slideMaster4.xml"/><Relationship Id="rId1" Type="http://schemas.openxmlformats.org/officeDocument/2006/relationships/tags" Target="../tags/tag4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16.emf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4.xml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4.xml"/></Relationships>
</file>

<file path=ppt/slideLayouts/_rels/slideLayout7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Master" Target="../slideMasters/slideMaster4.xml"/><Relationship Id="rId1" Type="http://schemas.openxmlformats.org/officeDocument/2006/relationships/tags" Target="../tags/tag5.xml"/><Relationship Id="rId4" Type="http://schemas.openxmlformats.org/officeDocument/2006/relationships/image" Target="../media/image16.emf"/></Relationships>
</file>

<file path=ppt/slideLayouts/_rels/slideLayout7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Master" Target="../slideMasters/slideMaster4.xml"/><Relationship Id="rId1" Type="http://schemas.openxmlformats.org/officeDocument/2006/relationships/tags" Target="../tags/tag6.xml"/><Relationship Id="rId4" Type="http://schemas.openxmlformats.org/officeDocument/2006/relationships/image" Target="../media/image16.emf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4.xml"/></Relationships>
</file>

<file path=ppt/slideLayouts/_rels/slideLayout8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Master" Target="../slideMasters/slideMaster4.xml"/><Relationship Id="rId1" Type="http://schemas.openxmlformats.org/officeDocument/2006/relationships/tags" Target="../tags/tag7.xml"/><Relationship Id="rId4" Type="http://schemas.openxmlformats.org/officeDocument/2006/relationships/image" Target="../media/image16.emf"/></Relationships>
</file>

<file path=ppt/slideLayouts/_rels/slideLayout8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Master" Target="../slideMasters/slideMaster4.xml"/><Relationship Id="rId1" Type="http://schemas.openxmlformats.org/officeDocument/2006/relationships/tags" Target="../tags/tag8.xml"/><Relationship Id="rId4" Type="http://schemas.openxmlformats.org/officeDocument/2006/relationships/image" Target="../media/image16.emf"/></Relationships>
</file>

<file path=ppt/slideLayouts/_rels/slideLayout8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Master" Target="../slideMasters/slideMaster4.xml"/><Relationship Id="rId1" Type="http://schemas.openxmlformats.org/officeDocument/2006/relationships/tags" Target="../tags/tag9.xml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4" Type="http://schemas.openxmlformats.org/officeDocument/2006/relationships/image" Target="../media/image16.emf"/></Relationships>
</file>

<file path=ppt/slideLayouts/_rels/slideLayout8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9.png"/><Relationship Id="rId7" Type="http://schemas.openxmlformats.org/officeDocument/2006/relationships/image" Target="../media/image1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8.png"/><Relationship Id="rId9" Type="http://schemas.openxmlformats.org/officeDocument/2006/relationships/image" Target="../media/image7.svg"/></Relationships>
</file>

<file path=ppt/slideLayouts/_rels/slideLayout8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svg"/><Relationship Id="rId9" Type="http://schemas.openxmlformats.org/officeDocument/2006/relationships/image" Target="../media/image1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general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44BA4A-650B-8C42-8DC0-9DF257D74BB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12700" y="426261"/>
            <a:ext cx="10891899" cy="467561"/>
          </a:xfrm>
        </p:spPr>
        <p:txBody>
          <a:bodyPr/>
          <a:lstStyle>
            <a:lvl1pPr algn="l">
              <a:defRPr sz="2500"/>
            </a:lvl1pPr>
          </a:lstStyle>
          <a:p>
            <a:pPr lvl="0"/>
            <a:r>
              <a:rPr lang="en-GB"/>
              <a:t>Slide Title Arial bold 25pt</a:t>
            </a:r>
          </a:p>
          <a:p>
            <a:pPr lvl="0"/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50E0402-6102-444A-A2BA-BF2FCBF90C5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57131" y="6476273"/>
            <a:ext cx="5499100" cy="1524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1D1C43E-1759-4948-A043-CCD20DB9EA46}"/>
              </a:ext>
            </a:extLst>
          </p:cNvPr>
          <p:cNvSpPr txBox="1"/>
          <p:nvPr userDrawn="1"/>
        </p:nvSpPr>
        <p:spPr>
          <a:xfrm>
            <a:off x="322717" y="6378981"/>
            <a:ext cx="54990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European Southern Observatory and our Engineers 22.02.24</a:t>
            </a:r>
            <a:endParaRPr lang="en-NL" sz="140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407C9C1-0BAD-418E-9B2F-D292C941B878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A6D58B66-3E1F-43AD-B4A7-9E9FC8E09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153367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A1BDFDC-05C0-2148-BAC3-E0178A09CC0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53800" y="331080"/>
            <a:ext cx="434616" cy="570080"/>
          </a:xfrm>
          <a:prstGeom prst="rect">
            <a:avLst/>
          </a:prstGeom>
        </p:spPr>
      </p:pic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9B0754A8-37DC-FA46-8FE9-BD77CD4C175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12700" y="426261"/>
            <a:ext cx="10891899" cy="467561"/>
          </a:xfrm>
        </p:spPr>
        <p:txBody>
          <a:bodyPr/>
          <a:lstStyle>
            <a:lvl1pPr algn="l">
              <a:defRPr sz="2500"/>
            </a:lvl1pPr>
          </a:lstStyle>
          <a:p>
            <a:pPr lvl="0"/>
            <a:r>
              <a:rPr lang="en-GB"/>
              <a:t>Slide Title Arial bold 25pt</a:t>
            </a:r>
          </a:p>
          <a:p>
            <a:pPr lvl="0"/>
            <a:endParaRPr lang="en-GB"/>
          </a:p>
        </p:txBody>
      </p:sp>
      <p:sp>
        <p:nvSpPr>
          <p:cNvPr id="32" name="Text Placeholder 31">
            <a:extLst>
              <a:ext uri="{FF2B5EF4-FFF2-40B4-BE49-F238E27FC236}">
                <a16:creationId xmlns:a16="http://schemas.microsoft.com/office/drawing/2014/main" id="{A4ECCC32-6F96-8245-BB5A-E1A204F6762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14495" y="3169639"/>
            <a:ext cx="2557515" cy="1248125"/>
          </a:xfrm>
        </p:spPr>
        <p:txBody>
          <a:bodyPr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3"/>
              </a:buBlip>
              <a:tabLst/>
              <a:defRPr sz="20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92125" indent="-219075">
              <a:buFontTx/>
              <a:buBlip>
                <a:blip r:embed="rId3"/>
              </a:buBlip>
              <a:tabLst/>
              <a:defRPr sz="1700"/>
            </a:lvl2pPr>
            <a:lvl3pPr>
              <a:buFontTx/>
              <a:buBlip>
                <a:blip r:embed="rId3"/>
              </a:buBlip>
              <a:defRPr/>
            </a:lvl3pPr>
            <a:lvl4pPr>
              <a:buFontTx/>
              <a:buBlip>
                <a:blip r:embed="rId3"/>
              </a:buBlip>
              <a:defRPr/>
            </a:lvl4pPr>
            <a:lvl5pPr>
              <a:buFontTx/>
              <a:buBlip>
                <a:blip r:embed="rId3"/>
              </a:buBlip>
              <a:defRPr/>
            </a:lvl5pPr>
          </a:lstStyle>
          <a:p>
            <a:pPr lvl="0"/>
            <a:r>
              <a:rPr lang="en-GB"/>
              <a:t>Press enter to add bullets and items</a:t>
            </a:r>
          </a:p>
          <a:p>
            <a:pPr lvl="1"/>
            <a:r>
              <a:rPr lang="en-GB"/>
              <a:t>And this is a subitem</a:t>
            </a:r>
          </a:p>
        </p:txBody>
      </p:sp>
      <p:sp>
        <p:nvSpPr>
          <p:cNvPr id="33" name="Text Placeholder 31">
            <a:extLst>
              <a:ext uri="{FF2B5EF4-FFF2-40B4-BE49-F238E27FC236}">
                <a16:creationId xmlns:a16="http://schemas.microsoft.com/office/drawing/2014/main" id="{27ED0CC2-0AC2-1F45-9205-F37676A4F20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522653" y="3169639"/>
            <a:ext cx="2361627" cy="750289"/>
          </a:xfrm>
        </p:spPr>
        <p:txBody>
          <a:bodyPr/>
          <a:lstStyle>
            <a:lvl1pPr marL="185738" indent="-185738">
              <a:buFontTx/>
              <a:buBlip>
                <a:blip r:embed="rId3"/>
              </a:buBlip>
              <a:tabLst/>
              <a:defRPr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buFontTx/>
              <a:buBlip>
                <a:blip r:embed="rId3"/>
              </a:buBlip>
              <a:defRPr/>
            </a:lvl2pPr>
            <a:lvl3pPr>
              <a:buFontTx/>
              <a:buBlip>
                <a:blip r:embed="rId3"/>
              </a:buBlip>
              <a:defRPr/>
            </a:lvl3pPr>
            <a:lvl4pPr>
              <a:buFontTx/>
              <a:buBlip>
                <a:blip r:embed="rId3"/>
              </a:buBlip>
              <a:defRPr/>
            </a:lvl4pPr>
            <a:lvl5pPr>
              <a:buFontTx/>
              <a:buBlip>
                <a:blip r:embed="rId3"/>
              </a:buBlip>
              <a:defRPr/>
            </a:lvl5pPr>
          </a:lstStyle>
          <a:p>
            <a:pPr lvl="0"/>
            <a:r>
              <a:rPr lang="en-GB"/>
              <a:t>Press enter to add bullets and items</a:t>
            </a:r>
          </a:p>
        </p:txBody>
      </p:sp>
      <p:sp>
        <p:nvSpPr>
          <p:cNvPr id="34" name="Text Placeholder 31">
            <a:extLst>
              <a:ext uri="{FF2B5EF4-FFF2-40B4-BE49-F238E27FC236}">
                <a16:creationId xmlns:a16="http://schemas.microsoft.com/office/drawing/2014/main" id="{801E3E5C-183F-B541-83EA-64AA015350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330811" y="3169639"/>
            <a:ext cx="2361627" cy="750289"/>
          </a:xfrm>
        </p:spPr>
        <p:txBody>
          <a:bodyPr/>
          <a:lstStyle>
            <a:lvl1pPr marL="185738" indent="-185738">
              <a:buFontTx/>
              <a:buBlip>
                <a:blip r:embed="rId3"/>
              </a:buBlip>
              <a:tabLst/>
              <a:defRPr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buFontTx/>
              <a:buBlip>
                <a:blip r:embed="rId3"/>
              </a:buBlip>
              <a:defRPr/>
            </a:lvl2pPr>
            <a:lvl3pPr>
              <a:buFontTx/>
              <a:buBlip>
                <a:blip r:embed="rId3"/>
              </a:buBlip>
              <a:defRPr/>
            </a:lvl3pPr>
            <a:lvl4pPr>
              <a:buFontTx/>
              <a:buBlip>
                <a:blip r:embed="rId3"/>
              </a:buBlip>
              <a:defRPr/>
            </a:lvl4pPr>
            <a:lvl5pPr>
              <a:buFontTx/>
              <a:buBlip>
                <a:blip r:embed="rId3"/>
              </a:buBlip>
              <a:defRPr/>
            </a:lvl5pPr>
          </a:lstStyle>
          <a:p>
            <a:pPr lvl="0"/>
            <a:r>
              <a:rPr lang="en-GB"/>
              <a:t>Press enter to add bullets and items</a:t>
            </a:r>
          </a:p>
        </p:txBody>
      </p:sp>
      <p:sp>
        <p:nvSpPr>
          <p:cNvPr id="35" name="Text Placeholder 31">
            <a:extLst>
              <a:ext uri="{FF2B5EF4-FFF2-40B4-BE49-F238E27FC236}">
                <a16:creationId xmlns:a16="http://schemas.microsoft.com/office/drawing/2014/main" id="{311B27FC-4F15-514F-9E22-E0C20B909E9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138968" y="3169639"/>
            <a:ext cx="2361627" cy="750289"/>
          </a:xfrm>
        </p:spPr>
        <p:txBody>
          <a:bodyPr/>
          <a:lstStyle>
            <a:lvl1pPr marL="185738" indent="-185738">
              <a:buFontTx/>
              <a:buBlip>
                <a:blip r:embed="rId3"/>
              </a:buBlip>
              <a:tabLst/>
              <a:defRPr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buFontTx/>
              <a:buBlip>
                <a:blip r:embed="rId3"/>
              </a:buBlip>
              <a:defRPr/>
            </a:lvl2pPr>
            <a:lvl3pPr>
              <a:buFontTx/>
              <a:buBlip>
                <a:blip r:embed="rId3"/>
              </a:buBlip>
              <a:defRPr/>
            </a:lvl3pPr>
            <a:lvl4pPr>
              <a:buFontTx/>
              <a:buBlip>
                <a:blip r:embed="rId3"/>
              </a:buBlip>
              <a:defRPr/>
            </a:lvl4pPr>
            <a:lvl5pPr>
              <a:buFontTx/>
              <a:buBlip>
                <a:blip r:embed="rId3"/>
              </a:buBlip>
              <a:defRPr/>
            </a:lvl5pPr>
          </a:lstStyle>
          <a:p>
            <a:pPr lvl="0"/>
            <a:r>
              <a:rPr lang="en-GB"/>
              <a:t>Press enter to add bullets and items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B9BAD55-003D-534B-86E0-D9DE73EDCCFB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5857131" y="6476273"/>
            <a:ext cx="5499100" cy="1524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577A11A-1FED-8A44-8DC6-DE86DE4A5081}"/>
              </a:ext>
            </a:extLst>
          </p:cNvPr>
          <p:cNvSpPr txBox="1"/>
          <p:nvPr userDrawn="1"/>
        </p:nvSpPr>
        <p:spPr>
          <a:xfrm>
            <a:off x="1" y="6344357"/>
            <a:ext cx="57613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srgbClr val="00AAE3">
                    <a:lumMod val="60000"/>
                    <a:lumOff val="4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Mario Kiekebusch, November 25th - 28th, Instrument Control Systems 2024</a:t>
            </a:r>
            <a:endParaRPr kumimoji="0" lang="de-CH" sz="1200" b="0" i="1" u="none" strike="noStrike" kern="1200" cap="none" spc="0" normalizeH="0" baseline="0" noProof="0" dirty="0">
              <a:ln>
                <a:noFill/>
              </a:ln>
              <a:solidFill>
                <a:srgbClr val="00AAE3">
                  <a:lumMod val="60000"/>
                  <a:lumOff val="40000"/>
                </a:srgb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338FF40-5CF0-4929-9281-609645F0FC06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9138968" y="6344357"/>
            <a:ext cx="2743200" cy="365125"/>
          </a:xfrm>
        </p:spPr>
        <p:txBody>
          <a:bodyPr/>
          <a:lstStyle/>
          <a:p>
            <a:fld id="{A6D58B66-3E1F-43AD-B4A7-9E9FC8E09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117663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ig_image_section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27CF7099-3C01-6145-AD41-AA3B03C0DF58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anchor="ctr"/>
          <a:lstStyle>
            <a:lvl1pPr algn="ctr">
              <a:buFontTx/>
              <a:buNone/>
              <a:defRPr sz="2000" b="1">
                <a:solidFill>
                  <a:srgbClr val="0077B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P</a:t>
            </a:r>
            <a:r>
              <a:rPr lang="en-DE"/>
              <a:t>lace picture here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208517A-E626-E74B-B7CC-C18EF9BB439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57131" y="6476273"/>
            <a:ext cx="5499100" cy="1524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882F0A-DEFC-4D9C-A114-5610E8F3D92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6D58B66-3E1F-43AD-B4A7-9E9FC8E09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280897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osaic_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821100CC-98A3-A848-A5C3-5465F7AD8CD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013638" y="2232837"/>
            <a:ext cx="1850066" cy="1850066"/>
          </a:xfrm>
          <a:custGeom>
            <a:avLst/>
            <a:gdLst>
              <a:gd name="connsiteX0" fmla="*/ 925033 w 1850066"/>
              <a:gd name="connsiteY0" fmla="*/ 0 h 1850066"/>
              <a:gd name="connsiteX1" fmla="*/ 1850066 w 1850066"/>
              <a:gd name="connsiteY1" fmla="*/ 925033 h 1850066"/>
              <a:gd name="connsiteX2" fmla="*/ 925033 w 1850066"/>
              <a:gd name="connsiteY2" fmla="*/ 1850066 h 1850066"/>
              <a:gd name="connsiteX3" fmla="*/ 0 w 1850066"/>
              <a:gd name="connsiteY3" fmla="*/ 925033 h 1850066"/>
              <a:gd name="connsiteX4" fmla="*/ 925033 w 1850066"/>
              <a:gd name="connsiteY4" fmla="*/ 0 h 1850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50066" h="1850066">
                <a:moveTo>
                  <a:pt x="925033" y="0"/>
                </a:moveTo>
                <a:cubicBezTo>
                  <a:pt x="1435915" y="0"/>
                  <a:pt x="1850066" y="414151"/>
                  <a:pt x="1850066" y="925033"/>
                </a:cubicBezTo>
                <a:cubicBezTo>
                  <a:pt x="1850066" y="1435915"/>
                  <a:pt x="1435915" y="1850066"/>
                  <a:pt x="925033" y="1850066"/>
                </a:cubicBezTo>
                <a:cubicBezTo>
                  <a:pt x="414151" y="1850066"/>
                  <a:pt x="0" y="1435915"/>
                  <a:pt x="0" y="925033"/>
                </a:cubicBezTo>
                <a:cubicBezTo>
                  <a:pt x="0" y="414151"/>
                  <a:pt x="414151" y="0"/>
                  <a:pt x="925033" y="0"/>
                </a:cubicBezTo>
                <a:close/>
              </a:path>
            </a:pathLst>
          </a:custGeom>
          <a:ln w="38100">
            <a:solidFill>
              <a:srgbClr val="0077BE"/>
            </a:solidFill>
          </a:ln>
        </p:spPr>
        <p:txBody>
          <a:bodyPr wrap="square">
            <a:noAutofit/>
          </a:bodyPr>
          <a:lstStyle>
            <a:lvl1pPr algn="ctr">
              <a:defRPr sz="1800" b="0" i="0" strike="noStrike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GB"/>
              <a:t>Click icon to add picture</a:t>
            </a:r>
            <a:endParaRPr lang="en-DE"/>
          </a:p>
        </p:txBody>
      </p:sp>
      <p:sp>
        <p:nvSpPr>
          <p:cNvPr id="56" name="Text Placeholder 30">
            <a:extLst>
              <a:ext uri="{FF2B5EF4-FFF2-40B4-BE49-F238E27FC236}">
                <a16:creationId xmlns:a16="http://schemas.microsoft.com/office/drawing/2014/main" id="{29628022-DB33-2945-9A3A-15E855A821EF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013638" y="4413108"/>
            <a:ext cx="1876929" cy="327025"/>
          </a:xfrm>
        </p:spPr>
        <p:txBody>
          <a:bodyPr/>
          <a:lstStyle>
            <a:lvl1pPr algn="ctr">
              <a:defRPr sz="1800" baseline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Picture’s name</a:t>
            </a:r>
          </a:p>
        </p:txBody>
      </p:sp>
      <p:sp>
        <p:nvSpPr>
          <p:cNvPr id="59" name="Picture Placeholder 58">
            <a:extLst>
              <a:ext uri="{FF2B5EF4-FFF2-40B4-BE49-F238E27FC236}">
                <a16:creationId xmlns:a16="http://schemas.microsoft.com/office/drawing/2014/main" id="{196729A1-764F-434F-97B8-E0A600AAEC93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9348073" y="2232837"/>
            <a:ext cx="1850066" cy="1850066"/>
          </a:xfrm>
          <a:custGeom>
            <a:avLst/>
            <a:gdLst>
              <a:gd name="connsiteX0" fmla="*/ 925033 w 1850066"/>
              <a:gd name="connsiteY0" fmla="*/ 0 h 1850066"/>
              <a:gd name="connsiteX1" fmla="*/ 1850066 w 1850066"/>
              <a:gd name="connsiteY1" fmla="*/ 925033 h 1850066"/>
              <a:gd name="connsiteX2" fmla="*/ 925033 w 1850066"/>
              <a:gd name="connsiteY2" fmla="*/ 1850066 h 1850066"/>
              <a:gd name="connsiteX3" fmla="*/ 0 w 1850066"/>
              <a:gd name="connsiteY3" fmla="*/ 925033 h 1850066"/>
              <a:gd name="connsiteX4" fmla="*/ 925033 w 1850066"/>
              <a:gd name="connsiteY4" fmla="*/ 0 h 1850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50066" h="1850066">
                <a:moveTo>
                  <a:pt x="925033" y="0"/>
                </a:moveTo>
                <a:cubicBezTo>
                  <a:pt x="1435915" y="0"/>
                  <a:pt x="1850066" y="414151"/>
                  <a:pt x="1850066" y="925033"/>
                </a:cubicBezTo>
                <a:cubicBezTo>
                  <a:pt x="1850066" y="1435915"/>
                  <a:pt x="1435915" y="1850066"/>
                  <a:pt x="925033" y="1850066"/>
                </a:cubicBezTo>
                <a:cubicBezTo>
                  <a:pt x="414151" y="1850066"/>
                  <a:pt x="0" y="1435915"/>
                  <a:pt x="0" y="925033"/>
                </a:cubicBezTo>
                <a:cubicBezTo>
                  <a:pt x="0" y="414151"/>
                  <a:pt x="414151" y="0"/>
                  <a:pt x="925033" y="0"/>
                </a:cubicBezTo>
                <a:close/>
              </a:path>
            </a:pathLst>
          </a:custGeom>
          <a:ln w="38100">
            <a:solidFill>
              <a:srgbClr val="0077BE"/>
            </a:solidFill>
          </a:ln>
        </p:spPr>
        <p:txBody>
          <a:bodyPr wrap="square">
            <a:noAutofit/>
          </a:bodyPr>
          <a:lstStyle>
            <a:lvl1pPr algn="ctr">
              <a:defRPr sz="1800" b="0" i="0" strike="noStrike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GB"/>
              <a:t>Click icon to add picture</a:t>
            </a:r>
            <a:endParaRPr lang="en-DE"/>
          </a:p>
        </p:txBody>
      </p:sp>
      <p:sp>
        <p:nvSpPr>
          <p:cNvPr id="61" name="Picture Placeholder 60">
            <a:extLst>
              <a:ext uri="{FF2B5EF4-FFF2-40B4-BE49-F238E27FC236}">
                <a16:creationId xmlns:a16="http://schemas.microsoft.com/office/drawing/2014/main" id="{38C0066F-A5D0-FD4D-81AE-E9AFC624FA7F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6569928" y="2232837"/>
            <a:ext cx="1850066" cy="1850066"/>
          </a:xfrm>
          <a:custGeom>
            <a:avLst/>
            <a:gdLst>
              <a:gd name="connsiteX0" fmla="*/ 925033 w 1850066"/>
              <a:gd name="connsiteY0" fmla="*/ 0 h 1850066"/>
              <a:gd name="connsiteX1" fmla="*/ 1850066 w 1850066"/>
              <a:gd name="connsiteY1" fmla="*/ 925033 h 1850066"/>
              <a:gd name="connsiteX2" fmla="*/ 925033 w 1850066"/>
              <a:gd name="connsiteY2" fmla="*/ 1850066 h 1850066"/>
              <a:gd name="connsiteX3" fmla="*/ 0 w 1850066"/>
              <a:gd name="connsiteY3" fmla="*/ 925033 h 1850066"/>
              <a:gd name="connsiteX4" fmla="*/ 925033 w 1850066"/>
              <a:gd name="connsiteY4" fmla="*/ 0 h 1850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50066" h="1850066">
                <a:moveTo>
                  <a:pt x="925033" y="0"/>
                </a:moveTo>
                <a:cubicBezTo>
                  <a:pt x="1435915" y="0"/>
                  <a:pt x="1850066" y="414151"/>
                  <a:pt x="1850066" y="925033"/>
                </a:cubicBezTo>
                <a:cubicBezTo>
                  <a:pt x="1850066" y="1435915"/>
                  <a:pt x="1435915" y="1850066"/>
                  <a:pt x="925033" y="1850066"/>
                </a:cubicBezTo>
                <a:cubicBezTo>
                  <a:pt x="414151" y="1850066"/>
                  <a:pt x="0" y="1435915"/>
                  <a:pt x="0" y="925033"/>
                </a:cubicBezTo>
                <a:cubicBezTo>
                  <a:pt x="0" y="414151"/>
                  <a:pt x="414151" y="0"/>
                  <a:pt x="925033" y="0"/>
                </a:cubicBezTo>
                <a:close/>
              </a:path>
            </a:pathLst>
          </a:custGeom>
          <a:ln w="38100">
            <a:solidFill>
              <a:srgbClr val="0077BE"/>
            </a:solidFill>
          </a:ln>
        </p:spPr>
        <p:txBody>
          <a:bodyPr wrap="square">
            <a:noAutofit/>
          </a:bodyPr>
          <a:lstStyle>
            <a:lvl1pPr algn="ctr">
              <a:defRPr sz="1800" b="0" i="0" strike="noStrike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GB"/>
              <a:t>Click icon to add picture</a:t>
            </a:r>
            <a:endParaRPr lang="en-DE"/>
          </a:p>
        </p:txBody>
      </p:sp>
      <p:sp>
        <p:nvSpPr>
          <p:cNvPr id="63" name="Picture Placeholder 62">
            <a:extLst>
              <a:ext uri="{FF2B5EF4-FFF2-40B4-BE49-F238E27FC236}">
                <a16:creationId xmlns:a16="http://schemas.microsoft.com/office/drawing/2014/main" id="{B7F0DB38-D59B-AB4A-9BB9-60E672204C1B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3791783" y="2232837"/>
            <a:ext cx="1850066" cy="1850066"/>
          </a:xfrm>
          <a:custGeom>
            <a:avLst/>
            <a:gdLst>
              <a:gd name="connsiteX0" fmla="*/ 925033 w 1850066"/>
              <a:gd name="connsiteY0" fmla="*/ 0 h 1850066"/>
              <a:gd name="connsiteX1" fmla="*/ 1850066 w 1850066"/>
              <a:gd name="connsiteY1" fmla="*/ 925033 h 1850066"/>
              <a:gd name="connsiteX2" fmla="*/ 925033 w 1850066"/>
              <a:gd name="connsiteY2" fmla="*/ 1850066 h 1850066"/>
              <a:gd name="connsiteX3" fmla="*/ 0 w 1850066"/>
              <a:gd name="connsiteY3" fmla="*/ 925033 h 1850066"/>
              <a:gd name="connsiteX4" fmla="*/ 925033 w 1850066"/>
              <a:gd name="connsiteY4" fmla="*/ 0 h 1850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50066" h="1850066">
                <a:moveTo>
                  <a:pt x="925033" y="0"/>
                </a:moveTo>
                <a:cubicBezTo>
                  <a:pt x="1435915" y="0"/>
                  <a:pt x="1850066" y="414151"/>
                  <a:pt x="1850066" y="925033"/>
                </a:cubicBezTo>
                <a:cubicBezTo>
                  <a:pt x="1850066" y="1435915"/>
                  <a:pt x="1435915" y="1850066"/>
                  <a:pt x="925033" y="1850066"/>
                </a:cubicBezTo>
                <a:cubicBezTo>
                  <a:pt x="414151" y="1850066"/>
                  <a:pt x="0" y="1435915"/>
                  <a:pt x="0" y="925033"/>
                </a:cubicBezTo>
                <a:cubicBezTo>
                  <a:pt x="0" y="414151"/>
                  <a:pt x="414151" y="0"/>
                  <a:pt x="925033" y="0"/>
                </a:cubicBezTo>
                <a:close/>
              </a:path>
            </a:pathLst>
          </a:custGeom>
          <a:ln w="38100">
            <a:solidFill>
              <a:srgbClr val="0077BE"/>
            </a:solidFill>
          </a:ln>
        </p:spPr>
        <p:txBody>
          <a:bodyPr wrap="square">
            <a:noAutofit/>
          </a:bodyPr>
          <a:lstStyle>
            <a:lvl1pPr algn="ctr">
              <a:defRPr sz="1800" b="0" i="0" strike="noStrike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GB"/>
              <a:t>Click icon to add picture</a:t>
            </a:r>
            <a:endParaRPr lang="en-DE"/>
          </a:p>
        </p:txBody>
      </p:sp>
      <p:sp>
        <p:nvSpPr>
          <p:cNvPr id="14" name="Text Placeholder 30">
            <a:extLst>
              <a:ext uri="{FF2B5EF4-FFF2-40B4-BE49-F238E27FC236}">
                <a16:creationId xmlns:a16="http://schemas.microsoft.com/office/drawing/2014/main" id="{796613F7-BC03-3A42-A0C1-6AA8D014DE44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3778351" y="4413108"/>
            <a:ext cx="1876929" cy="327025"/>
          </a:xfrm>
        </p:spPr>
        <p:txBody>
          <a:bodyPr/>
          <a:lstStyle>
            <a:lvl1pPr algn="ctr">
              <a:defRPr sz="1800" baseline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Picture’s name</a:t>
            </a:r>
          </a:p>
        </p:txBody>
      </p:sp>
      <p:sp>
        <p:nvSpPr>
          <p:cNvPr id="15" name="Text Placeholder 30">
            <a:extLst>
              <a:ext uri="{FF2B5EF4-FFF2-40B4-BE49-F238E27FC236}">
                <a16:creationId xmlns:a16="http://schemas.microsoft.com/office/drawing/2014/main" id="{0C3B918F-498A-8643-B976-DF413FADDE7F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637542" y="4413107"/>
            <a:ext cx="1876929" cy="327025"/>
          </a:xfrm>
        </p:spPr>
        <p:txBody>
          <a:bodyPr/>
          <a:lstStyle>
            <a:lvl1pPr algn="ctr">
              <a:defRPr sz="1800" baseline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Picture’s name</a:t>
            </a:r>
          </a:p>
        </p:txBody>
      </p:sp>
      <p:sp>
        <p:nvSpPr>
          <p:cNvPr id="16" name="Text Placeholder 30">
            <a:extLst>
              <a:ext uri="{FF2B5EF4-FFF2-40B4-BE49-F238E27FC236}">
                <a16:creationId xmlns:a16="http://schemas.microsoft.com/office/drawing/2014/main" id="{D7C41FBC-54C7-764D-BEC6-702606FFA337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9301433" y="4413108"/>
            <a:ext cx="1876929" cy="327025"/>
          </a:xfrm>
        </p:spPr>
        <p:txBody>
          <a:bodyPr/>
          <a:lstStyle>
            <a:lvl1pPr algn="ctr">
              <a:defRPr sz="1800" baseline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Picture’s name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8BA78BB1-89C2-264A-B4B7-612EF51A8DF8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512700" y="426261"/>
            <a:ext cx="10891899" cy="467561"/>
          </a:xfrm>
        </p:spPr>
        <p:txBody>
          <a:bodyPr/>
          <a:lstStyle>
            <a:lvl1pPr algn="l">
              <a:defRPr sz="2500"/>
            </a:lvl1pPr>
          </a:lstStyle>
          <a:p>
            <a:pPr lvl="0"/>
            <a:r>
              <a:rPr lang="en-GB"/>
              <a:t>Slide Title Arial bold 25pt</a:t>
            </a:r>
          </a:p>
          <a:p>
            <a:pPr lvl="0"/>
            <a:endParaRPr lang="en-GB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89C3FA3-29A0-B84D-8DE8-E75D59CB37C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57131" y="6476273"/>
            <a:ext cx="5499100" cy="1524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8128363-AF98-6E47-9471-C900BBC87821}"/>
              </a:ext>
            </a:extLst>
          </p:cNvPr>
          <p:cNvSpPr txBox="1"/>
          <p:nvPr userDrawn="1"/>
        </p:nvSpPr>
        <p:spPr>
          <a:xfrm>
            <a:off x="322718" y="6378981"/>
            <a:ext cx="53346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European Southern Observatory and our Engineers 22.02.24</a:t>
            </a:r>
            <a:endParaRPr lang="en-NL" sz="140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6CCE725-4016-4A96-AE37-89BED81707BF}"/>
              </a:ext>
            </a:extLst>
          </p:cNvPr>
          <p:cNvSpPr>
            <a:spLocks noGrp="1"/>
          </p:cNvSpPr>
          <p:nvPr>
            <p:ph type="sldNum" sz="quarter" idx="37"/>
          </p:nvPr>
        </p:nvSpPr>
        <p:spPr/>
        <p:txBody>
          <a:bodyPr/>
          <a:lstStyle/>
          <a:p>
            <a:fld id="{A6D58B66-3E1F-43AD-B4A7-9E9FC8E09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239302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8D9C65C-39DD-FD47-8F12-E1D11D6F849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57131" y="6476273"/>
            <a:ext cx="5499100" cy="1524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575F89E-48A0-EF41-A6F1-655DA1D923A4}"/>
              </a:ext>
            </a:extLst>
          </p:cNvPr>
          <p:cNvSpPr txBox="1"/>
          <p:nvPr userDrawn="1"/>
        </p:nvSpPr>
        <p:spPr>
          <a:xfrm>
            <a:off x="322718" y="6378981"/>
            <a:ext cx="53346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European Southern Observatory and our Engineers 22.02.24</a:t>
            </a:r>
            <a:endParaRPr lang="en-NL" sz="140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41BE4CB-4C6C-44BD-B844-92A61D2DBD6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D58B66-3E1F-43AD-B4A7-9E9FC8E09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698406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2FEBCA-8DF2-B44F-A584-AA95DDE0AE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20F32D-C0AB-1B4A-B225-99916C7BB5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D8820B8-BF63-48F4-9C06-EFEB1A770BC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57131" y="6485509"/>
            <a:ext cx="5499100" cy="152400"/>
          </a:xfrm>
          <a:prstGeom prst="rect">
            <a:avLst/>
          </a:prstGeom>
        </p:spPr>
      </p:pic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DFBDC69-BDC0-43BA-A7DA-124BFA2FF1B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D58B66-3E1F-43AD-B4A7-9E9FC8E09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1590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7104A9-2F33-404E-A1BF-230100F703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DCE439-6E79-5E4C-89ED-8EDD6DA979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FE2ED2D-2FB3-4244-818C-9A809EAD9B9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57131" y="6476273"/>
            <a:ext cx="5499100" cy="152400"/>
          </a:xfrm>
          <a:prstGeom prst="rect">
            <a:avLst/>
          </a:prstGeom>
        </p:spPr>
      </p:pic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5CFBE85F-3F60-454C-83E2-3FEA4D348AD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D58B66-3E1F-43AD-B4A7-9E9FC8E09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50530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1D75D6-87E2-CE4A-844A-23D81B1D92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CD03D3-A2BC-4E4D-8525-7E2FC9D2EAA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006BA77-C609-DA43-829D-D608A33128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6597835-A777-7140-810F-9B975F54BF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94887" y="6385785"/>
            <a:ext cx="7858513" cy="365125"/>
          </a:xfrm>
          <a:prstGeom prst="rect">
            <a:avLst/>
          </a:prstGeom>
        </p:spPr>
        <p:txBody>
          <a:bodyPr/>
          <a:lstStyle>
            <a:lvl1pPr>
              <a:defRPr sz="1400"/>
            </a:lvl1pPr>
          </a:lstStyle>
          <a:p>
            <a:r>
              <a:rPr lang="en-US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European Southern Observatory and our Engineers 22.02.24</a:t>
            </a:r>
            <a:endParaRPr lang="en-NL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DE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E03D1E3-5A8D-42F4-9CA3-203ECB54BAF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57131" y="6476273"/>
            <a:ext cx="5499100" cy="152400"/>
          </a:xfrm>
          <a:prstGeom prst="rect">
            <a:avLst/>
          </a:prstGeom>
        </p:spPr>
      </p:pic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B3AD2BB4-CA45-4A1F-9370-78955F9EBD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58B66-3E1F-43AD-B4A7-9E9FC8E09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69445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54FE79-7061-FA4B-9ED0-8AF5884225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F14006-287E-3E4D-BD32-A7E2848871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615D848-A348-2D44-8A7D-8CD7F0F928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67D1B8C-0F8B-1D44-8D5D-26D320D0C2B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5DB8C60-1F81-2744-AF11-D8960AB141C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885A147-E26A-45C3-B024-DDC8B3C1436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57131" y="6476273"/>
            <a:ext cx="5499100" cy="152400"/>
          </a:xfrm>
          <a:prstGeom prst="rect">
            <a:avLst/>
          </a:prstGeom>
        </p:spPr>
      </p:pic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81853454-045C-4C3D-A955-092C6A7824A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D58B66-3E1F-43AD-B4A7-9E9FC8E09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61020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A1FEC9-A0FE-ED44-8637-7E239BE347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DE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F073DC1-B6CB-4B04-AB7A-0035687E4D6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57131" y="6485509"/>
            <a:ext cx="5499100" cy="152400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368C7CE-A233-48F0-A07E-C595819F7D9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D58B66-3E1F-43AD-B4A7-9E9FC8E09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75787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FEC95E1-55DE-4AE7-83A1-E69C8C2766E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57131" y="6485509"/>
            <a:ext cx="5499100" cy="152400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272229-75DD-44AD-B05B-A5094C7D4D6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D58B66-3E1F-43AD-B4A7-9E9FC8E09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3513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FDAEA9-CF83-AF42-AF3F-1EAB497720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6C9C71-02D5-6442-B315-9D2154EA97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E3CC06-AC2C-5C42-BCB8-884442C381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10D6B97-37E0-42CF-9BEA-228EE0F7954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57131" y="6476273"/>
            <a:ext cx="5499100" cy="152400"/>
          </a:xfrm>
          <a:prstGeom prst="rect">
            <a:avLst/>
          </a:prstGeom>
        </p:spPr>
      </p:pic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F7FC04D-7C48-4C52-B09A-0E242CF32DD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D58B66-3E1F-43AD-B4A7-9E9FC8E09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68839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C20E0D-7001-7440-BB25-0F55D0ECF2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F3975F8-E28B-C842-9ACA-6F251D0FC18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D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8C7414-C6CD-944D-8912-BF92C84091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E6FAD20-D091-475E-B00F-0CB288DD250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57131" y="6476273"/>
            <a:ext cx="5499100" cy="152400"/>
          </a:xfrm>
          <a:prstGeom prst="rect">
            <a:avLst/>
          </a:prstGeom>
        </p:spPr>
      </p:pic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7CD50CE-34B7-49F4-8ADD-4E70EB8326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D58B66-3E1F-43AD-B4A7-9E9FC8E09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95647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274A59-ECE0-324B-80BE-B4E37BE4DC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9A96A9A-89C2-6C4E-A550-1A43503D90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CF7FC27-1009-43D7-B5A2-4D61FF7C694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57131" y="6476273"/>
            <a:ext cx="5499100" cy="152400"/>
          </a:xfrm>
          <a:prstGeom prst="rect">
            <a:avLst/>
          </a:prstGeom>
        </p:spPr>
      </p:pic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0D6BC072-4172-46DF-9C29-1B68A5AA472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D58B66-3E1F-43AD-B4A7-9E9FC8E09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06574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D58BE51-5C6C-E740-829E-FE3504A7CB2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4D2A7A3-1014-1643-8BDB-868DC7E97C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9EF77AC-FAFD-4398-ADE9-E705D8F5C17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57131" y="6476273"/>
            <a:ext cx="5499100" cy="152400"/>
          </a:xfrm>
          <a:prstGeom prst="rect">
            <a:avLst/>
          </a:prstGeom>
        </p:spPr>
      </p:pic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1480B67D-E1F7-4FF4-AE08-1E4A6E3EA90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D58B66-3E1F-43AD-B4A7-9E9FC8E09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631443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eneral_slide_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44BA4A-650B-8C42-8DC0-9DF257D74BB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75121" y="573095"/>
            <a:ext cx="11008892" cy="306977"/>
          </a:xfrm>
        </p:spPr>
        <p:txBody>
          <a:bodyPr/>
          <a:lstStyle>
            <a:lvl1pPr algn="r">
              <a:defRPr sz="1800"/>
            </a:lvl1pPr>
          </a:lstStyle>
          <a:p>
            <a:pPr lvl="0"/>
            <a:r>
              <a:rPr lang="en-GB"/>
              <a:t>Title text in Arial bold, size 18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911F5D4-7936-4EA4-8D77-C21368546F1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57131" y="6476273"/>
            <a:ext cx="5499100" cy="152400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C6761DD-1304-4A15-99E7-49EAF42860B3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A6D58B66-3E1F-43AD-B4A7-9E9FC8E09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464464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27CF7099-3C01-6145-AD41-AA3B03C0DF58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anchor="ctr"/>
          <a:lstStyle>
            <a:lvl1pPr algn="ctr">
              <a:buFontTx/>
              <a:buNone/>
              <a:defRPr sz="2000" b="1">
                <a:solidFill>
                  <a:srgbClr val="0077B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P</a:t>
            </a:r>
            <a:r>
              <a:rPr lang="en-DE"/>
              <a:t>lace picture here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EC875BA-6EC7-4234-B1D1-FF6BDA9D0EC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57131" y="6476273"/>
            <a:ext cx="5499100" cy="152400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F1BDFDD-746D-45DF-986A-7D72BB16061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6D58B66-3E1F-43AD-B4A7-9E9FC8E09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816929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saic_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3951337F-5D61-F244-B972-8B8FB108FA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3098" y="6427185"/>
            <a:ext cx="5002899" cy="297773"/>
          </a:xfrm>
          <a:prstGeom prst="rect">
            <a:avLst/>
          </a:prstGeom>
        </p:spPr>
        <p:txBody>
          <a:bodyPr anchor="ctr"/>
          <a:lstStyle>
            <a:lvl1pPr>
              <a:defRPr sz="1200" i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DE" sz="120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821100CC-98A3-A848-A5C3-5465F7AD8CD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013638" y="2232837"/>
            <a:ext cx="1850066" cy="1850066"/>
          </a:xfrm>
          <a:custGeom>
            <a:avLst/>
            <a:gdLst>
              <a:gd name="connsiteX0" fmla="*/ 925033 w 1850066"/>
              <a:gd name="connsiteY0" fmla="*/ 0 h 1850066"/>
              <a:gd name="connsiteX1" fmla="*/ 1850066 w 1850066"/>
              <a:gd name="connsiteY1" fmla="*/ 925033 h 1850066"/>
              <a:gd name="connsiteX2" fmla="*/ 925033 w 1850066"/>
              <a:gd name="connsiteY2" fmla="*/ 1850066 h 1850066"/>
              <a:gd name="connsiteX3" fmla="*/ 0 w 1850066"/>
              <a:gd name="connsiteY3" fmla="*/ 925033 h 1850066"/>
              <a:gd name="connsiteX4" fmla="*/ 925033 w 1850066"/>
              <a:gd name="connsiteY4" fmla="*/ 0 h 1850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50066" h="1850066">
                <a:moveTo>
                  <a:pt x="925033" y="0"/>
                </a:moveTo>
                <a:cubicBezTo>
                  <a:pt x="1435915" y="0"/>
                  <a:pt x="1850066" y="414151"/>
                  <a:pt x="1850066" y="925033"/>
                </a:cubicBezTo>
                <a:cubicBezTo>
                  <a:pt x="1850066" y="1435915"/>
                  <a:pt x="1435915" y="1850066"/>
                  <a:pt x="925033" y="1850066"/>
                </a:cubicBezTo>
                <a:cubicBezTo>
                  <a:pt x="414151" y="1850066"/>
                  <a:pt x="0" y="1435915"/>
                  <a:pt x="0" y="925033"/>
                </a:cubicBezTo>
                <a:cubicBezTo>
                  <a:pt x="0" y="414151"/>
                  <a:pt x="414151" y="0"/>
                  <a:pt x="925033" y="0"/>
                </a:cubicBezTo>
                <a:close/>
              </a:path>
            </a:pathLst>
          </a:custGeom>
          <a:ln w="38100">
            <a:solidFill>
              <a:srgbClr val="0077BE"/>
            </a:solidFill>
          </a:ln>
        </p:spPr>
        <p:txBody>
          <a:bodyPr wrap="square">
            <a:noAutofit/>
          </a:bodyPr>
          <a:lstStyle>
            <a:lvl1pPr algn="ctr">
              <a:defRPr sz="1800" b="0" i="0" strike="noStrike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GB"/>
              <a:t>Click icon to add picture</a:t>
            </a:r>
            <a:endParaRPr lang="en-DE"/>
          </a:p>
        </p:txBody>
      </p:sp>
      <p:sp>
        <p:nvSpPr>
          <p:cNvPr id="56" name="Text Placeholder 30">
            <a:extLst>
              <a:ext uri="{FF2B5EF4-FFF2-40B4-BE49-F238E27FC236}">
                <a16:creationId xmlns:a16="http://schemas.microsoft.com/office/drawing/2014/main" id="{29628022-DB33-2945-9A3A-15E855A821EF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013638" y="4413108"/>
            <a:ext cx="1876929" cy="327025"/>
          </a:xfrm>
        </p:spPr>
        <p:txBody>
          <a:bodyPr/>
          <a:lstStyle>
            <a:lvl1pPr algn="ctr">
              <a:defRPr sz="140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GB"/>
              <a:t>Person’s name</a:t>
            </a:r>
          </a:p>
        </p:txBody>
      </p:sp>
      <p:sp>
        <p:nvSpPr>
          <p:cNvPr id="59" name="Picture Placeholder 58">
            <a:extLst>
              <a:ext uri="{FF2B5EF4-FFF2-40B4-BE49-F238E27FC236}">
                <a16:creationId xmlns:a16="http://schemas.microsoft.com/office/drawing/2014/main" id="{196729A1-764F-434F-97B8-E0A600AAEC93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9348073" y="2232837"/>
            <a:ext cx="1850066" cy="1850066"/>
          </a:xfrm>
          <a:custGeom>
            <a:avLst/>
            <a:gdLst>
              <a:gd name="connsiteX0" fmla="*/ 925033 w 1850066"/>
              <a:gd name="connsiteY0" fmla="*/ 0 h 1850066"/>
              <a:gd name="connsiteX1" fmla="*/ 1850066 w 1850066"/>
              <a:gd name="connsiteY1" fmla="*/ 925033 h 1850066"/>
              <a:gd name="connsiteX2" fmla="*/ 925033 w 1850066"/>
              <a:gd name="connsiteY2" fmla="*/ 1850066 h 1850066"/>
              <a:gd name="connsiteX3" fmla="*/ 0 w 1850066"/>
              <a:gd name="connsiteY3" fmla="*/ 925033 h 1850066"/>
              <a:gd name="connsiteX4" fmla="*/ 925033 w 1850066"/>
              <a:gd name="connsiteY4" fmla="*/ 0 h 1850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50066" h="1850066">
                <a:moveTo>
                  <a:pt x="925033" y="0"/>
                </a:moveTo>
                <a:cubicBezTo>
                  <a:pt x="1435915" y="0"/>
                  <a:pt x="1850066" y="414151"/>
                  <a:pt x="1850066" y="925033"/>
                </a:cubicBezTo>
                <a:cubicBezTo>
                  <a:pt x="1850066" y="1435915"/>
                  <a:pt x="1435915" y="1850066"/>
                  <a:pt x="925033" y="1850066"/>
                </a:cubicBezTo>
                <a:cubicBezTo>
                  <a:pt x="414151" y="1850066"/>
                  <a:pt x="0" y="1435915"/>
                  <a:pt x="0" y="925033"/>
                </a:cubicBezTo>
                <a:cubicBezTo>
                  <a:pt x="0" y="414151"/>
                  <a:pt x="414151" y="0"/>
                  <a:pt x="925033" y="0"/>
                </a:cubicBezTo>
                <a:close/>
              </a:path>
            </a:pathLst>
          </a:custGeom>
          <a:ln w="38100">
            <a:solidFill>
              <a:srgbClr val="0077BE"/>
            </a:solidFill>
          </a:ln>
        </p:spPr>
        <p:txBody>
          <a:bodyPr wrap="square">
            <a:noAutofit/>
          </a:bodyPr>
          <a:lstStyle>
            <a:lvl1pPr algn="ctr">
              <a:defRPr sz="1800" b="0" i="0" strike="noStrike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GB"/>
              <a:t>Click icon to add picture</a:t>
            </a:r>
            <a:endParaRPr lang="en-DE"/>
          </a:p>
        </p:txBody>
      </p:sp>
      <p:sp>
        <p:nvSpPr>
          <p:cNvPr id="60" name="Text Placeholder 30">
            <a:extLst>
              <a:ext uri="{FF2B5EF4-FFF2-40B4-BE49-F238E27FC236}">
                <a16:creationId xmlns:a16="http://schemas.microsoft.com/office/drawing/2014/main" id="{E29F1F3F-B48A-5F45-9A8C-CB60F1D13D2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348073" y="4413108"/>
            <a:ext cx="1876929" cy="327025"/>
          </a:xfrm>
        </p:spPr>
        <p:txBody>
          <a:bodyPr/>
          <a:lstStyle>
            <a:lvl1pPr algn="ctr">
              <a:defRPr sz="140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GB"/>
              <a:t>Person’s name</a:t>
            </a:r>
          </a:p>
        </p:txBody>
      </p:sp>
      <p:sp>
        <p:nvSpPr>
          <p:cNvPr id="61" name="Picture Placeholder 60">
            <a:extLst>
              <a:ext uri="{FF2B5EF4-FFF2-40B4-BE49-F238E27FC236}">
                <a16:creationId xmlns:a16="http://schemas.microsoft.com/office/drawing/2014/main" id="{38C0066F-A5D0-FD4D-81AE-E9AFC624FA7F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6569928" y="2232837"/>
            <a:ext cx="1850066" cy="1850066"/>
          </a:xfrm>
          <a:custGeom>
            <a:avLst/>
            <a:gdLst>
              <a:gd name="connsiteX0" fmla="*/ 925033 w 1850066"/>
              <a:gd name="connsiteY0" fmla="*/ 0 h 1850066"/>
              <a:gd name="connsiteX1" fmla="*/ 1850066 w 1850066"/>
              <a:gd name="connsiteY1" fmla="*/ 925033 h 1850066"/>
              <a:gd name="connsiteX2" fmla="*/ 925033 w 1850066"/>
              <a:gd name="connsiteY2" fmla="*/ 1850066 h 1850066"/>
              <a:gd name="connsiteX3" fmla="*/ 0 w 1850066"/>
              <a:gd name="connsiteY3" fmla="*/ 925033 h 1850066"/>
              <a:gd name="connsiteX4" fmla="*/ 925033 w 1850066"/>
              <a:gd name="connsiteY4" fmla="*/ 0 h 1850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50066" h="1850066">
                <a:moveTo>
                  <a:pt x="925033" y="0"/>
                </a:moveTo>
                <a:cubicBezTo>
                  <a:pt x="1435915" y="0"/>
                  <a:pt x="1850066" y="414151"/>
                  <a:pt x="1850066" y="925033"/>
                </a:cubicBezTo>
                <a:cubicBezTo>
                  <a:pt x="1850066" y="1435915"/>
                  <a:pt x="1435915" y="1850066"/>
                  <a:pt x="925033" y="1850066"/>
                </a:cubicBezTo>
                <a:cubicBezTo>
                  <a:pt x="414151" y="1850066"/>
                  <a:pt x="0" y="1435915"/>
                  <a:pt x="0" y="925033"/>
                </a:cubicBezTo>
                <a:cubicBezTo>
                  <a:pt x="0" y="414151"/>
                  <a:pt x="414151" y="0"/>
                  <a:pt x="925033" y="0"/>
                </a:cubicBezTo>
                <a:close/>
              </a:path>
            </a:pathLst>
          </a:custGeom>
          <a:ln w="38100">
            <a:solidFill>
              <a:srgbClr val="0077BE"/>
            </a:solidFill>
          </a:ln>
        </p:spPr>
        <p:txBody>
          <a:bodyPr wrap="square">
            <a:noAutofit/>
          </a:bodyPr>
          <a:lstStyle>
            <a:lvl1pPr algn="ctr">
              <a:defRPr sz="1800" b="0" i="0" strike="noStrike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GB"/>
              <a:t>Click icon to add picture</a:t>
            </a:r>
            <a:endParaRPr lang="en-DE"/>
          </a:p>
        </p:txBody>
      </p:sp>
      <p:sp>
        <p:nvSpPr>
          <p:cNvPr id="62" name="Text Placeholder 30">
            <a:extLst>
              <a:ext uri="{FF2B5EF4-FFF2-40B4-BE49-F238E27FC236}">
                <a16:creationId xmlns:a16="http://schemas.microsoft.com/office/drawing/2014/main" id="{0BC86EBD-6DA8-5D43-932C-F7F0D2A8B500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569928" y="4413108"/>
            <a:ext cx="1876929" cy="327025"/>
          </a:xfrm>
        </p:spPr>
        <p:txBody>
          <a:bodyPr/>
          <a:lstStyle>
            <a:lvl1pPr algn="ctr">
              <a:defRPr sz="140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GB"/>
              <a:t>Person’s name</a:t>
            </a:r>
          </a:p>
        </p:txBody>
      </p:sp>
      <p:sp>
        <p:nvSpPr>
          <p:cNvPr id="63" name="Picture Placeholder 62">
            <a:extLst>
              <a:ext uri="{FF2B5EF4-FFF2-40B4-BE49-F238E27FC236}">
                <a16:creationId xmlns:a16="http://schemas.microsoft.com/office/drawing/2014/main" id="{B7F0DB38-D59B-AB4A-9BB9-60E672204C1B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3791783" y="2232837"/>
            <a:ext cx="1850066" cy="1850066"/>
          </a:xfrm>
          <a:custGeom>
            <a:avLst/>
            <a:gdLst>
              <a:gd name="connsiteX0" fmla="*/ 925033 w 1850066"/>
              <a:gd name="connsiteY0" fmla="*/ 0 h 1850066"/>
              <a:gd name="connsiteX1" fmla="*/ 1850066 w 1850066"/>
              <a:gd name="connsiteY1" fmla="*/ 925033 h 1850066"/>
              <a:gd name="connsiteX2" fmla="*/ 925033 w 1850066"/>
              <a:gd name="connsiteY2" fmla="*/ 1850066 h 1850066"/>
              <a:gd name="connsiteX3" fmla="*/ 0 w 1850066"/>
              <a:gd name="connsiteY3" fmla="*/ 925033 h 1850066"/>
              <a:gd name="connsiteX4" fmla="*/ 925033 w 1850066"/>
              <a:gd name="connsiteY4" fmla="*/ 0 h 1850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50066" h="1850066">
                <a:moveTo>
                  <a:pt x="925033" y="0"/>
                </a:moveTo>
                <a:cubicBezTo>
                  <a:pt x="1435915" y="0"/>
                  <a:pt x="1850066" y="414151"/>
                  <a:pt x="1850066" y="925033"/>
                </a:cubicBezTo>
                <a:cubicBezTo>
                  <a:pt x="1850066" y="1435915"/>
                  <a:pt x="1435915" y="1850066"/>
                  <a:pt x="925033" y="1850066"/>
                </a:cubicBezTo>
                <a:cubicBezTo>
                  <a:pt x="414151" y="1850066"/>
                  <a:pt x="0" y="1435915"/>
                  <a:pt x="0" y="925033"/>
                </a:cubicBezTo>
                <a:cubicBezTo>
                  <a:pt x="0" y="414151"/>
                  <a:pt x="414151" y="0"/>
                  <a:pt x="925033" y="0"/>
                </a:cubicBezTo>
                <a:close/>
              </a:path>
            </a:pathLst>
          </a:custGeom>
          <a:ln w="38100">
            <a:solidFill>
              <a:srgbClr val="0077BE"/>
            </a:solidFill>
          </a:ln>
        </p:spPr>
        <p:txBody>
          <a:bodyPr wrap="square">
            <a:noAutofit/>
          </a:bodyPr>
          <a:lstStyle>
            <a:lvl1pPr algn="ctr">
              <a:defRPr sz="1800" b="0" i="0" strike="noStrike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GB"/>
              <a:t>Click icon to add picture</a:t>
            </a:r>
            <a:endParaRPr lang="en-DE"/>
          </a:p>
        </p:txBody>
      </p:sp>
      <p:sp>
        <p:nvSpPr>
          <p:cNvPr id="64" name="Text Placeholder 30">
            <a:extLst>
              <a:ext uri="{FF2B5EF4-FFF2-40B4-BE49-F238E27FC236}">
                <a16:creationId xmlns:a16="http://schemas.microsoft.com/office/drawing/2014/main" id="{45F3917A-25F9-1843-9E3D-3A9ED7F81E8E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3791783" y="4413108"/>
            <a:ext cx="1876929" cy="327025"/>
          </a:xfrm>
        </p:spPr>
        <p:txBody>
          <a:bodyPr/>
          <a:lstStyle>
            <a:lvl1pPr algn="ctr">
              <a:defRPr sz="140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GB"/>
              <a:t>Person’s name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991BDE57-67DA-FA47-92E2-09A2FFDC2359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7623175" y="590909"/>
            <a:ext cx="4160838" cy="306977"/>
          </a:xfrm>
        </p:spPr>
        <p:txBody>
          <a:bodyPr/>
          <a:lstStyle>
            <a:lvl1pPr algn="r">
              <a:defRPr/>
            </a:lvl1pPr>
          </a:lstStyle>
          <a:p>
            <a:pPr lvl="0"/>
            <a:r>
              <a:rPr lang="en-GB"/>
              <a:t>Slide Title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002A2A53-DEDF-4CED-B6E3-4F86E62619F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57131" y="6476273"/>
            <a:ext cx="5499100" cy="152400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92C1E76-BDF1-4609-9871-3F94393E2EC5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fld id="{A6D58B66-3E1F-43AD-B4A7-9E9FC8E09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905728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3951337F-5D61-F244-B972-8B8FB108FA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3098" y="6427185"/>
            <a:ext cx="5002899" cy="297773"/>
          </a:xfrm>
          <a:prstGeom prst="rect">
            <a:avLst/>
          </a:prstGeom>
        </p:spPr>
        <p:txBody>
          <a:bodyPr anchor="ctr"/>
          <a:lstStyle>
            <a:lvl1pPr>
              <a:defRPr sz="1200" i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DE" sz="1200"/>
          </a:p>
        </p:txBody>
      </p:sp>
      <p:sp>
        <p:nvSpPr>
          <p:cNvPr id="54" name="Text Placeholder 30">
            <a:extLst>
              <a:ext uri="{FF2B5EF4-FFF2-40B4-BE49-F238E27FC236}">
                <a16:creationId xmlns:a16="http://schemas.microsoft.com/office/drawing/2014/main" id="{1F639FB1-06DF-F144-970F-D9482BD12B42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096000" y="312669"/>
            <a:ext cx="5688013" cy="327025"/>
          </a:xfrm>
        </p:spPr>
        <p:txBody>
          <a:bodyPr/>
          <a:lstStyle>
            <a:lvl1pPr algn="r">
              <a:defRPr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Topic name</a:t>
            </a:r>
          </a:p>
        </p:txBody>
      </p:sp>
      <p:sp>
        <p:nvSpPr>
          <p:cNvPr id="55" name="Text Placeholder 30">
            <a:extLst>
              <a:ext uri="{FF2B5EF4-FFF2-40B4-BE49-F238E27FC236}">
                <a16:creationId xmlns:a16="http://schemas.microsoft.com/office/drawing/2014/main" id="{01CFBDC6-8213-9441-A0CE-1A168FCE838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096000" y="773413"/>
            <a:ext cx="5688013" cy="327025"/>
          </a:xfrm>
        </p:spPr>
        <p:txBody>
          <a:bodyPr/>
          <a:lstStyle>
            <a:lvl1pPr algn="r">
              <a:defRPr b="0" i="1" baseline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subtopic name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DC06034-E836-4593-A1AC-B00896057E9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57131" y="6476273"/>
            <a:ext cx="5499100" cy="152400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B00C9F6-0429-493C-A47B-615F9893BEF1}"/>
              </a:ext>
            </a:extLst>
          </p:cNvPr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fld id="{A6D58B66-3E1F-43AD-B4A7-9E9FC8E09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897990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_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782ED1B-BB0A-4E01-849B-4CCF6C2F31D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57131" y="6476273"/>
            <a:ext cx="5499100" cy="152400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41E584C-67F0-467B-855D-5B6A1C47559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D58B66-3E1F-43AD-B4A7-9E9FC8E09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987012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524919" y="6453189"/>
            <a:ext cx="64177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0"/>
          </p:nvPr>
        </p:nvSpPr>
        <p:spPr>
          <a:xfrm>
            <a:off x="524919" y="1131006"/>
            <a:ext cx="11664000" cy="52786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007D72F-0AD0-4A0C-86F2-D78FA995A67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57131" y="6476273"/>
            <a:ext cx="5499100" cy="152400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A13984E-DEC4-4E29-9C67-87D899575AF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6D58B66-3E1F-43AD-B4A7-9E9FC8E09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139194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524919" y="6453189"/>
            <a:ext cx="64177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MOONS – ESO Lunch Talk, March 29</a:t>
            </a:r>
            <a:r>
              <a:rPr lang="en-US" baseline="30000"/>
              <a:t>th</a:t>
            </a:r>
            <a:r>
              <a:rPr lang="en-US"/>
              <a:t>, 2023</a:t>
            </a:r>
            <a:endParaRPr lang="en-GB"/>
          </a:p>
        </p:txBody>
      </p:sp>
      <p:sp>
        <p:nvSpPr>
          <p:cNvPr id="6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6942667" y="6453189"/>
            <a:ext cx="8466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6CA89A-7F63-7545-9B43-AF7DF332BE1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0"/>
          </p:nvPr>
        </p:nvSpPr>
        <p:spPr>
          <a:xfrm>
            <a:off x="524919" y="1131006"/>
            <a:ext cx="11664000" cy="52786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7942840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hank you! + info + contac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feld 2">
            <a:extLst>
              <a:ext uri="{FF2B5EF4-FFF2-40B4-BE49-F238E27FC236}">
                <a16:creationId xmlns:a16="http://schemas.microsoft.com/office/drawing/2014/main" id="{65298FC2-5C65-CDAC-06E8-6185752CB3A8}"/>
              </a:ext>
            </a:extLst>
          </p:cNvPr>
          <p:cNvSpPr txBox="1"/>
          <p:nvPr userDrawn="1"/>
        </p:nvSpPr>
        <p:spPr>
          <a:xfrm>
            <a:off x="899999" y="1762360"/>
            <a:ext cx="10392001" cy="707886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en-GB" sz="4000" b="1" noProof="0" dirty="0">
                <a:solidFill>
                  <a:schemeClr val="tx2"/>
                </a:solidFill>
              </a:rPr>
              <a:t>Thank you!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241F204-6F2D-454B-4B2A-5AE567FE27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 noProof="0" dirty="0"/>
              <a:t>Please insert title in the footer </a:t>
            </a:r>
            <a:r>
              <a:rPr lang="en-GB" i="1" noProof="0" dirty="0"/>
              <a:t>Name, Date and Occasion in Italics</a:t>
            </a:r>
          </a:p>
        </p:txBody>
      </p:sp>
      <p:cxnSp>
        <p:nvCxnSpPr>
          <p:cNvPr id="11" name="Gerader Verbinder 10">
            <a:extLst>
              <a:ext uri="{FF2B5EF4-FFF2-40B4-BE49-F238E27FC236}">
                <a16:creationId xmlns:a16="http://schemas.microsoft.com/office/drawing/2014/main" id="{E0057D23-33FB-CFEA-DDE7-F0911EE720DC}"/>
              </a:ext>
            </a:extLst>
          </p:cNvPr>
          <p:cNvCxnSpPr/>
          <p:nvPr userDrawn="1"/>
        </p:nvCxnSpPr>
        <p:spPr>
          <a:xfrm>
            <a:off x="4692001" y="2937675"/>
            <a:ext cx="2808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Flags">
            <a:extLst>
              <a:ext uri="{FF2B5EF4-FFF2-40B4-BE49-F238E27FC236}">
                <a16:creationId xmlns:a16="http://schemas.microsoft.com/office/drawing/2014/main" id="{A764F50D-C111-1A06-50CF-DC02335D74E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204867"/>
            <a:ext cx="6097313" cy="184179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0C60E6F2-1258-CF2E-7F23-6017DCE2095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228400" y="399599"/>
            <a:ext cx="494970" cy="647783"/>
          </a:xfrm>
          <a:prstGeom prst="rect">
            <a:avLst/>
          </a:prstGeom>
        </p:spPr>
      </p:pic>
      <p:pic>
        <p:nvPicPr>
          <p:cNvPr id="10" name="Pic youtube">
            <a:extLst>
              <a:ext uri="{FF2B5EF4-FFF2-40B4-BE49-F238E27FC236}">
                <a16:creationId xmlns:a16="http://schemas.microsoft.com/office/drawing/2014/main" id="{F5778EB2-EC7E-C944-1A4F-764D740EB173}"/>
              </a:ext>
            </a:extLst>
          </p:cNvPr>
          <p:cNvPicPr/>
          <p:nvPr userDrawn="1"/>
        </p:nvPicPr>
        <p:blipFill>
          <a:blip r:embed="rId5"/>
          <a:stretch>
            <a:fillRect/>
          </a:stretch>
        </p:blipFill>
        <p:spPr>
          <a:xfrm>
            <a:off x="6329206" y="4912463"/>
            <a:ext cx="263821" cy="266198"/>
          </a:xfrm>
          <a:prstGeom prst="rect">
            <a:avLst/>
          </a:prstGeom>
        </p:spPr>
      </p:pic>
      <p:pic>
        <p:nvPicPr>
          <p:cNvPr id="12" name="Pic linkedin">
            <a:extLst>
              <a:ext uri="{FF2B5EF4-FFF2-40B4-BE49-F238E27FC236}">
                <a16:creationId xmlns:a16="http://schemas.microsoft.com/office/drawing/2014/main" id="{28B71ABF-94C6-D96A-F811-AB42C2ED77F1}"/>
              </a:ext>
            </a:extLst>
          </p:cNvPr>
          <p:cNvPicPr/>
          <p:nvPr userDrawn="1"/>
        </p:nvPicPr>
        <p:blipFill>
          <a:blip r:embed="rId6"/>
          <a:stretch>
            <a:fillRect/>
          </a:stretch>
        </p:blipFill>
        <p:spPr>
          <a:xfrm>
            <a:off x="6329214" y="4558461"/>
            <a:ext cx="263806" cy="266205"/>
          </a:xfrm>
          <a:prstGeom prst="rect">
            <a:avLst/>
          </a:prstGeom>
        </p:spPr>
      </p:pic>
      <p:pic>
        <p:nvPicPr>
          <p:cNvPr id="13" name="Pic twitter">
            <a:extLst>
              <a:ext uri="{FF2B5EF4-FFF2-40B4-BE49-F238E27FC236}">
                <a16:creationId xmlns:a16="http://schemas.microsoft.com/office/drawing/2014/main" id="{193A1D86-2C61-8597-CC7B-FBC3C56BEEED}"/>
              </a:ext>
            </a:extLst>
          </p:cNvPr>
          <p:cNvPicPr/>
          <p:nvPr userDrawn="1"/>
        </p:nvPicPr>
        <p:blipFill>
          <a:blip r:embed="rId7"/>
          <a:stretch>
            <a:fillRect/>
          </a:stretch>
        </p:blipFill>
        <p:spPr>
          <a:xfrm>
            <a:off x="6329202" y="4204458"/>
            <a:ext cx="263828" cy="266205"/>
          </a:xfrm>
          <a:prstGeom prst="rect">
            <a:avLst/>
          </a:prstGeom>
        </p:spPr>
      </p:pic>
      <p:pic>
        <p:nvPicPr>
          <p:cNvPr id="14" name="Pic instagram">
            <a:extLst>
              <a:ext uri="{FF2B5EF4-FFF2-40B4-BE49-F238E27FC236}">
                <a16:creationId xmlns:a16="http://schemas.microsoft.com/office/drawing/2014/main" id="{FF2FF84F-FCA8-2DD2-2641-3120179EB4D0}"/>
              </a:ext>
            </a:extLst>
          </p:cNvPr>
          <p:cNvPicPr/>
          <p:nvPr userDrawn="1"/>
        </p:nvPicPr>
        <p:blipFill>
          <a:blip r:embed="rId8"/>
          <a:stretch>
            <a:fillRect/>
          </a:stretch>
        </p:blipFill>
        <p:spPr>
          <a:xfrm>
            <a:off x="6328013" y="3850455"/>
            <a:ext cx="266205" cy="266205"/>
          </a:xfrm>
          <a:prstGeom prst="rect">
            <a:avLst/>
          </a:prstGeom>
        </p:spPr>
      </p:pic>
      <p:pic>
        <p:nvPicPr>
          <p:cNvPr id="15" name="Pic facebook">
            <a:extLst>
              <a:ext uri="{FF2B5EF4-FFF2-40B4-BE49-F238E27FC236}">
                <a16:creationId xmlns:a16="http://schemas.microsoft.com/office/drawing/2014/main" id="{5588B66B-7848-FD4D-45A9-05C46263FD12}"/>
              </a:ext>
            </a:extLst>
          </p:cNvPr>
          <p:cNvPicPr/>
          <p:nvPr userDrawn="1"/>
        </p:nvPicPr>
        <p:blipFill>
          <a:blip r:embed="rId9"/>
          <a:stretch>
            <a:fillRect/>
          </a:stretch>
        </p:blipFill>
        <p:spPr>
          <a:xfrm>
            <a:off x="6329202" y="3496452"/>
            <a:ext cx="263828" cy="266205"/>
          </a:xfrm>
          <a:prstGeom prst="rect">
            <a:avLst/>
          </a:prstGeom>
        </p:spPr>
      </p:pic>
      <p:sp>
        <p:nvSpPr>
          <p:cNvPr id="22" name="Textplatzhalter 4">
            <a:extLst>
              <a:ext uri="{FF2B5EF4-FFF2-40B4-BE49-F238E27FC236}">
                <a16:creationId xmlns:a16="http://schemas.microsoft.com/office/drawing/2014/main" id="{3A19D0BF-9500-27CE-3021-6A10627B7FA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770451" y="3496452"/>
            <a:ext cx="4483337" cy="266205"/>
          </a:xfrm>
        </p:spPr>
        <p:txBody>
          <a:bodyPr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@ESOAstronomy</a:t>
            </a:r>
          </a:p>
        </p:txBody>
      </p:sp>
      <p:sp>
        <p:nvSpPr>
          <p:cNvPr id="24" name="Textplatzhalter 4">
            <a:extLst>
              <a:ext uri="{FF2B5EF4-FFF2-40B4-BE49-F238E27FC236}">
                <a16:creationId xmlns:a16="http://schemas.microsoft.com/office/drawing/2014/main" id="{9822DA17-D0C5-C3B6-7E38-E052863F883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770451" y="3850454"/>
            <a:ext cx="4483337" cy="266205"/>
          </a:xfrm>
        </p:spPr>
        <p:txBody>
          <a:bodyPr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@esoastronomy</a:t>
            </a:r>
          </a:p>
        </p:txBody>
      </p:sp>
      <p:sp>
        <p:nvSpPr>
          <p:cNvPr id="25" name="Textplatzhalter 4">
            <a:extLst>
              <a:ext uri="{FF2B5EF4-FFF2-40B4-BE49-F238E27FC236}">
                <a16:creationId xmlns:a16="http://schemas.microsoft.com/office/drawing/2014/main" id="{123B96AF-E31A-3099-DF17-5D8E6ACBE75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770451" y="4204456"/>
            <a:ext cx="4483337" cy="266205"/>
          </a:xfrm>
        </p:spPr>
        <p:txBody>
          <a:bodyPr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@ESO</a:t>
            </a:r>
          </a:p>
        </p:txBody>
      </p:sp>
      <p:sp>
        <p:nvSpPr>
          <p:cNvPr id="26" name="Textplatzhalter 4">
            <a:extLst>
              <a:ext uri="{FF2B5EF4-FFF2-40B4-BE49-F238E27FC236}">
                <a16:creationId xmlns:a16="http://schemas.microsoft.com/office/drawing/2014/main" id="{D7C44FA6-0C68-7C62-FB9A-E592FB06B60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770451" y="4558458"/>
            <a:ext cx="4483337" cy="266205"/>
          </a:xfrm>
        </p:spPr>
        <p:txBody>
          <a:bodyPr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 err="1"/>
              <a:t>european</a:t>
            </a:r>
            <a:r>
              <a:rPr lang="en-GB" noProof="0" dirty="0"/>
              <a:t>-southern-observatory</a:t>
            </a:r>
          </a:p>
        </p:txBody>
      </p:sp>
      <p:sp>
        <p:nvSpPr>
          <p:cNvPr id="27" name="Textplatzhalter 4">
            <a:extLst>
              <a:ext uri="{FF2B5EF4-FFF2-40B4-BE49-F238E27FC236}">
                <a16:creationId xmlns:a16="http://schemas.microsoft.com/office/drawing/2014/main" id="{F0007E12-939A-F866-DC2D-DE999A871DF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770451" y="4912459"/>
            <a:ext cx="4483337" cy="266205"/>
          </a:xfrm>
        </p:spPr>
        <p:txBody>
          <a:bodyPr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@ESOobservatory</a:t>
            </a:r>
          </a:p>
        </p:txBody>
      </p:sp>
      <p:sp>
        <p:nvSpPr>
          <p:cNvPr id="29" name="Textplatzhalter 4">
            <a:extLst>
              <a:ext uri="{FF2B5EF4-FFF2-40B4-BE49-F238E27FC236}">
                <a16:creationId xmlns:a16="http://schemas.microsoft.com/office/drawing/2014/main" id="{CDC22D2D-5C3B-1EB3-466A-9E78C49AB91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36625" y="3496452"/>
            <a:ext cx="4938751" cy="1682212"/>
          </a:xfrm>
        </p:spPr>
        <p:txBody>
          <a:bodyPr/>
          <a:lstStyle>
            <a:lvl1pPr marL="0" indent="0" algn="r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1">
                <a:solidFill>
                  <a:schemeClr val="tx1"/>
                </a:solidFill>
              </a:defRPr>
            </a:lvl1pPr>
            <a:lvl2pPr marL="0" indent="0" algn="r">
              <a:lnSpc>
                <a:spcPct val="90000"/>
              </a:lnSpc>
              <a:spcBef>
                <a:spcPts val="750"/>
              </a:spcBef>
              <a:buNone/>
              <a:defRPr sz="1800" b="1">
                <a:solidFill>
                  <a:schemeClr val="tx1"/>
                </a:solidFill>
              </a:defRPr>
            </a:lvl2pPr>
            <a:lvl3pPr marL="0" indent="0" algn="r">
              <a:lnSpc>
                <a:spcPct val="90000"/>
              </a:lnSpc>
              <a:spcBef>
                <a:spcPts val="750"/>
              </a:spcBef>
              <a:buNone/>
              <a:defRPr sz="1800" b="1">
                <a:solidFill>
                  <a:schemeClr val="tx1"/>
                </a:solidFill>
              </a:defRPr>
            </a:lvl3pPr>
            <a:lvl4pPr marL="0" indent="0" algn="r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1">
                <a:solidFill>
                  <a:schemeClr val="tx1"/>
                </a:solidFill>
              </a:defRPr>
            </a:lvl4pPr>
            <a:lvl5pPr marL="0" indent="0" algn="r">
              <a:lnSpc>
                <a:spcPct val="90000"/>
              </a:lnSpc>
              <a:spcBef>
                <a:spcPts val="750"/>
              </a:spcBef>
              <a:buNone/>
              <a:defRPr sz="1800" b="1">
                <a:solidFill>
                  <a:schemeClr val="tx1"/>
                </a:solidFill>
              </a:defRPr>
            </a:lvl5pPr>
            <a:lvl6pPr marL="0" indent="0" algn="r">
              <a:lnSpc>
                <a:spcPct val="90000"/>
              </a:lnSpc>
              <a:spcBef>
                <a:spcPts val="750"/>
              </a:spcBef>
              <a:buNone/>
              <a:defRPr sz="1800" b="1">
                <a:solidFill>
                  <a:schemeClr val="tx1"/>
                </a:solidFill>
              </a:defRPr>
            </a:lvl6pPr>
            <a:lvl7pPr marL="0" indent="0" algn="r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1">
                <a:solidFill>
                  <a:schemeClr val="tx1"/>
                </a:solidFill>
              </a:defRPr>
            </a:lvl7pPr>
            <a:lvl8pPr marL="0" indent="0" algn="r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1">
                <a:solidFill>
                  <a:schemeClr val="tx1"/>
                </a:solidFill>
              </a:defRPr>
            </a:lvl8pPr>
            <a:lvl9pPr marL="0" indent="0" algn="r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1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Author’s info</a:t>
            </a:r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6D656607-9460-0FBB-C6E7-86922BA972E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518" y="3561237"/>
            <a:ext cx="5341664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GB" noProof="0" dirty="0"/>
              <a:t>Data Classification: ESO CONFIDENTIAL/INTERNAL/PUBLIC, ESO-XXXXXX v.X (doc nr, version)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CF0F58-7413-92B5-091D-2524216F36BA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047383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general_slide_ESO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44BA4A-650B-8C42-8DC0-9DF257D74BB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12700" y="426261"/>
            <a:ext cx="10891899" cy="467561"/>
          </a:xfrm>
        </p:spPr>
        <p:txBody>
          <a:bodyPr/>
          <a:lstStyle>
            <a:lvl1pPr algn="l">
              <a:defRPr sz="2500"/>
            </a:lvl1pPr>
          </a:lstStyle>
          <a:p>
            <a:pPr lvl="0"/>
            <a:r>
              <a:rPr lang="en-GB"/>
              <a:t>Slide Title body 25</a:t>
            </a:r>
          </a:p>
          <a:p>
            <a:pPr lvl="0"/>
            <a:endParaRPr lang="en-GB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F5668AC5-2E0B-A641-8634-664BCDD37763}"/>
              </a:ext>
            </a:extLst>
          </p:cNvPr>
          <p:cNvSpPr txBox="1">
            <a:spLocks/>
          </p:cNvSpPr>
          <p:nvPr userDrawn="1"/>
        </p:nvSpPr>
        <p:spPr>
          <a:xfrm>
            <a:off x="11523080" y="6423726"/>
            <a:ext cx="346202" cy="218288"/>
          </a:xfrm>
          <a:prstGeom prst="rect">
            <a:avLst/>
          </a:prstGeom>
        </p:spPr>
        <p:txBody>
          <a:bodyPr/>
          <a:lstStyle>
            <a:defPPr>
              <a:defRPr lang="en-DE"/>
            </a:defPPr>
            <a:lvl1pPr marL="0" algn="ctr" defTabSz="914400" rtl="0" eaLnBrk="1" latinLnBrk="0" hangingPunct="1">
              <a:defRPr sz="900" b="1" kern="1200" baseline="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2D498F9-372F-9D4C-9C67-2EF8EB9F5ADA}" type="slidenum">
              <a:rPr lang="en-DE" smtClean="0"/>
              <a:pPr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24971531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27CF7099-3C01-6145-AD41-AA3B03C0DF58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anchor="ctr"/>
          <a:lstStyle>
            <a:lvl1pPr algn="ctr">
              <a:buFontTx/>
              <a:buNone/>
              <a:defRPr sz="2000" b="1">
                <a:solidFill>
                  <a:srgbClr val="0077B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P</a:t>
            </a:r>
            <a:r>
              <a:rPr lang="en-DE"/>
              <a:t>lace picture here</a:t>
            </a:r>
          </a:p>
        </p:txBody>
      </p:sp>
    </p:spTree>
    <p:extLst>
      <p:ext uri="{BB962C8B-B14F-4D97-AF65-F5344CB8AC3E}">
        <p14:creationId xmlns:p14="http://schemas.microsoft.com/office/powerpoint/2010/main" val="393939974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_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27CF7099-3C01-6145-AD41-AA3B03C0DF58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anchor="ctr"/>
          <a:lstStyle>
            <a:lvl1pPr algn="ctr">
              <a:buFontTx/>
              <a:buNone/>
              <a:defRPr sz="2000" b="1">
                <a:solidFill>
                  <a:srgbClr val="0077B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P</a:t>
            </a:r>
            <a:r>
              <a:rPr lang="en-DE"/>
              <a:t>lace picture here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CE722A-DBB4-3F4A-B60E-526DD92854F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29762" y="690260"/>
            <a:ext cx="5366237" cy="411501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algn="l">
              <a:buFontTx/>
              <a:buNone/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Subsection name</a:t>
            </a:r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299623787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saic_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76A3D4-6DC5-2B4E-ACEB-71A9E0C943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50231" y="6386973"/>
            <a:ext cx="381287" cy="297773"/>
          </a:xfrm>
          <a:prstGeom prst="rect">
            <a:avLst/>
          </a:prstGeom>
        </p:spPr>
        <p:txBody>
          <a:bodyPr/>
          <a:lstStyle>
            <a:lvl1pPr algn="ctr">
              <a:defRPr sz="1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ctr"/>
            <a:fld id="{52D498F9-372F-9D4C-9C67-2EF8EB9F5ADA}" type="slidenum">
              <a:rPr lang="en-DE" smtClean="0"/>
              <a:pPr algn="ctr"/>
              <a:t>‹#›</a:t>
            </a:fld>
            <a:endParaRPr lang="en-DE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3951337F-5D61-F244-B972-8B8FB108FA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3098" y="6427185"/>
            <a:ext cx="5002899" cy="297773"/>
          </a:xfrm>
          <a:prstGeom prst="rect">
            <a:avLst/>
          </a:prstGeom>
        </p:spPr>
        <p:txBody>
          <a:bodyPr anchor="ctr"/>
          <a:lstStyle>
            <a:lvl1pPr>
              <a:defRPr sz="1200" i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DE" sz="120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821100CC-98A3-A848-A5C3-5465F7AD8CD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013638" y="2232837"/>
            <a:ext cx="1850066" cy="1850066"/>
          </a:xfrm>
          <a:custGeom>
            <a:avLst/>
            <a:gdLst>
              <a:gd name="connsiteX0" fmla="*/ 925033 w 1850066"/>
              <a:gd name="connsiteY0" fmla="*/ 0 h 1850066"/>
              <a:gd name="connsiteX1" fmla="*/ 1850066 w 1850066"/>
              <a:gd name="connsiteY1" fmla="*/ 925033 h 1850066"/>
              <a:gd name="connsiteX2" fmla="*/ 925033 w 1850066"/>
              <a:gd name="connsiteY2" fmla="*/ 1850066 h 1850066"/>
              <a:gd name="connsiteX3" fmla="*/ 0 w 1850066"/>
              <a:gd name="connsiteY3" fmla="*/ 925033 h 1850066"/>
              <a:gd name="connsiteX4" fmla="*/ 925033 w 1850066"/>
              <a:gd name="connsiteY4" fmla="*/ 0 h 1850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50066" h="1850066">
                <a:moveTo>
                  <a:pt x="925033" y="0"/>
                </a:moveTo>
                <a:cubicBezTo>
                  <a:pt x="1435915" y="0"/>
                  <a:pt x="1850066" y="414151"/>
                  <a:pt x="1850066" y="925033"/>
                </a:cubicBezTo>
                <a:cubicBezTo>
                  <a:pt x="1850066" y="1435915"/>
                  <a:pt x="1435915" y="1850066"/>
                  <a:pt x="925033" y="1850066"/>
                </a:cubicBezTo>
                <a:cubicBezTo>
                  <a:pt x="414151" y="1850066"/>
                  <a:pt x="0" y="1435915"/>
                  <a:pt x="0" y="925033"/>
                </a:cubicBezTo>
                <a:cubicBezTo>
                  <a:pt x="0" y="414151"/>
                  <a:pt x="414151" y="0"/>
                  <a:pt x="925033" y="0"/>
                </a:cubicBezTo>
                <a:close/>
              </a:path>
            </a:pathLst>
          </a:custGeom>
          <a:ln w="38100">
            <a:solidFill>
              <a:srgbClr val="0077BE"/>
            </a:solidFill>
          </a:ln>
        </p:spPr>
        <p:txBody>
          <a:bodyPr wrap="square">
            <a:noAutofit/>
          </a:bodyPr>
          <a:lstStyle>
            <a:lvl1pPr algn="ctr">
              <a:defRPr sz="1800" b="0" i="0" strike="noStrike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GB"/>
              <a:t>Click icon to add picture</a:t>
            </a:r>
            <a:endParaRPr lang="en-DE"/>
          </a:p>
        </p:txBody>
      </p:sp>
      <p:sp>
        <p:nvSpPr>
          <p:cNvPr id="56" name="Text Placeholder 30">
            <a:extLst>
              <a:ext uri="{FF2B5EF4-FFF2-40B4-BE49-F238E27FC236}">
                <a16:creationId xmlns:a16="http://schemas.microsoft.com/office/drawing/2014/main" id="{29628022-DB33-2945-9A3A-15E855A821EF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013638" y="4413108"/>
            <a:ext cx="1876929" cy="327025"/>
          </a:xfrm>
        </p:spPr>
        <p:txBody>
          <a:bodyPr/>
          <a:lstStyle>
            <a:lvl1pPr algn="ctr">
              <a:defRPr sz="140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GB"/>
              <a:t>Person’s name</a:t>
            </a:r>
          </a:p>
        </p:txBody>
      </p:sp>
      <p:sp>
        <p:nvSpPr>
          <p:cNvPr id="59" name="Picture Placeholder 58">
            <a:extLst>
              <a:ext uri="{FF2B5EF4-FFF2-40B4-BE49-F238E27FC236}">
                <a16:creationId xmlns:a16="http://schemas.microsoft.com/office/drawing/2014/main" id="{196729A1-764F-434F-97B8-E0A600AAEC93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9348073" y="2232837"/>
            <a:ext cx="1850066" cy="1850066"/>
          </a:xfrm>
          <a:custGeom>
            <a:avLst/>
            <a:gdLst>
              <a:gd name="connsiteX0" fmla="*/ 925033 w 1850066"/>
              <a:gd name="connsiteY0" fmla="*/ 0 h 1850066"/>
              <a:gd name="connsiteX1" fmla="*/ 1850066 w 1850066"/>
              <a:gd name="connsiteY1" fmla="*/ 925033 h 1850066"/>
              <a:gd name="connsiteX2" fmla="*/ 925033 w 1850066"/>
              <a:gd name="connsiteY2" fmla="*/ 1850066 h 1850066"/>
              <a:gd name="connsiteX3" fmla="*/ 0 w 1850066"/>
              <a:gd name="connsiteY3" fmla="*/ 925033 h 1850066"/>
              <a:gd name="connsiteX4" fmla="*/ 925033 w 1850066"/>
              <a:gd name="connsiteY4" fmla="*/ 0 h 1850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50066" h="1850066">
                <a:moveTo>
                  <a:pt x="925033" y="0"/>
                </a:moveTo>
                <a:cubicBezTo>
                  <a:pt x="1435915" y="0"/>
                  <a:pt x="1850066" y="414151"/>
                  <a:pt x="1850066" y="925033"/>
                </a:cubicBezTo>
                <a:cubicBezTo>
                  <a:pt x="1850066" y="1435915"/>
                  <a:pt x="1435915" y="1850066"/>
                  <a:pt x="925033" y="1850066"/>
                </a:cubicBezTo>
                <a:cubicBezTo>
                  <a:pt x="414151" y="1850066"/>
                  <a:pt x="0" y="1435915"/>
                  <a:pt x="0" y="925033"/>
                </a:cubicBezTo>
                <a:cubicBezTo>
                  <a:pt x="0" y="414151"/>
                  <a:pt x="414151" y="0"/>
                  <a:pt x="925033" y="0"/>
                </a:cubicBezTo>
                <a:close/>
              </a:path>
            </a:pathLst>
          </a:custGeom>
          <a:ln w="38100">
            <a:solidFill>
              <a:srgbClr val="0077BE"/>
            </a:solidFill>
          </a:ln>
        </p:spPr>
        <p:txBody>
          <a:bodyPr wrap="square">
            <a:noAutofit/>
          </a:bodyPr>
          <a:lstStyle>
            <a:lvl1pPr algn="ctr">
              <a:defRPr sz="1800" b="0" i="0" strike="noStrike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GB"/>
              <a:t>Click icon to add picture</a:t>
            </a:r>
            <a:endParaRPr lang="en-DE"/>
          </a:p>
        </p:txBody>
      </p:sp>
      <p:sp>
        <p:nvSpPr>
          <p:cNvPr id="60" name="Text Placeholder 30">
            <a:extLst>
              <a:ext uri="{FF2B5EF4-FFF2-40B4-BE49-F238E27FC236}">
                <a16:creationId xmlns:a16="http://schemas.microsoft.com/office/drawing/2014/main" id="{E29F1F3F-B48A-5F45-9A8C-CB60F1D13D2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348073" y="4413108"/>
            <a:ext cx="1876929" cy="327025"/>
          </a:xfrm>
        </p:spPr>
        <p:txBody>
          <a:bodyPr/>
          <a:lstStyle>
            <a:lvl1pPr algn="ctr">
              <a:defRPr sz="140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GB"/>
              <a:t>Person’s name</a:t>
            </a:r>
          </a:p>
        </p:txBody>
      </p:sp>
      <p:sp>
        <p:nvSpPr>
          <p:cNvPr id="61" name="Picture Placeholder 60">
            <a:extLst>
              <a:ext uri="{FF2B5EF4-FFF2-40B4-BE49-F238E27FC236}">
                <a16:creationId xmlns:a16="http://schemas.microsoft.com/office/drawing/2014/main" id="{38C0066F-A5D0-FD4D-81AE-E9AFC624FA7F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6569928" y="2232837"/>
            <a:ext cx="1850066" cy="1850066"/>
          </a:xfrm>
          <a:custGeom>
            <a:avLst/>
            <a:gdLst>
              <a:gd name="connsiteX0" fmla="*/ 925033 w 1850066"/>
              <a:gd name="connsiteY0" fmla="*/ 0 h 1850066"/>
              <a:gd name="connsiteX1" fmla="*/ 1850066 w 1850066"/>
              <a:gd name="connsiteY1" fmla="*/ 925033 h 1850066"/>
              <a:gd name="connsiteX2" fmla="*/ 925033 w 1850066"/>
              <a:gd name="connsiteY2" fmla="*/ 1850066 h 1850066"/>
              <a:gd name="connsiteX3" fmla="*/ 0 w 1850066"/>
              <a:gd name="connsiteY3" fmla="*/ 925033 h 1850066"/>
              <a:gd name="connsiteX4" fmla="*/ 925033 w 1850066"/>
              <a:gd name="connsiteY4" fmla="*/ 0 h 1850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50066" h="1850066">
                <a:moveTo>
                  <a:pt x="925033" y="0"/>
                </a:moveTo>
                <a:cubicBezTo>
                  <a:pt x="1435915" y="0"/>
                  <a:pt x="1850066" y="414151"/>
                  <a:pt x="1850066" y="925033"/>
                </a:cubicBezTo>
                <a:cubicBezTo>
                  <a:pt x="1850066" y="1435915"/>
                  <a:pt x="1435915" y="1850066"/>
                  <a:pt x="925033" y="1850066"/>
                </a:cubicBezTo>
                <a:cubicBezTo>
                  <a:pt x="414151" y="1850066"/>
                  <a:pt x="0" y="1435915"/>
                  <a:pt x="0" y="925033"/>
                </a:cubicBezTo>
                <a:cubicBezTo>
                  <a:pt x="0" y="414151"/>
                  <a:pt x="414151" y="0"/>
                  <a:pt x="925033" y="0"/>
                </a:cubicBezTo>
                <a:close/>
              </a:path>
            </a:pathLst>
          </a:custGeom>
          <a:ln w="38100">
            <a:solidFill>
              <a:srgbClr val="0077BE"/>
            </a:solidFill>
          </a:ln>
        </p:spPr>
        <p:txBody>
          <a:bodyPr wrap="square">
            <a:noAutofit/>
          </a:bodyPr>
          <a:lstStyle>
            <a:lvl1pPr algn="ctr">
              <a:defRPr sz="1800" b="0" i="0" strike="noStrike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GB"/>
              <a:t>Click icon to add picture</a:t>
            </a:r>
            <a:endParaRPr lang="en-DE"/>
          </a:p>
        </p:txBody>
      </p:sp>
      <p:sp>
        <p:nvSpPr>
          <p:cNvPr id="62" name="Text Placeholder 30">
            <a:extLst>
              <a:ext uri="{FF2B5EF4-FFF2-40B4-BE49-F238E27FC236}">
                <a16:creationId xmlns:a16="http://schemas.microsoft.com/office/drawing/2014/main" id="{0BC86EBD-6DA8-5D43-932C-F7F0D2A8B500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569928" y="4413108"/>
            <a:ext cx="1876929" cy="327025"/>
          </a:xfrm>
        </p:spPr>
        <p:txBody>
          <a:bodyPr/>
          <a:lstStyle>
            <a:lvl1pPr algn="ctr">
              <a:defRPr sz="140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GB"/>
              <a:t>Person’s name</a:t>
            </a:r>
          </a:p>
        </p:txBody>
      </p:sp>
      <p:sp>
        <p:nvSpPr>
          <p:cNvPr id="63" name="Picture Placeholder 62">
            <a:extLst>
              <a:ext uri="{FF2B5EF4-FFF2-40B4-BE49-F238E27FC236}">
                <a16:creationId xmlns:a16="http://schemas.microsoft.com/office/drawing/2014/main" id="{B7F0DB38-D59B-AB4A-9BB9-60E672204C1B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3791783" y="2232837"/>
            <a:ext cx="1850066" cy="1850066"/>
          </a:xfrm>
          <a:custGeom>
            <a:avLst/>
            <a:gdLst>
              <a:gd name="connsiteX0" fmla="*/ 925033 w 1850066"/>
              <a:gd name="connsiteY0" fmla="*/ 0 h 1850066"/>
              <a:gd name="connsiteX1" fmla="*/ 1850066 w 1850066"/>
              <a:gd name="connsiteY1" fmla="*/ 925033 h 1850066"/>
              <a:gd name="connsiteX2" fmla="*/ 925033 w 1850066"/>
              <a:gd name="connsiteY2" fmla="*/ 1850066 h 1850066"/>
              <a:gd name="connsiteX3" fmla="*/ 0 w 1850066"/>
              <a:gd name="connsiteY3" fmla="*/ 925033 h 1850066"/>
              <a:gd name="connsiteX4" fmla="*/ 925033 w 1850066"/>
              <a:gd name="connsiteY4" fmla="*/ 0 h 1850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50066" h="1850066">
                <a:moveTo>
                  <a:pt x="925033" y="0"/>
                </a:moveTo>
                <a:cubicBezTo>
                  <a:pt x="1435915" y="0"/>
                  <a:pt x="1850066" y="414151"/>
                  <a:pt x="1850066" y="925033"/>
                </a:cubicBezTo>
                <a:cubicBezTo>
                  <a:pt x="1850066" y="1435915"/>
                  <a:pt x="1435915" y="1850066"/>
                  <a:pt x="925033" y="1850066"/>
                </a:cubicBezTo>
                <a:cubicBezTo>
                  <a:pt x="414151" y="1850066"/>
                  <a:pt x="0" y="1435915"/>
                  <a:pt x="0" y="925033"/>
                </a:cubicBezTo>
                <a:cubicBezTo>
                  <a:pt x="0" y="414151"/>
                  <a:pt x="414151" y="0"/>
                  <a:pt x="925033" y="0"/>
                </a:cubicBezTo>
                <a:close/>
              </a:path>
            </a:pathLst>
          </a:custGeom>
          <a:ln w="38100">
            <a:solidFill>
              <a:srgbClr val="0077BE"/>
            </a:solidFill>
          </a:ln>
        </p:spPr>
        <p:txBody>
          <a:bodyPr wrap="square">
            <a:noAutofit/>
          </a:bodyPr>
          <a:lstStyle>
            <a:lvl1pPr algn="ctr">
              <a:defRPr sz="1800" b="0" i="0" strike="noStrike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GB"/>
              <a:t>Click icon to add picture</a:t>
            </a:r>
            <a:endParaRPr lang="en-DE"/>
          </a:p>
        </p:txBody>
      </p:sp>
      <p:sp>
        <p:nvSpPr>
          <p:cNvPr id="64" name="Text Placeholder 30">
            <a:extLst>
              <a:ext uri="{FF2B5EF4-FFF2-40B4-BE49-F238E27FC236}">
                <a16:creationId xmlns:a16="http://schemas.microsoft.com/office/drawing/2014/main" id="{45F3917A-25F9-1843-9E3D-3A9ED7F81E8E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3791783" y="4413108"/>
            <a:ext cx="1876929" cy="327025"/>
          </a:xfrm>
        </p:spPr>
        <p:txBody>
          <a:bodyPr/>
          <a:lstStyle>
            <a:lvl1pPr algn="ctr">
              <a:defRPr sz="140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GB"/>
              <a:t>Person’s name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A43F2666-DC0C-5C42-930A-806D9C582265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512700" y="426261"/>
            <a:ext cx="10891899" cy="467561"/>
          </a:xfrm>
        </p:spPr>
        <p:txBody>
          <a:bodyPr/>
          <a:lstStyle>
            <a:lvl1pPr algn="l">
              <a:defRPr sz="2500"/>
            </a:lvl1pPr>
          </a:lstStyle>
          <a:p>
            <a:pPr lvl="0"/>
            <a:r>
              <a:rPr lang="en-GB"/>
              <a:t>Slide Title body 25</a:t>
            </a:r>
          </a:p>
          <a:p>
            <a:pPr lvl="0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119865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76A3D4-6DC5-2B4E-ACEB-71A9E0C943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50231" y="6386973"/>
            <a:ext cx="381287" cy="297773"/>
          </a:xfrm>
          <a:prstGeom prst="rect">
            <a:avLst/>
          </a:prstGeom>
        </p:spPr>
        <p:txBody>
          <a:bodyPr/>
          <a:lstStyle>
            <a:lvl1pPr algn="ctr">
              <a:defRPr sz="1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ctr"/>
            <a:fld id="{52D498F9-372F-9D4C-9C67-2EF8EB9F5ADA}" type="slidenum">
              <a:rPr lang="en-DE" smtClean="0"/>
              <a:pPr algn="ctr"/>
              <a:t>‹#›</a:t>
            </a:fld>
            <a:endParaRPr lang="en-DE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3951337F-5D61-F244-B972-8B8FB108FA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3098" y="6427185"/>
            <a:ext cx="5002899" cy="297773"/>
          </a:xfrm>
          <a:prstGeom prst="rect">
            <a:avLst/>
          </a:prstGeom>
        </p:spPr>
        <p:txBody>
          <a:bodyPr anchor="ctr"/>
          <a:lstStyle>
            <a:lvl1pPr>
              <a:defRPr sz="1200" i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DE" sz="1200"/>
          </a:p>
        </p:txBody>
      </p:sp>
    </p:spTree>
    <p:extLst>
      <p:ext uri="{BB962C8B-B14F-4D97-AF65-F5344CB8AC3E}">
        <p14:creationId xmlns:p14="http://schemas.microsoft.com/office/powerpoint/2010/main" val="10377596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2FEBCA-8DF2-B44F-A584-AA95DDE0AE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20F32D-C0AB-1B4A-B225-99916C7BB5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0D33BC-CEEE-C74C-BDA7-A8C9CBA15B3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76981C-C7E6-1848-AA98-A43809D182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95A337-C885-8D4E-815C-F973731FC5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2D498F9-372F-9D4C-9C67-2EF8EB9F5ADA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427356514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7104A9-2F33-404E-A1BF-230100F703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DCE439-6E79-5E4C-89ED-8EDD6DA979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14FAB7-ACEA-0148-B57C-5C176C7B738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57554E-FAF8-F142-8DF7-28DC4D64F8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A3343A-6868-6A4A-BBC5-92D8B8B2BB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2D498F9-372F-9D4C-9C67-2EF8EB9F5ADA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47571124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1D75D6-87E2-CE4A-844A-23D81B1D92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CD03D3-A2BC-4E4D-8525-7E2FC9D2EAA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006BA77-C609-DA43-829D-D608A33128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4E910CE-AF63-5F47-A69B-6CF63821A2F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D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6597835-A777-7140-810F-9B975F54BF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D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E3B5A36-CF0E-FB46-BDBC-CA5510FF62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2D498F9-372F-9D4C-9C67-2EF8EB9F5ADA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84793087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54FE79-7061-FA4B-9ED0-8AF5884225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F14006-287E-3E4D-BD32-A7E2848871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615D848-A348-2D44-8A7D-8CD7F0F928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67D1B8C-0F8B-1D44-8D5D-26D320D0C2B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5DB8C60-1F81-2744-AF11-D8960AB141C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10B276E-2CB9-B240-AC7E-3F11B5667BF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D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42ACA62-A567-3143-ACF1-849380A4D2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D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77AC310-A795-AB44-B386-E7A0AD8EC1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2D498F9-372F-9D4C-9C67-2EF8EB9F5ADA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01800332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A1FEC9-A0FE-ED44-8637-7E239BE347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BA404C-17B8-064B-AAA5-2BAB8261CB3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D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E5A41BA-5D4D-994A-A67A-5BF8EC4B45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D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C0AD242-703A-8A48-B7B3-981B3311D1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2D498F9-372F-9D4C-9C67-2EF8EB9F5ADA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231694335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818E0E3-9E7A-5E48-AE74-AFDDA08306E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D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0C1F2C3-3F07-B24F-A35B-FB4E2AA1E5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D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7E1206-7C71-CC47-988A-6BD8C541DB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2D498F9-372F-9D4C-9C67-2EF8EB9F5ADA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35775094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FDAEA9-CF83-AF42-AF3F-1EAB497720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6C9C71-02D5-6442-B315-9D2154EA97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E3CC06-AC2C-5C42-BCB8-884442C381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211EFBE-08D4-A246-85DE-685A0DBD6A8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D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D4222F2-B97C-C44C-A59B-3CB69496FF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D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BEEFB0D-7878-3645-BBD3-BC817B94DF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2D498F9-372F-9D4C-9C67-2EF8EB9F5ADA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41224526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C20E0D-7001-7440-BB25-0F55D0ECF2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F3975F8-E28B-C842-9ACA-6F251D0FC18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D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8C7414-C6CD-944D-8912-BF92C84091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46AE27-CE73-0147-A5A0-4D839132FBF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D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8B1F14-CB88-AF42-A89C-7D5BD31327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D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85CFB50-73E3-1B49-A83F-389B7513DC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2D498F9-372F-9D4C-9C67-2EF8EB9F5ADA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96535187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274A59-ECE0-324B-80BE-B4E37BE4DC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9A96A9A-89C2-6C4E-A550-1A43503D90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54EFC2-BA22-4745-AB24-7ACA7C20A68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12BFB7-886E-424D-BAE3-EFCCD7027D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1C7174-3AA5-854E-B93A-1B2687E96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2D498F9-372F-9D4C-9C67-2EF8EB9F5ADA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32623518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D58BE51-5C6C-E740-829E-FE3504A7CB2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4D2A7A3-1014-1643-8BDB-868DC7E97C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795A77-7AE4-4644-8E07-68FF299DB9B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A3D6FB-2BC2-EF4A-AD4B-1EFFB431AA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6E9034-26C9-AA4C-BC4E-E1915FFFC8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2D498F9-372F-9D4C-9C67-2EF8EB9F5ADA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48456992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eneral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76A3D4-6DC5-2B4E-ACEB-71A9E0C943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38130" y="6417462"/>
            <a:ext cx="326845" cy="230909"/>
          </a:xfrm>
          <a:prstGeom prst="rect">
            <a:avLst/>
          </a:prstGeom>
        </p:spPr>
        <p:txBody>
          <a:bodyPr/>
          <a:lstStyle>
            <a:lvl1pPr algn="ctr">
              <a:defRPr sz="900" b="1" baseline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2D498F9-372F-9D4C-9C67-2EF8EB9F5ADA}" type="slidenum">
              <a:rPr lang="en-DE" smtClean="0"/>
              <a:pPr/>
              <a:t>‹#›</a:t>
            </a:fld>
            <a:endParaRPr lang="en-D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44BA4A-650B-8C42-8DC0-9DF257D74BB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75121" y="573095"/>
            <a:ext cx="11008892" cy="306977"/>
          </a:xfrm>
        </p:spPr>
        <p:txBody>
          <a:bodyPr/>
          <a:lstStyle>
            <a:lvl1pPr algn="r">
              <a:defRPr sz="1800"/>
            </a:lvl1pPr>
          </a:lstStyle>
          <a:p>
            <a:pPr lvl="0"/>
            <a:r>
              <a:rPr lang="en-GB"/>
              <a:t>Title text in Arial bold, size 18</a:t>
            </a:r>
          </a:p>
        </p:txBody>
      </p:sp>
    </p:spTree>
    <p:extLst>
      <p:ext uri="{BB962C8B-B14F-4D97-AF65-F5344CB8AC3E}">
        <p14:creationId xmlns:p14="http://schemas.microsoft.com/office/powerpoint/2010/main" val="49713547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2677666B-5211-FA40-B8E2-0ACF912853E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2689392"/>
            <a:ext cx="9144000" cy="591978"/>
          </a:xfrm>
          <a:prstGeom prst="rect">
            <a:avLst/>
          </a:prstGeom>
        </p:spPr>
        <p:txBody>
          <a:bodyPr anchor="b"/>
          <a:lstStyle>
            <a:lvl1pPr algn="ctr">
              <a:defRPr sz="3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Thank you!</a:t>
            </a:r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56677170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general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76A3D4-6DC5-2B4E-ACEB-71A9E0C943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19080" y="6423812"/>
            <a:ext cx="346202" cy="230909"/>
          </a:xfrm>
          <a:prstGeom prst="rect">
            <a:avLst/>
          </a:prstGeom>
        </p:spPr>
        <p:txBody>
          <a:bodyPr/>
          <a:lstStyle>
            <a:lvl1pPr algn="ctr">
              <a:defRPr sz="900" b="1" baseline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2D498F9-372F-9D4C-9C67-2EF8EB9F5ADA}" type="slidenum">
              <a:rPr lang="en-DE" smtClean="0"/>
              <a:pPr/>
              <a:t>‹#›</a:t>
            </a:fld>
            <a:endParaRPr lang="en-DE" sz="90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44BA4A-650B-8C42-8DC0-9DF257D74BB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75121" y="573095"/>
            <a:ext cx="11008892" cy="306977"/>
          </a:xfrm>
        </p:spPr>
        <p:txBody>
          <a:bodyPr/>
          <a:lstStyle>
            <a:lvl1pPr algn="r">
              <a:defRPr sz="1800"/>
            </a:lvl1pPr>
          </a:lstStyle>
          <a:p>
            <a:pPr lvl="0"/>
            <a:r>
              <a:rPr lang="en-GB"/>
              <a:t>Title text in Arial bold, size 18</a:t>
            </a:r>
          </a:p>
        </p:txBody>
      </p:sp>
    </p:spTree>
    <p:extLst>
      <p:ext uri="{BB962C8B-B14F-4D97-AF65-F5344CB8AC3E}">
        <p14:creationId xmlns:p14="http://schemas.microsoft.com/office/powerpoint/2010/main" val="12513991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ig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27CF7099-3C01-6145-AD41-AA3B03C0DF58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anchor="ctr"/>
          <a:lstStyle>
            <a:lvl1pPr algn="ctr">
              <a:buFontTx/>
              <a:buNone/>
              <a:defRPr sz="2000" b="1">
                <a:solidFill>
                  <a:srgbClr val="0077B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P</a:t>
            </a:r>
            <a:r>
              <a:rPr lang="en-DE"/>
              <a:t>lace picture here</a:t>
            </a:r>
          </a:p>
        </p:txBody>
      </p:sp>
    </p:spTree>
    <p:extLst>
      <p:ext uri="{BB962C8B-B14F-4D97-AF65-F5344CB8AC3E}">
        <p14:creationId xmlns:p14="http://schemas.microsoft.com/office/powerpoint/2010/main" val="142343076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_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27CF7099-3C01-6145-AD41-AA3B03C0DF58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anchor="ctr"/>
          <a:lstStyle>
            <a:lvl1pPr algn="ctr">
              <a:buFontTx/>
              <a:buNone/>
              <a:defRPr sz="2000" b="1">
                <a:solidFill>
                  <a:srgbClr val="0077B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P</a:t>
            </a:r>
            <a:r>
              <a:rPr lang="en-DE"/>
              <a:t>lace picture here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CE722A-DBB4-3F4A-B60E-526DD92854F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29762" y="690260"/>
            <a:ext cx="5366237" cy="411501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algn="l">
              <a:buFontTx/>
              <a:buNone/>
              <a:defRPr sz="3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Subsection name</a:t>
            </a:r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298966365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mosaic_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76A3D4-6DC5-2B4E-ACEB-71A9E0C943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50231" y="6386973"/>
            <a:ext cx="381287" cy="297773"/>
          </a:xfrm>
          <a:prstGeom prst="rect">
            <a:avLst/>
          </a:prstGeom>
        </p:spPr>
        <p:txBody>
          <a:bodyPr/>
          <a:lstStyle>
            <a:lvl1pPr algn="ctr">
              <a:defRPr sz="1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ctr"/>
            <a:fld id="{52D498F9-372F-9D4C-9C67-2EF8EB9F5ADA}" type="slidenum">
              <a:rPr lang="en-DE" smtClean="0"/>
              <a:pPr algn="ctr"/>
              <a:t>‹#›</a:t>
            </a:fld>
            <a:endParaRPr lang="en-DE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3951337F-5D61-F244-B972-8B8FB108FA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3098" y="6427185"/>
            <a:ext cx="5002899" cy="297773"/>
          </a:xfrm>
          <a:prstGeom prst="rect">
            <a:avLst/>
          </a:prstGeom>
        </p:spPr>
        <p:txBody>
          <a:bodyPr anchor="ctr"/>
          <a:lstStyle>
            <a:lvl1pPr>
              <a:defRPr sz="1200" i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DE" sz="120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821100CC-98A3-A848-A5C3-5465F7AD8CD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013638" y="2232837"/>
            <a:ext cx="1850066" cy="1850066"/>
          </a:xfrm>
          <a:custGeom>
            <a:avLst/>
            <a:gdLst>
              <a:gd name="connsiteX0" fmla="*/ 925033 w 1850066"/>
              <a:gd name="connsiteY0" fmla="*/ 0 h 1850066"/>
              <a:gd name="connsiteX1" fmla="*/ 1850066 w 1850066"/>
              <a:gd name="connsiteY1" fmla="*/ 925033 h 1850066"/>
              <a:gd name="connsiteX2" fmla="*/ 925033 w 1850066"/>
              <a:gd name="connsiteY2" fmla="*/ 1850066 h 1850066"/>
              <a:gd name="connsiteX3" fmla="*/ 0 w 1850066"/>
              <a:gd name="connsiteY3" fmla="*/ 925033 h 1850066"/>
              <a:gd name="connsiteX4" fmla="*/ 925033 w 1850066"/>
              <a:gd name="connsiteY4" fmla="*/ 0 h 1850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50066" h="1850066">
                <a:moveTo>
                  <a:pt x="925033" y="0"/>
                </a:moveTo>
                <a:cubicBezTo>
                  <a:pt x="1435915" y="0"/>
                  <a:pt x="1850066" y="414151"/>
                  <a:pt x="1850066" y="925033"/>
                </a:cubicBezTo>
                <a:cubicBezTo>
                  <a:pt x="1850066" y="1435915"/>
                  <a:pt x="1435915" y="1850066"/>
                  <a:pt x="925033" y="1850066"/>
                </a:cubicBezTo>
                <a:cubicBezTo>
                  <a:pt x="414151" y="1850066"/>
                  <a:pt x="0" y="1435915"/>
                  <a:pt x="0" y="925033"/>
                </a:cubicBezTo>
                <a:cubicBezTo>
                  <a:pt x="0" y="414151"/>
                  <a:pt x="414151" y="0"/>
                  <a:pt x="925033" y="0"/>
                </a:cubicBezTo>
                <a:close/>
              </a:path>
            </a:pathLst>
          </a:custGeom>
          <a:ln w="38100">
            <a:solidFill>
              <a:srgbClr val="0077BE"/>
            </a:solidFill>
          </a:ln>
        </p:spPr>
        <p:txBody>
          <a:bodyPr wrap="square">
            <a:noAutofit/>
          </a:bodyPr>
          <a:lstStyle>
            <a:lvl1pPr algn="ctr">
              <a:defRPr sz="1800" b="0" i="0" strike="noStrike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GB"/>
              <a:t>Click icon to add picture</a:t>
            </a:r>
            <a:endParaRPr lang="en-DE"/>
          </a:p>
        </p:txBody>
      </p:sp>
      <p:sp>
        <p:nvSpPr>
          <p:cNvPr id="56" name="Text Placeholder 30">
            <a:extLst>
              <a:ext uri="{FF2B5EF4-FFF2-40B4-BE49-F238E27FC236}">
                <a16:creationId xmlns:a16="http://schemas.microsoft.com/office/drawing/2014/main" id="{29628022-DB33-2945-9A3A-15E855A821EF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013638" y="4413108"/>
            <a:ext cx="1876929" cy="327025"/>
          </a:xfrm>
        </p:spPr>
        <p:txBody>
          <a:bodyPr/>
          <a:lstStyle>
            <a:lvl1pPr algn="ctr">
              <a:defRPr sz="140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GB"/>
              <a:t>Person’s name</a:t>
            </a:r>
          </a:p>
        </p:txBody>
      </p:sp>
      <p:sp>
        <p:nvSpPr>
          <p:cNvPr id="59" name="Picture Placeholder 58">
            <a:extLst>
              <a:ext uri="{FF2B5EF4-FFF2-40B4-BE49-F238E27FC236}">
                <a16:creationId xmlns:a16="http://schemas.microsoft.com/office/drawing/2014/main" id="{196729A1-764F-434F-97B8-E0A600AAEC93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9348073" y="2232837"/>
            <a:ext cx="1850066" cy="1850066"/>
          </a:xfrm>
          <a:custGeom>
            <a:avLst/>
            <a:gdLst>
              <a:gd name="connsiteX0" fmla="*/ 925033 w 1850066"/>
              <a:gd name="connsiteY0" fmla="*/ 0 h 1850066"/>
              <a:gd name="connsiteX1" fmla="*/ 1850066 w 1850066"/>
              <a:gd name="connsiteY1" fmla="*/ 925033 h 1850066"/>
              <a:gd name="connsiteX2" fmla="*/ 925033 w 1850066"/>
              <a:gd name="connsiteY2" fmla="*/ 1850066 h 1850066"/>
              <a:gd name="connsiteX3" fmla="*/ 0 w 1850066"/>
              <a:gd name="connsiteY3" fmla="*/ 925033 h 1850066"/>
              <a:gd name="connsiteX4" fmla="*/ 925033 w 1850066"/>
              <a:gd name="connsiteY4" fmla="*/ 0 h 1850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50066" h="1850066">
                <a:moveTo>
                  <a:pt x="925033" y="0"/>
                </a:moveTo>
                <a:cubicBezTo>
                  <a:pt x="1435915" y="0"/>
                  <a:pt x="1850066" y="414151"/>
                  <a:pt x="1850066" y="925033"/>
                </a:cubicBezTo>
                <a:cubicBezTo>
                  <a:pt x="1850066" y="1435915"/>
                  <a:pt x="1435915" y="1850066"/>
                  <a:pt x="925033" y="1850066"/>
                </a:cubicBezTo>
                <a:cubicBezTo>
                  <a:pt x="414151" y="1850066"/>
                  <a:pt x="0" y="1435915"/>
                  <a:pt x="0" y="925033"/>
                </a:cubicBezTo>
                <a:cubicBezTo>
                  <a:pt x="0" y="414151"/>
                  <a:pt x="414151" y="0"/>
                  <a:pt x="925033" y="0"/>
                </a:cubicBezTo>
                <a:close/>
              </a:path>
            </a:pathLst>
          </a:custGeom>
          <a:ln w="38100">
            <a:solidFill>
              <a:srgbClr val="0077BE"/>
            </a:solidFill>
          </a:ln>
        </p:spPr>
        <p:txBody>
          <a:bodyPr wrap="square">
            <a:noAutofit/>
          </a:bodyPr>
          <a:lstStyle>
            <a:lvl1pPr algn="ctr">
              <a:defRPr sz="1800" b="0" i="0" strike="noStrike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GB"/>
              <a:t>Click icon to add picture</a:t>
            </a:r>
            <a:endParaRPr lang="en-DE"/>
          </a:p>
        </p:txBody>
      </p:sp>
      <p:sp>
        <p:nvSpPr>
          <p:cNvPr id="60" name="Text Placeholder 30">
            <a:extLst>
              <a:ext uri="{FF2B5EF4-FFF2-40B4-BE49-F238E27FC236}">
                <a16:creationId xmlns:a16="http://schemas.microsoft.com/office/drawing/2014/main" id="{E29F1F3F-B48A-5F45-9A8C-CB60F1D13D2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348073" y="4413108"/>
            <a:ext cx="1876929" cy="327025"/>
          </a:xfrm>
        </p:spPr>
        <p:txBody>
          <a:bodyPr/>
          <a:lstStyle>
            <a:lvl1pPr algn="ctr">
              <a:defRPr sz="140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GB"/>
              <a:t>Person’s name</a:t>
            </a:r>
          </a:p>
        </p:txBody>
      </p:sp>
      <p:sp>
        <p:nvSpPr>
          <p:cNvPr id="61" name="Picture Placeholder 60">
            <a:extLst>
              <a:ext uri="{FF2B5EF4-FFF2-40B4-BE49-F238E27FC236}">
                <a16:creationId xmlns:a16="http://schemas.microsoft.com/office/drawing/2014/main" id="{38C0066F-A5D0-FD4D-81AE-E9AFC624FA7F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6569928" y="2232837"/>
            <a:ext cx="1850066" cy="1850066"/>
          </a:xfrm>
          <a:custGeom>
            <a:avLst/>
            <a:gdLst>
              <a:gd name="connsiteX0" fmla="*/ 925033 w 1850066"/>
              <a:gd name="connsiteY0" fmla="*/ 0 h 1850066"/>
              <a:gd name="connsiteX1" fmla="*/ 1850066 w 1850066"/>
              <a:gd name="connsiteY1" fmla="*/ 925033 h 1850066"/>
              <a:gd name="connsiteX2" fmla="*/ 925033 w 1850066"/>
              <a:gd name="connsiteY2" fmla="*/ 1850066 h 1850066"/>
              <a:gd name="connsiteX3" fmla="*/ 0 w 1850066"/>
              <a:gd name="connsiteY3" fmla="*/ 925033 h 1850066"/>
              <a:gd name="connsiteX4" fmla="*/ 925033 w 1850066"/>
              <a:gd name="connsiteY4" fmla="*/ 0 h 1850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50066" h="1850066">
                <a:moveTo>
                  <a:pt x="925033" y="0"/>
                </a:moveTo>
                <a:cubicBezTo>
                  <a:pt x="1435915" y="0"/>
                  <a:pt x="1850066" y="414151"/>
                  <a:pt x="1850066" y="925033"/>
                </a:cubicBezTo>
                <a:cubicBezTo>
                  <a:pt x="1850066" y="1435915"/>
                  <a:pt x="1435915" y="1850066"/>
                  <a:pt x="925033" y="1850066"/>
                </a:cubicBezTo>
                <a:cubicBezTo>
                  <a:pt x="414151" y="1850066"/>
                  <a:pt x="0" y="1435915"/>
                  <a:pt x="0" y="925033"/>
                </a:cubicBezTo>
                <a:cubicBezTo>
                  <a:pt x="0" y="414151"/>
                  <a:pt x="414151" y="0"/>
                  <a:pt x="925033" y="0"/>
                </a:cubicBezTo>
                <a:close/>
              </a:path>
            </a:pathLst>
          </a:custGeom>
          <a:ln w="38100">
            <a:solidFill>
              <a:srgbClr val="0077BE"/>
            </a:solidFill>
          </a:ln>
        </p:spPr>
        <p:txBody>
          <a:bodyPr wrap="square">
            <a:noAutofit/>
          </a:bodyPr>
          <a:lstStyle>
            <a:lvl1pPr algn="ctr">
              <a:defRPr sz="1800" b="0" i="0" strike="noStrike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GB"/>
              <a:t>Click icon to add picture</a:t>
            </a:r>
            <a:endParaRPr lang="en-DE"/>
          </a:p>
        </p:txBody>
      </p:sp>
      <p:sp>
        <p:nvSpPr>
          <p:cNvPr id="62" name="Text Placeholder 30">
            <a:extLst>
              <a:ext uri="{FF2B5EF4-FFF2-40B4-BE49-F238E27FC236}">
                <a16:creationId xmlns:a16="http://schemas.microsoft.com/office/drawing/2014/main" id="{0BC86EBD-6DA8-5D43-932C-F7F0D2A8B500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569928" y="4413108"/>
            <a:ext cx="1876929" cy="327025"/>
          </a:xfrm>
        </p:spPr>
        <p:txBody>
          <a:bodyPr/>
          <a:lstStyle>
            <a:lvl1pPr algn="ctr">
              <a:defRPr sz="140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GB"/>
              <a:t>Person’s name</a:t>
            </a:r>
          </a:p>
        </p:txBody>
      </p:sp>
      <p:sp>
        <p:nvSpPr>
          <p:cNvPr id="63" name="Picture Placeholder 62">
            <a:extLst>
              <a:ext uri="{FF2B5EF4-FFF2-40B4-BE49-F238E27FC236}">
                <a16:creationId xmlns:a16="http://schemas.microsoft.com/office/drawing/2014/main" id="{B7F0DB38-D59B-AB4A-9BB9-60E672204C1B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3791783" y="2232837"/>
            <a:ext cx="1850066" cy="1850066"/>
          </a:xfrm>
          <a:custGeom>
            <a:avLst/>
            <a:gdLst>
              <a:gd name="connsiteX0" fmla="*/ 925033 w 1850066"/>
              <a:gd name="connsiteY0" fmla="*/ 0 h 1850066"/>
              <a:gd name="connsiteX1" fmla="*/ 1850066 w 1850066"/>
              <a:gd name="connsiteY1" fmla="*/ 925033 h 1850066"/>
              <a:gd name="connsiteX2" fmla="*/ 925033 w 1850066"/>
              <a:gd name="connsiteY2" fmla="*/ 1850066 h 1850066"/>
              <a:gd name="connsiteX3" fmla="*/ 0 w 1850066"/>
              <a:gd name="connsiteY3" fmla="*/ 925033 h 1850066"/>
              <a:gd name="connsiteX4" fmla="*/ 925033 w 1850066"/>
              <a:gd name="connsiteY4" fmla="*/ 0 h 1850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50066" h="1850066">
                <a:moveTo>
                  <a:pt x="925033" y="0"/>
                </a:moveTo>
                <a:cubicBezTo>
                  <a:pt x="1435915" y="0"/>
                  <a:pt x="1850066" y="414151"/>
                  <a:pt x="1850066" y="925033"/>
                </a:cubicBezTo>
                <a:cubicBezTo>
                  <a:pt x="1850066" y="1435915"/>
                  <a:pt x="1435915" y="1850066"/>
                  <a:pt x="925033" y="1850066"/>
                </a:cubicBezTo>
                <a:cubicBezTo>
                  <a:pt x="414151" y="1850066"/>
                  <a:pt x="0" y="1435915"/>
                  <a:pt x="0" y="925033"/>
                </a:cubicBezTo>
                <a:cubicBezTo>
                  <a:pt x="0" y="414151"/>
                  <a:pt x="414151" y="0"/>
                  <a:pt x="925033" y="0"/>
                </a:cubicBezTo>
                <a:close/>
              </a:path>
            </a:pathLst>
          </a:custGeom>
          <a:ln w="38100">
            <a:solidFill>
              <a:srgbClr val="0077BE"/>
            </a:solidFill>
          </a:ln>
        </p:spPr>
        <p:txBody>
          <a:bodyPr wrap="square">
            <a:noAutofit/>
          </a:bodyPr>
          <a:lstStyle>
            <a:lvl1pPr algn="ctr">
              <a:defRPr sz="1800" b="0" i="0" strike="noStrike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GB"/>
              <a:t>Click icon to add picture</a:t>
            </a:r>
            <a:endParaRPr lang="en-DE"/>
          </a:p>
        </p:txBody>
      </p:sp>
      <p:sp>
        <p:nvSpPr>
          <p:cNvPr id="64" name="Text Placeholder 30">
            <a:extLst>
              <a:ext uri="{FF2B5EF4-FFF2-40B4-BE49-F238E27FC236}">
                <a16:creationId xmlns:a16="http://schemas.microsoft.com/office/drawing/2014/main" id="{45F3917A-25F9-1843-9E3D-3A9ED7F81E8E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3791783" y="4413108"/>
            <a:ext cx="1876929" cy="327025"/>
          </a:xfrm>
        </p:spPr>
        <p:txBody>
          <a:bodyPr/>
          <a:lstStyle>
            <a:lvl1pPr algn="ctr">
              <a:defRPr sz="140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GB"/>
              <a:t>Person’s name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991BDE57-67DA-FA47-92E2-09A2FFDC2359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7623175" y="590909"/>
            <a:ext cx="4160838" cy="306977"/>
          </a:xfrm>
        </p:spPr>
        <p:txBody>
          <a:bodyPr/>
          <a:lstStyle>
            <a:lvl1pPr algn="r">
              <a:defRPr/>
            </a:lvl1pPr>
          </a:lstStyle>
          <a:p>
            <a:pPr lvl="0"/>
            <a:r>
              <a:rPr lang="en-GB"/>
              <a:t>Slide Title</a:t>
            </a:r>
          </a:p>
        </p:txBody>
      </p:sp>
    </p:spTree>
    <p:extLst>
      <p:ext uri="{BB962C8B-B14F-4D97-AF65-F5344CB8AC3E}">
        <p14:creationId xmlns:p14="http://schemas.microsoft.com/office/powerpoint/2010/main" val="289935836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76A3D4-6DC5-2B4E-ACEB-71A9E0C943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50231" y="6386973"/>
            <a:ext cx="381287" cy="297773"/>
          </a:xfrm>
          <a:prstGeom prst="rect">
            <a:avLst/>
          </a:prstGeom>
        </p:spPr>
        <p:txBody>
          <a:bodyPr/>
          <a:lstStyle>
            <a:lvl1pPr algn="ctr">
              <a:defRPr sz="1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ctr"/>
            <a:fld id="{52D498F9-372F-9D4C-9C67-2EF8EB9F5ADA}" type="slidenum">
              <a:rPr lang="en-DE" smtClean="0"/>
              <a:pPr algn="ctr"/>
              <a:t>‹#›</a:t>
            </a:fld>
            <a:endParaRPr lang="en-DE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3951337F-5D61-F244-B972-8B8FB108FA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3098" y="6427185"/>
            <a:ext cx="5002899" cy="297773"/>
          </a:xfrm>
          <a:prstGeom prst="rect">
            <a:avLst/>
          </a:prstGeom>
        </p:spPr>
        <p:txBody>
          <a:bodyPr anchor="ctr"/>
          <a:lstStyle>
            <a:lvl1pPr>
              <a:defRPr sz="1200" i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DE" sz="1200"/>
          </a:p>
        </p:txBody>
      </p:sp>
      <p:sp>
        <p:nvSpPr>
          <p:cNvPr id="54" name="Text Placeholder 30">
            <a:extLst>
              <a:ext uri="{FF2B5EF4-FFF2-40B4-BE49-F238E27FC236}">
                <a16:creationId xmlns:a16="http://schemas.microsoft.com/office/drawing/2014/main" id="{1F639FB1-06DF-F144-970F-D9482BD12B42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096000" y="312669"/>
            <a:ext cx="5688013" cy="327025"/>
          </a:xfrm>
        </p:spPr>
        <p:txBody>
          <a:bodyPr/>
          <a:lstStyle>
            <a:lvl1pPr algn="r">
              <a:defRPr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Topic name</a:t>
            </a:r>
          </a:p>
        </p:txBody>
      </p:sp>
      <p:sp>
        <p:nvSpPr>
          <p:cNvPr id="55" name="Text Placeholder 30">
            <a:extLst>
              <a:ext uri="{FF2B5EF4-FFF2-40B4-BE49-F238E27FC236}">
                <a16:creationId xmlns:a16="http://schemas.microsoft.com/office/drawing/2014/main" id="{01CFBDC6-8213-9441-A0CE-1A168FCE838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096000" y="773413"/>
            <a:ext cx="5688013" cy="327025"/>
          </a:xfrm>
        </p:spPr>
        <p:txBody>
          <a:bodyPr/>
          <a:lstStyle>
            <a:lvl1pPr algn="r">
              <a:defRPr b="0" i="1" baseline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subtopic name</a:t>
            </a:r>
          </a:p>
        </p:txBody>
      </p:sp>
    </p:spTree>
    <p:extLst>
      <p:ext uri="{BB962C8B-B14F-4D97-AF65-F5344CB8AC3E}">
        <p14:creationId xmlns:p14="http://schemas.microsoft.com/office/powerpoint/2010/main" val="189360590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_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2677666B-5211-FA40-B8E2-0ACF912853E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2689392"/>
            <a:ext cx="9144000" cy="591978"/>
          </a:xfrm>
          <a:prstGeom prst="rect">
            <a:avLst/>
          </a:prstGeom>
        </p:spPr>
        <p:txBody>
          <a:bodyPr anchor="b"/>
          <a:lstStyle>
            <a:lvl1pPr algn="ctr">
              <a:defRPr sz="3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Presentation’s title</a:t>
            </a:r>
            <a:endParaRPr lang="en-DE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F5A9A4B1-313B-A54E-BF12-858D657F8A6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20731"/>
            <a:ext cx="9144000" cy="24381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i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Presentation’s subtitle / presentation date</a:t>
            </a:r>
            <a:endParaRPr lang="en-DE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6A7ED5E-B05F-E540-9F88-BC25B372B0B7}"/>
              </a:ext>
            </a:extLst>
          </p:cNvPr>
          <p:cNvCxnSpPr/>
          <p:nvPr userDrawn="1"/>
        </p:nvCxnSpPr>
        <p:spPr>
          <a:xfrm>
            <a:off x="2454088" y="3429000"/>
            <a:ext cx="7281583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26861DAF-F737-C145-BF30-68E30EF0655B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1523998" y="6236362"/>
            <a:ext cx="9144000" cy="243813"/>
          </a:xfrm>
          <a:prstGeom prst="rect">
            <a:avLst/>
          </a:prstGeom>
        </p:spPr>
        <p:txBody>
          <a:bodyPr anchor="ctr"/>
          <a:lstStyle>
            <a:lvl1pPr algn="ctr">
              <a:defRPr sz="16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DE" b="0"/>
          </a:p>
        </p:txBody>
      </p:sp>
    </p:spTree>
    <p:extLst>
      <p:ext uri="{BB962C8B-B14F-4D97-AF65-F5344CB8AC3E}">
        <p14:creationId xmlns:p14="http://schemas.microsoft.com/office/powerpoint/2010/main" val="209256043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2677666B-5211-FA40-B8E2-0ACF912853E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2689392"/>
            <a:ext cx="9144000" cy="591978"/>
          </a:xfrm>
          <a:prstGeom prst="rect">
            <a:avLst/>
          </a:prstGeom>
        </p:spPr>
        <p:txBody>
          <a:bodyPr anchor="b"/>
          <a:lstStyle>
            <a:lvl1pPr algn="ctr">
              <a:defRPr sz="3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Thank you!</a:t>
            </a:r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87088692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3DEF1A-5F00-9548-A454-717C28210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19A0FC-15CB-EA4D-81EF-1FB96E64E6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FFE893-4826-EE45-9E59-AFEE9B42223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D87B7D-A24A-784A-9294-5CF67ADCC6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DD24E7-32AD-F04C-B8CE-F8AE77DA86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8F1B8DF-A3AD-334E-A5B0-4C42615B4C54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207800822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53A31A-432E-0245-B470-87D0833572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B8CE4B-AB8B-5743-A116-9D9B245F79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243858-9D77-584D-8796-D66F20D31A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1FD84C-E61A-4443-AE0F-7480671551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088C58-A1D3-4449-9B56-DA3E5D37BF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8F1B8DF-A3AD-334E-A5B0-4C42615B4C54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20152020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F8F0BF-F8D0-284A-BDF6-82F9CF693E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EC0982-F359-1E48-8D09-5FB1EB49A35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B0D86CC-2302-6D49-B5D3-EA23983DF8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63B99F4-42BA-C04D-B2F9-E59E6EDD4F0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D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640AE64-FC00-8841-9285-6A413884C5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D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64573D5-FF8F-7B43-AE44-2757B3DB3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8F1B8DF-A3AD-334E-A5B0-4C42615B4C54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68440459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5EEB51-C7EC-8C4B-9307-AA033FA042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94A837-005A-FF46-BC4C-EDD831A6DC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33FCD09-1665-1845-A64C-E763FF42A73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CDDF2A8-6430-9842-B39A-0ADA75ED9A5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5402F3F-8F24-7040-B545-FD307D1272E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780F6E3-3696-734F-8BA2-57B6274C6A1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D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8510660-88EC-4842-8998-0C7C40EF51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D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AB0370D-2CAC-0A47-9F1C-3187B6C3DE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8F1B8DF-A3AD-334E-A5B0-4C42615B4C54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700396174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3DFDAE-EED8-3D47-B15D-D97B58440D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4D129E-7B2B-654A-B158-85DA729A58E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D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0C02477-3616-B14A-B64D-132AA2CC8B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D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755133-908C-3843-A9F5-42BDA2A0DF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8F1B8DF-A3AD-334E-A5B0-4C42615B4C54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17356957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39D9B25-EE33-B44B-819C-C2E05F1121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D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FAD30AD-BB19-C04D-8B04-6BC63EDB62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D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1825A8-67C7-BB4E-AD4E-7B9FAA896A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8F1B8DF-A3AD-334E-A5B0-4C42615B4C54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2855373081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2C066A-8983-474B-956B-D977EDC2E0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82439F-6683-5940-AE4D-F9CE4C30E7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A1D726-625C-C34A-AFDB-C1E295B66A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257875-3F8B-3341-A5FF-37C6429F3E6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D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1CB307-5463-6C4E-80D6-8E7387D8B1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D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CEF7849-3A49-E146-8CCA-1AA9D0279E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8F1B8DF-A3AD-334E-A5B0-4C42615B4C54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2952286561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2F2E5C-83F5-D04D-818F-88CE37F52D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C0698BB-6388-2443-9F26-741A8075172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D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E6A1A0-CF98-A44D-9F8A-15CD387530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1E81453-4950-C04F-95F9-1E3B1DFB506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D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0233FB9-592C-6842-BDED-83DAB8B825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D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06EB450-7B11-5C49-B54C-3EB16F31B0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8F1B8DF-A3AD-334E-A5B0-4C42615B4C54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55136900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92183E-979A-C543-80CD-DA63A21BA7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42653BC-2C82-3C49-B7D9-3927DB05F69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DC5BCD-7A41-5643-B3D9-020A39FD320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0ABE52-5CC4-604D-AAC8-B0D40C39C6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323805-E563-DF4A-848E-71DF64C2AD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8F1B8DF-A3AD-334E-A5B0-4C42615B4C54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080874035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801A677-8CAF-D04E-9B83-4999A745C1E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E14119E-65EB-6643-AA8A-F18EB2BD09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3C3139-1541-504B-A6BF-4612E9744E4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C87A4E-4E1E-1546-AC86-E8C6BB35E6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9D3CB0-B7E7-A04B-93CA-B65933A1BA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8F1B8DF-A3AD-334E-A5B0-4C42615B4C54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449955706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Objekt 11" hidden="1">
            <a:extLst>
              <a:ext uri="{FF2B5EF4-FFF2-40B4-BE49-F238E27FC236}">
                <a16:creationId xmlns:a16="http://schemas.microsoft.com/office/drawing/2014/main" id="{903B410E-C319-D1E1-C0AC-8ACB67A99EA4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2398450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12" name="Objekt 11" hidden="1">
                        <a:extLst>
                          <a:ext uri="{FF2B5EF4-FFF2-40B4-BE49-F238E27FC236}">
                            <a16:creationId xmlns:a16="http://schemas.microsoft.com/office/drawing/2014/main" id="{903B410E-C319-D1E1-C0AC-8ACB67A99EA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>
            <a:extLst>
              <a:ext uri="{FF2B5EF4-FFF2-40B4-BE49-F238E27FC236}">
                <a16:creationId xmlns:a16="http://schemas.microsoft.com/office/drawing/2014/main" id="{E956317E-20F6-4DD1-F84D-E40AE39EE33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37847" y="1577975"/>
            <a:ext cx="10316307" cy="1539299"/>
          </a:xfrm>
        </p:spPr>
        <p:txBody>
          <a:bodyPr vert="horz" anchor="b"/>
          <a:lstStyle>
            <a:lvl1pPr algn="ctr">
              <a:lnSpc>
                <a:spcPct val="100000"/>
              </a:lnSpc>
              <a:defRPr sz="4000">
                <a:solidFill>
                  <a:schemeClr val="tx2"/>
                </a:solidFill>
              </a:defRPr>
            </a:lvl1pPr>
          </a:lstStyle>
          <a:p>
            <a:r>
              <a:rPr lang="en-GB" noProof="0" dirty="0"/>
              <a:t>Title of your presentation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A7200802-0D82-2861-8BEB-447967F55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37847" y="3740726"/>
            <a:ext cx="10316307" cy="1526309"/>
          </a:xfrm>
        </p:spPr>
        <p:txBody>
          <a:bodyPr/>
          <a:lstStyle>
            <a:lvl1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1pPr>
            <a:lvl2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2pPr>
            <a:lvl3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3pPr>
            <a:lvl4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4pPr>
            <a:lvl5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5pPr>
            <a:lvl6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6pPr>
            <a:lvl7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7pPr>
            <a:lvl8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8pPr>
            <a:lvl9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9pPr>
          </a:lstStyle>
          <a:p>
            <a:r>
              <a:rPr lang="en-GB" noProof="0" dirty="0"/>
              <a:t>Text</a:t>
            </a:r>
          </a:p>
        </p:txBody>
      </p:sp>
      <p:pic>
        <p:nvPicPr>
          <p:cNvPr id="9" name="Flags">
            <a:extLst>
              <a:ext uri="{FF2B5EF4-FFF2-40B4-BE49-F238E27FC236}">
                <a16:creationId xmlns:a16="http://schemas.microsoft.com/office/drawing/2014/main" id="{28A2FD6F-B5EB-75B2-792F-2B7BDB734F90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0" y="6204867"/>
            <a:ext cx="6097313" cy="184179"/>
          </a:xfrm>
          <a:prstGeom prst="rect">
            <a:avLst/>
          </a:prstGeom>
        </p:spPr>
      </p:pic>
      <p:cxnSp>
        <p:nvCxnSpPr>
          <p:cNvPr id="11" name="Gerader Verbinder 10">
            <a:extLst>
              <a:ext uri="{FF2B5EF4-FFF2-40B4-BE49-F238E27FC236}">
                <a16:creationId xmlns:a16="http://schemas.microsoft.com/office/drawing/2014/main" id="{E0057D23-33FB-CFEA-DDE7-F0911EE720DC}"/>
              </a:ext>
            </a:extLst>
          </p:cNvPr>
          <p:cNvCxnSpPr/>
          <p:nvPr userDrawn="1"/>
        </p:nvCxnSpPr>
        <p:spPr>
          <a:xfrm>
            <a:off x="4692001" y="3429000"/>
            <a:ext cx="2808000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Fußzeilenplatzhalter 9">
            <a:extLst>
              <a:ext uri="{FF2B5EF4-FFF2-40B4-BE49-F238E27FC236}">
                <a16:creationId xmlns:a16="http://schemas.microsoft.com/office/drawing/2014/main" id="{85087112-A224-964B-32E3-DF16AB75EF4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noProof="0" dirty="0"/>
              <a:t>Please insert title in the footer </a:t>
            </a:r>
            <a:r>
              <a:rPr lang="en-GB" i="1" noProof="0" dirty="0"/>
              <a:t>Name, Date and Occasion in Italics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37C03FF2-FBF1-A407-10B6-7EBD3ABCA891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228400" y="399599"/>
            <a:ext cx="494970" cy="647783"/>
          </a:xfrm>
          <a:prstGeom prst="rect">
            <a:avLst/>
          </a:prstGeom>
        </p:spPr>
      </p:pic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190336D-C8E3-3383-63E9-C4CCAAA1D7B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GB" noProof="0" dirty="0"/>
              <a:t>Data Classification: ESO CONFIDENTIAL/INTERNAL/PUBLIC, ESO-XXXXXX v.X (doc nr, version)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6D634B7-176B-801C-E816-2C762102BD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tx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9343703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pter titl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kt 5" hidden="1">
            <a:extLst>
              <a:ext uri="{FF2B5EF4-FFF2-40B4-BE49-F238E27FC236}">
                <a16:creationId xmlns:a16="http://schemas.microsoft.com/office/drawing/2014/main" id="{69D95539-5CB2-37ED-D38B-E8BD00FC891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78032944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6" name="Objekt 5" hidden="1">
                        <a:extLst>
                          <a:ext uri="{FF2B5EF4-FFF2-40B4-BE49-F238E27FC236}">
                            <a16:creationId xmlns:a16="http://schemas.microsoft.com/office/drawing/2014/main" id="{69D95539-5CB2-37ED-D38B-E8BD00FC891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>
            <a:extLst>
              <a:ext uri="{FF2B5EF4-FFF2-40B4-BE49-F238E27FC236}">
                <a16:creationId xmlns:a16="http://schemas.microsoft.com/office/drawing/2014/main" id="{E956317E-20F6-4DD1-F84D-E40AE39EE33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37848" y="1576800"/>
            <a:ext cx="10316307" cy="3722014"/>
          </a:xfrm>
        </p:spPr>
        <p:txBody>
          <a:bodyPr vert="horz" anchor="ctr"/>
          <a:lstStyle>
            <a:lvl1pPr algn="ctr">
              <a:lnSpc>
                <a:spcPct val="100000"/>
              </a:lnSpc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This is the chapter title and </a:t>
            </a:r>
            <a:br>
              <a:rPr lang="en-GB" noProof="0" dirty="0"/>
            </a:br>
            <a:r>
              <a:rPr lang="en-GB" noProof="0" dirty="0"/>
              <a:t>it can go on 3 to 4 lines.</a:t>
            </a:r>
            <a:br>
              <a:rPr lang="en-GB" noProof="0" dirty="0"/>
            </a:br>
            <a:r>
              <a:rPr lang="en-GB" noProof="0" dirty="0"/>
              <a:t>Arial Bold, 40 pt, white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82138C45-39CA-C7A7-7D76-AD2712A2A03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228400" y="399600"/>
            <a:ext cx="497477" cy="647783"/>
          </a:xfrm>
          <a:prstGeom prst="rect">
            <a:avLst/>
          </a:prstGeom>
        </p:spPr>
      </p:pic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FDA00B84-F826-7AC9-A28F-475EBB97343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9"/>
            <a:ext cx="5342305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Data Classification: ESO CONFIDENTIAL/INTERNAL/PUBLIC, ESO-XXXXXX v.X (doc nr, version)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AFC67C5E-C5D4-9326-4183-C80C10ABD343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>
                <a:solidFill>
                  <a:schemeClr val="bg1"/>
                </a:solidFill>
              </a:rPr>
              <a:pPr/>
              <a:t>‹#›</a:t>
            </a:fld>
            <a:endParaRPr lang="en-GB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267618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kt 6" hidden="1">
            <a:extLst>
              <a:ext uri="{FF2B5EF4-FFF2-40B4-BE49-F238E27FC236}">
                <a16:creationId xmlns:a16="http://schemas.microsoft.com/office/drawing/2014/main" id="{7AF73511-5300-CCC6-5C11-A8FDAEBF7B7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59876885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7" name="Objekt 6" hidden="1">
                        <a:extLst>
                          <a:ext uri="{FF2B5EF4-FFF2-40B4-BE49-F238E27FC236}">
                            <a16:creationId xmlns:a16="http://schemas.microsoft.com/office/drawing/2014/main" id="{7AF73511-5300-CCC6-5C11-A8FDAEBF7B7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>
            <a:extLst>
              <a:ext uri="{FF2B5EF4-FFF2-40B4-BE49-F238E27FC236}">
                <a16:creationId xmlns:a16="http://schemas.microsoft.com/office/drawing/2014/main" id="{E956317E-20F6-4DD1-F84D-E40AE39EE33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37848" y="1576800"/>
            <a:ext cx="10316307" cy="3722014"/>
          </a:xfrm>
        </p:spPr>
        <p:txBody>
          <a:bodyPr vert="horz" anchor="ctr"/>
          <a:lstStyle>
            <a:lvl1pPr algn="ctr">
              <a:lnSpc>
                <a:spcPct val="100000"/>
              </a:lnSpc>
              <a:defRPr sz="4000">
                <a:solidFill>
                  <a:schemeClr val="tx2"/>
                </a:solidFill>
              </a:defRPr>
            </a:lvl1pPr>
          </a:lstStyle>
          <a:p>
            <a:r>
              <a:rPr lang="en-GB" noProof="0" dirty="0"/>
              <a:t>There could be a </a:t>
            </a:r>
            <a:br>
              <a:rPr lang="en-GB" noProof="0" dirty="0"/>
            </a:br>
            <a:r>
              <a:rPr lang="en-GB" noProof="0" dirty="0"/>
              <a:t>section title as well.</a:t>
            </a:r>
            <a:br>
              <a:rPr lang="en-GB" noProof="0" dirty="0"/>
            </a:br>
            <a:r>
              <a:rPr lang="en-GB" noProof="0" dirty="0"/>
              <a:t>Arial Bold, 40 pt, blue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CE3957A0-AB22-3832-DD70-E9DDB209C55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228400" y="399599"/>
            <a:ext cx="494970" cy="647783"/>
          </a:xfrm>
          <a:prstGeom prst="rect">
            <a:avLst/>
          </a:prstGeom>
        </p:spPr>
      </p:pic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49035807-A58D-C6A4-D7C0-1E12619E1F7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GB" noProof="0" dirty="0"/>
              <a:t>Data Classification: ESO CONFIDENTIAL/INTERNAL/PUBLIC, ESO-XXXXXX v.X (doc nr, version)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1C37D7-F11D-6494-2E15-335F7B85337B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2996552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W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>
            <a:extLst>
              <a:ext uri="{FF2B5EF4-FFF2-40B4-BE49-F238E27FC236}">
                <a16:creationId xmlns:a16="http://schemas.microsoft.com/office/drawing/2014/main" id="{82138C45-39CA-C7A7-7D76-AD2712A2A0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218884" y="451141"/>
            <a:ext cx="497477" cy="647783"/>
          </a:xfrm>
          <a:prstGeom prst="rect">
            <a:avLst/>
          </a:prstGeom>
        </p:spPr>
      </p:pic>
      <p:pic>
        <p:nvPicPr>
          <p:cNvPr id="2" name="Grafik 1">
            <a:extLst>
              <a:ext uri="{FF2B5EF4-FFF2-40B4-BE49-F238E27FC236}">
                <a16:creationId xmlns:a16="http://schemas.microsoft.com/office/drawing/2014/main" id="{F8E82346-05BA-CCC7-D114-7954D9FACF3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228105" y="399599"/>
            <a:ext cx="494970" cy="647783"/>
          </a:xfrm>
          <a:prstGeom prst="rect">
            <a:avLst/>
          </a:prstGeom>
        </p:spPr>
      </p:pic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30C562AB-F20A-0117-8ABB-4C6CAE32BA4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GB" noProof="0" dirty="0"/>
              <a:t>Data Classification: ESO CONFIDENTIAL/INTERNAL/PUBLIC, ESO-XXXXXX v.X (doc nr, version)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7873F94-186D-3156-FEFA-3F0B7F845A2A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8714364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ildplatzhalter 3">
            <a:extLst>
              <a:ext uri="{FF2B5EF4-FFF2-40B4-BE49-F238E27FC236}">
                <a16:creationId xmlns:a16="http://schemas.microsoft.com/office/drawing/2014/main" id="{2E99BFC8-D908-D520-263D-4D3BE7E304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3" name="SmartArt-Platzhalter 5">
            <a:extLst>
              <a:ext uri="{FF2B5EF4-FFF2-40B4-BE49-F238E27FC236}">
                <a16:creationId xmlns:a16="http://schemas.microsoft.com/office/drawing/2014/main" id="{D0155401-1AEB-1D20-0D21-BFCA0D159CD7}"/>
              </a:ext>
            </a:extLst>
          </p:cNvPr>
          <p:cNvSpPr>
            <a:spLocks noGrp="1"/>
          </p:cNvSpPr>
          <p:nvPr>
            <p:ph type="dgm" sz="quarter" idx="11"/>
          </p:nvPr>
        </p:nvSpPr>
        <p:spPr>
          <a:xfrm>
            <a:off x="11228400" y="399599"/>
            <a:ext cx="497477" cy="64778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US"/>
              <a:t>Click icon to add SmartArt graphic</a:t>
            </a:r>
            <a:endParaRPr lang="de-CH"/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74B34766-A3BB-4165-CC57-2BE3C22A1D4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Data Classification: ESO CONFIDENTIAL/INTERNAL/PUBLIC, ESO-XXXXXX v.X (doc nr, version)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983450F8-6306-9500-F151-BDB1975036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5250562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T+I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ildplatzhalter 3">
            <a:extLst>
              <a:ext uri="{FF2B5EF4-FFF2-40B4-BE49-F238E27FC236}">
                <a16:creationId xmlns:a16="http://schemas.microsoft.com/office/drawing/2014/main" id="{2E99BFC8-D908-D520-263D-4D3BE7E304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Image Placeholder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441D29C-1691-CDDD-3C33-210C79632C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75B684C9-71E7-A0AE-9C9C-96A51523B51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36624" y="1576800"/>
            <a:ext cx="10317600" cy="3996008"/>
          </a:xfrm>
        </p:spPr>
        <p:txBody>
          <a:bodyPr anchor="ctr"/>
          <a:lstStyle>
            <a:lvl1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ctr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ctr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ctr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ctr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Text on full background image</a:t>
            </a:r>
          </a:p>
          <a:p>
            <a:pPr lvl="0"/>
            <a:r>
              <a:rPr lang="en-GB" noProof="0" dirty="0"/>
              <a:t>Arial, 24 pt, white, centre aligned</a:t>
            </a:r>
          </a:p>
        </p:txBody>
      </p:sp>
      <p:sp>
        <p:nvSpPr>
          <p:cNvPr id="6" name="SmartArt-Platzhalter 5">
            <a:extLst>
              <a:ext uri="{FF2B5EF4-FFF2-40B4-BE49-F238E27FC236}">
                <a16:creationId xmlns:a16="http://schemas.microsoft.com/office/drawing/2014/main" id="{433C8CD0-D1FB-D1D7-F1A0-5048999E0FED}"/>
              </a:ext>
            </a:extLst>
          </p:cNvPr>
          <p:cNvSpPr>
            <a:spLocks noGrp="1"/>
          </p:cNvSpPr>
          <p:nvPr>
            <p:ph type="dgm" sz="quarter" idx="11"/>
          </p:nvPr>
        </p:nvSpPr>
        <p:spPr>
          <a:xfrm>
            <a:off x="11228400" y="399599"/>
            <a:ext cx="497477" cy="64778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US"/>
              <a:t>Click icon to add SmartArt graphic</a:t>
            </a:r>
            <a:endParaRPr lang="de-CH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D85A207C-46C0-F407-78B2-6640ADE3C86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Data Classification: ESO CONFIDENTIAL/INTERNAL/PUBLIC, ESO-XXXXXX v.X (doc nr, version)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44C000D7-8B88-2B9E-A1D0-2A106D9C7D5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4395562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T+BB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441D29C-1691-CDDD-3C33-210C79632C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effectLst/>
              </a:defRPr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6" name="Textplatzhalter 4">
            <a:extLst>
              <a:ext uri="{FF2B5EF4-FFF2-40B4-BE49-F238E27FC236}">
                <a16:creationId xmlns:a16="http://schemas.microsoft.com/office/drawing/2014/main" id="{20D47E81-E9A6-BB7A-A5AC-082A992B80F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36624" y="1576800"/>
            <a:ext cx="10317600" cy="3996008"/>
          </a:xfrm>
        </p:spPr>
        <p:txBody>
          <a:bodyPr anchor="ctr"/>
          <a:lstStyle>
            <a:lvl1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>
                <a:solidFill>
                  <a:schemeClr val="bg1"/>
                </a:solidFill>
                <a:effectLst/>
                <a:latin typeface="+mn-lt"/>
              </a:defRPr>
            </a:lvl1pPr>
            <a:lvl2pPr marL="0" indent="0" algn="ctr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ctr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ctr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ctr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Text on blue background</a:t>
            </a:r>
          </a:p>
          <a:p>
            <a:pPr lvl="0"/>
            <a:r>
              <a:rPr lang="en-GB" noProof="0" dirty="0"/>
              <a:t>Arial, 24 pt, white, centre aligned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A693884E-30FD-BE94-EB74-D5EBDFB37FAA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 i="0"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Please insert title in the footer </a:t>
            </a:r>
            <a:r>
              <a:rPr lang="en-GB" i="1" noProof="0" dirty="0"/>
              <a:t>Name, Date and Occasion in Italics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F5C1DCEA-8A03-ED66-EC67-A829554C2C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228400" y="399600"/>
            <a:ext cx="497477" cy="647783"/>
          </a:xfrm>
          <a:prstGeom prst="rect">
            <a:avLst/>
          </a:prstGeom>
        </p:spPr>
      </p:pic>
      <p:cxnSp>
        <p:nvCxnSpPr>
          <p:cNvPr id="4" name="Gerader Verbinder 3">
            <a:extLst>
              <a:ext uri="{FF2B5EF4-FFF2-40B4-BE49-F238E27FC236}">
                <a16:creationId xmlns:a16="http://schemas.microsoft.com/office/drawing/2014/main" id="{C01649B5-7285-2559-21A4-3C609DF08973}"/>
              </a:ext>
            </a:extLst>
          </p:cNvPr>
          <p:cNvCxnSpPr/>
          <p:nvPr userDrawn="1"/>
        </p:nvCxnSpPr>
        <p:spPr>
          <a:xfrm>
            <a:off x="0" y="6382322"/>
            <a:ext cx="6084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524DA13-9979-4452-B6DE-309D7DC6A15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12880" y="3557876"/>
            <a:ext cx="5334939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Data Classification: ESO CONFIDENTIAL/INTERNAL/PUBLIC, ESO-XXXXXX v.X (doc nr, version)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A15F86A8-A2DE-F488-BBD2-CF6F753289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3659376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T+W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441D29C-1691-CDDD-3C33-210C79632C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  <a:effectLst/>
              </a:defRPr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75B684C9-71E7-A0AE-9C9C-96A51523B51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36624" y="1576800"/>
            <a:ext cx="10317600" cy="3996008"/>
          </a:xfrm>
        </p:spPr>
        <p:txBody>
          <a:bodyPr anchor="ctr"/>
          <a:lstStyle>
            <a:lvl1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1">
                <a:solidFill>
                  <a:schemeClr val="tx1"/>
                </a:solidFill>
                <a:effectLst/>
              </a:defRPr>
            </a:lvl1pPr>
            <a:lvl2pPr marL="0" indent="0" algn="ctr">
              <a:lnSpc>
                <a:spcPct val="118000"/>
              </a:lnSpc>
              <a:spcBef>
                <a:spcPts val="1200"/>
              </a:spcBef>
              <a:buNone/>
              <a:defRPr sz="2400" b="1">
                <a:solidFill>
                  <a:schemeClr val="tx1"/>
                </a:solidFill>
                <a:effectLst/>
              </a:defRPr>
            </a:lvl2pPr>
            <a:lvl3pPr marL="0" indent="0" algn="ctr">
              <a:lnSpc>
                <a:spcPct val="118000"/>
              </a:lnSpc>
              <a:spcBef>
                <a:spcPts val="1200"/>
              </a:spcBef>
              <a:buNone/>
              <a:defRPr sz="2400" b="1">
                <a:solidFill>
                  <a:schemeClr val="tx1"/>
                </a:solidFill>
                <a:effectLst/>
              </a:defRPr>
            </a:lvl3pPr>
            <a:lvl4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1">
                <a:solidFill>
                  <a:schemeClr val="tx1"/>
                </a:solidFill>
                <a:effectLst/>
              </a:defRPr>
            </a:lvl4pPr>
            <a:lvl5pPr marL="0" indent="0" algn="ctr">
              <a:lnSpc>
                <a:spcPct val="118000"/>
              </a:lnSpc>
              <a:spcBef>
                <a:spcPts val="1200"/>
              </a:spcBef>
              <a:buNone/>
              <a:defRPr sz="2400" b="1">
                <a:solidFill>
                  <a:schemeClr val="tx1"/>
                </a:solidFill>
                <a:effectLst/>
              </a:defRPr>
            </a:lvl5pPr>
            <a:lvl6pPr marL="0" indent="0" algn="ctr">
              <a:lnSpc>
                <a:spcPct val="118000"/>
              </a:lnSpc>
              <a:spcBef>
                <a:spcPts val="1200"/>
              </a:spcBef>
              <a:buNone/>
              <a:defRPr sz="2400" b="1">
                <a:solidFill>
                  <a:schemeClr val="tx1"/>
                </a:solidFill>
                <a:effectLst/>
              </a:defRPr>
            </a:lvl6pPr>
            <a:lvl7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1">
                <a:solidFill>
                  <a:schemeClr val="tx1"/>
                </a:solidFill>
                <a:effectLst/>
              </a:defRPr>
            </a:lvl7pPr>
            <a:lvl8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1">
                <a:solidFill>
                  <a:schemeClr val="tx1"/>
                </a:solidFill>
                <a:effectLst/>
              </a:defRPr>
            </a:lvl8pPr>
            <a:lvl9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1" i="0">
                <a:solidFill>
                  <a:schemeClr val="tx1"/>
                </a:solidFill>
                <a:effectLst/>
                <a:latin typeface="+mn-lt"/>
              </a:defRPr>
            </a:lvl9pPr>
          </a:lstStyle>
          <a:p>
            <a:pPr lvl="0"/>
            <a:r>
              <a:rPr lang="en-GB" noProof="0" dirty="0"/>
              <a:t>1-Column Text + white background</a:t>
            </a:r>
          </a:p>
          <a:p>
            <a:pPr lvl="0"/>
            <a:r>
              <a:rPr lang="en-GB" noProof="0" dirty="0"/>
              <a:t>Arial Bold, 24 pt, white, centre aligned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F5A77A81-4D96-818A-C166-E1A70E33BA3F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noProof="0" dirty="0"/>
              <a:t>Please insert title in the footer </a:t>
            </a:r>
            <a:r>
              <a:rPr lang="en-GB" i="1" noProof="0" dirty="0"/>
              <a:t>Name, Date and Occasion in Italics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405B547A-BEF3-D0B6-BB29-EF55FF35F5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16665" y="3569026"/>
            <a:ext cx="5327370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GB" noProof="0" dirty="0"/>
              <a:t>Data Classification: ESO CONFIDENTIAL/INTERNAL/PUBLIC, ESO-XXXXXX v.X (doc nr, version)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30A0426-815F-60A6-72EE-5C21B4DEC1E5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0804646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+W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6A60C7E-39E9-51BE-1364-9C9302742C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46284B66-A11B-B3CA-B1F8-30C04E39812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36624" y="2016000"/>
            <a:ext cx="10317164" cy="3905375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noProof="0" dirty="0"/>
              <a:t>Copy Arial, 18 pt</a:t>
            </a:r>
          </a:p>
          <a:p>
            <a:pPr lvl="1"/>
            <a:r>
              <a:rPr lang="en-GB" noProof="0" dirty="0"/>
              <a:t>First Bullet, 18 pt</a:t>
            </a:r>
          </a:p>
          <a:p>
            <a:pPr lvl="2"/>
            <a:r>
              <a:rPr lang="en-GB" noProof="0" dirty="0"/>
              <a:t>Second Bullet, 18 pt</a:t>
            </a:r>
          </a:p>
          <a:p>
            <a:pPr lvl="3"/>
            <a:r>
              <a:rPr lang="en-GB" noProof="0" dirty="0"/>
              <a:t>Subheading Arial bold, 18 pt</a:t>
            </a:r>
          </a:p>
          <a:p>
            <a:pPr lvl="4"/>
            <a:r>
              <a:rPr lang="en-GB" noProof="0" dirty="0"/>
              <a:t>Subheading Arial bold, 24 pt</a:t>
            </a:r>
          </a:p>
          <a:p>
            <a:pPr lvl="5"/>
            <a:r>
              <a:rPr lang="en-GB" noProof="0" dirty="0"/>
              <a:t>Quote, 24 pt, orange</a:t>
            </a:r>
          </a:p>
          <a:p>
            <a:pPr lvl="6"/>
            <a:r>
              <a:rPr lang="en-GB" noProof="0" dirty="0"/>
              <a:t>Copy Arial, 18 pt</a:t>
            </a:r>
          </a:p>
          <a:p>
            <a:pPr lvl="7"/>
            <a:r>
              <a:rPr lang="en-GB" noProof="0" dirty="0"/>
              <a:t>Copy Arial, 18 pt</a:t>
            </a:r>
          </a:p>
          <a:p>
            <a:pPr lvl="8"/>
            <a:r>
              <a:rPr lang="en-GB" noProof="0" dirty="0"/>
              <a:t>Copy Arial, 18 pt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01EC199-87F9-4D50-EA60-C5E098191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 dirty="0"/>
              <a:t>Please insert title in the footer </a:t>
            </a:r>
            <a:r>
              <a:rPr lang="en-GB" i="1" noProof="0" dirty="0"/>
              <a:t>Name, Date and Occasion in Italics</a:t>
            </a:r>
          </a:p>
        </p:txBody>
      </p:sp>
      <p:sp>
        <p:nvSpPr>
          <p:cNvPr id="12" name="Untertitel 6">
            <a:extLst>
              <a:ext uri="{FF2B5EF4-FFF2-40B4-BE49-F238E27FC236}">
                <a16:creationId xmlns:a16="http://schemas.microsoft.com/office/drawing/2014/main" id="{3E0265B8-51ED-B319-D61E-D75878236E6F}"/>
              </a:ext>
            </a:extLst>
          </p:cNvPr>
          <p:cNvSpPr>
            <a:spLocks noGrp="1"/>
          </p:cNvSpPr>
          <p:nvPr>
            <p:ph type="subTitle" sz="quarter" idx="12" hasCustomPrompt="1"/>
          </p:nvPr>
        </p:nvSpPr>
        <p:spPr>
          <a:xfrm>
            <a:off x="936624" y="1296812"/>
            <a:ext cx="8910639" cy="285494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1pPr>
            <a:lvl2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2pPr>
            <a:lvl3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3pPr>
            <a:lvl4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4pPr>
            <a:lvl5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5pPr>
            <a:lvl6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6pPr>
            <a:lvl7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7pPr>
            <a:lvl8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8pPr>
            <a:lvl9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9pPr>
          </a:lstStyle>
          <a:p>
            <a:r>
              <a:rPr lang="en-GB" noProof="0" dirty="0"/>
              <a:t>Headline add-on, Arial Italic, 18 pt, orange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B813303C-C1E6-DEEA-79FE-604C62A23AD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941" y="3562303"/>
            <a:ext cx="5340817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GB" noProof="0" dirty="0"/>
              <a:t>Data Classification: ESO CONFIDENTIAL/INTERNAL/PUBLIC, ESO-XXXXXX v.X (doc nr, version)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122A8D-1DBE-BD85-92F3-EFE59AC18E5D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6410988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+WB U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6A60C7E-39E9-51BE-1364-9C9302742C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FA90899-A4C8-752A-5D1C-111AA2B50FD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36624" y="2016000"/>
            <a:ext cx="10317600" cy="3905375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noProof="0" dirty="0"/>
              <a:t>Copy Arial, 18 pt</a:t>
            </a:r>
          </a:p>
          <a:p>
            <a:pPr lvl="1"/>
            <a:r>
              <a:rPr lang="en-GB" noProof="0" dirty="0"/>
              <a:t>First Bullet, 18 pt</a:t>
            </a:r>
          </a:p>
          <a:p>
            <a:pPr lvl="2"/>
            <a:r>
              <a:rPr lang="en-GB" noProof="0" dirty="0"/>
              <a:t>Second Bullet, 18 pt</a:t>
            </a:r>
          </a:p>
          <a:p>
            <a:pPr lvl="3"/>
            <a:r>
              <a:rPr lang="en-GB" noProof="0" dirty="0"/>
              <a:t>Subheading Arial bold, 18 pt</a:t>
            </a:r>
          </a:p>
          <a:p>
            <a:pPr lvl="4"/>
            <a:r>
              <a:rPr lang="en-GB" noProof="0" dirty="0"/>
              <a:t>Subheading Arial bold, 24 pt</a:t>
            </a:r>
          </a:p>
          <a:p>
            <a:pPr lvl="5"/>
            <a:r>
              <a:rPr lang="en-GB" noProof="0" dirty="0"/>
              <a:t>Quote, 24 pt, orange</a:t>
            </a:r>
          </a:p>
          <a:p>
            <a:pPr lvl="6"/>
            <a:r>
              <a:rPr lang="en-GB" noProof="0" dirty="0"/>
              <a:t>Copy Arial, 18 pt</a:t>
            </a:r>
          </a:p>
          <a:p>
            <a:pPr lvl="7"/>
            <a:r>
              <a:rPr lang="en-GB" noProof="0" dirty="0"/>
              <a:t>Copy Arial, 18 pt</a:t>
            </a:r>
          </a:p>
          <a:p>
            <a:pPr lvl="8"/>
            <a:r>
              <a:rPr lang="en-GB" noProof="0" dirty="0"/>
              <a:t>Copy Arial, 18 pt</a:t>
            </a:r>
          </a:p>
        </p:txBody>
      </p:sp>
      <p:sp>
        <p:nvSpPr>
          <p:cNvPr id="12" name="Untertitel 6">
            <a:extLst>
              <a:ext uri="{FF2B5EF4-FFF2-40B4-BE49-F238E27FC236}">
                <a16:creationId xmlns:a16="http://schemas.microsoft.com/office/drawing/2014/main" id="{3E0265B8-51ED-B319-D61E-D75878236E6F}"/>
              </a:ext>
            </a:extLst>
          </p:cNvPr>
          <p:cNvSpPr>
            <a:spLocks noGrp="1"/>
          </p:cNvSpPr>
          <p:nvPr>
            <p:ph type="subTitle" sz="quarter" idx="12" hasCustomPrompt="1"/>
          </p:nvPr>
        </p:nvSpPr>
        <p:spPr>
          <a:xfrm>
            <a:off x="936624" y="1296000"/>
            <a:ext cx="8910639" cy="285494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1pPr>
            <a:lvl2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2pPr>
            <a:lvl3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3pPr>
            <a:lvl4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4pPr>
            <a:lvl5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5pPr>
            <a:lvl6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6pPr>
            <a:lvl7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7pPr>
            <a:lvl8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8pPr>
            <a:lvl9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9pPr>
          </a:lstStyle>
          <a:p>
            <a:r>
              <a:rPr lang="en-GB" noProof="0" dirty="0"/>
              <a:t>Headline add-on, Arial Italic, 18 pt, orange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9EC29A70-B5A7-321C-D517-8E7C6FFAE33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noProof="0" dirty="0"/>
              <a:t>Please insert title in the footer </a:t>
            </a:r>
            <a:r>
              <a:rPr lang="en-GB" i="1" noProof="0" dirty="0"/>
              <a:t>Name, Date and Occasion in Italics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4A56F391-9E9D-5245-65CF-E3CFA03D574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941" y="3562303"/>
            <a:ext cx="5340817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GB" noProof="0" dirty="0"/>
              <a:t>Data Classification: ESO CONFIDENTIAL/INTERNAL/PUBLIC, ESO-XXXXXX v.X (doc nr, version)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4B59C018-FF84-C96B-EA76-19F07A39AD81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556430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T+W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6A60C7E-39E9-51BE-1364-9C9302742C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46284B66-A11B-B3CA-B1F8-30C04E39812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36624" y="1577975"/>
            <a:ext cx="4924914" cy="43434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noProof="0" dirty="0"/>
              <a:t>Copy Arial, 18 pt</a:t>
            </a:r>
          </a:p>
          <a:p>
            <a:pPr lvl="1"/>
            <a:r>
              <a:rPr lang="en-GB" noProof="0" dirty="0"/>
              <a:t>First Bullet, 18 pt</a:t>
            </a:r>
          </a:p>
          <a:p>
            <a:pPr lvl="2"/>
            <a:r>
              <a:rPr lang="en-GB" noProof="0" dirty="0"/>
              <a:t>Second Bullet, 18 pt</a:t>
            </a:r>
          </a:p>
          <a:p>
            <a:pPr lvl="3"/>
            <a:r>
              <a:rPr lang="en-GB" noProof="0" dirty="0"/>
              <a:t>Subheading Arial bold, 18 pt</a:t>
            </a:r>
          </a:p>
          <a:p>
            <a:pPr lvl="4"/>
            <a:r>
              <a:rPr lang="en-GB" noProof="0" dirty="0"/>
              <a:t>Subheading Arial bold, 24 pt</a:t>
            </a:r>
          </a:p>
          <a:p>
            <a:pPr lvl="5"/>
            <a:r>
              <a:rPr lang="en-GB" noProof="0" dirty="0"/>
              <a:t>Quote, 24 pt, orange</a:t>
            </a:r>
          </a:p>
          <a:p>
            <a:pPr lvl="6"/>
            <a:r>
              <a:rPr lang="en-GB" noProof="0" dirty="0"/>
              <a:t>Copy Arial, 18 pt</a:t>
            </a:r>
          </a:p>
          <a:p>
            <a:pPr lvl="7"/>
            <a:r>
              <a:rPr lang="en-GB" noProof="0" dirty="0"/>
              <a:t>Copy Arial, 18 pt</a:t>
            </a:r>
          </a:p>
          <a:p>
            <a:pPr lvl="8"/>
            <a:r>
              <a:rPr lang="en-GB" noProof="0" dirty="0"/>
              <a:t>Copy Arial, 18 pt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01EC199-87F9-4D50-EA60-C5E098191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 dirty="0"/>
              <a:t>Please insert title in the footer </a:t>
            </a:r>
            <a:r>
              <a:rPr lang="en-GB" i="1" noProof="0" dirty="0"/>
              <a:t>Name, Date and Occasion in Italics</a:t>
            </a:r>
          </a:p>
        </p:txBody>
      </p:sp>
      <p:sp>
        <p:nvSpPr>
          <p:cNvPr id="3" name="Textplatzhalter 6">
            <a:extLst>
              <a:ext uri="{FF2B5EF4-FFF2-40B4-BE49-F238E27FC236}">
                <a16:creationId xmlns:a16="http://schemas.microsoft.com/office/drawing/2014/main" id="{C434F63B-A1E3-D216-DA84-E887C211670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330461" y="1577975"/>
            <a:ext cx="4923692" cy="43434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noProof="0" dirty="0"/>
              <a:t>Copy Arial, 18 pt</a:t>
            </a:r>
          </a:p>
          <a:p>
            <a:pPr lvl="1"/>
            <a:r>
              <a:rPr lang="en-GB" noProof="0" dirty="0"/>
              <a:t>First Bullet, 18 pt</a:t>
            </a:r>
          </a:p>
          <a:p>
            <a:pPr lvl="2"/>
            <a:r>
              <a:rPr lang="en-GB" noProof="0" dirty="0"/>
              <a:t>Second Bullet, 18 pt</a:t>
            </a:r>
          </a:p>
          <a:p>
            <a:pPr lvl="3"/>
            <a:r>
              <a:rPr lang="en-GB" noProof="0" dirty="0"/>
              <a:t>Subheading Arial bold, 18 pt</a:t>
            </a:r>
          </a:p>
          <a:p>
            <a:pPr lvl="4"/>
            <a:r>
              <a:rPr lang="en-GB" noProof="0" dirty="0"/>
              <a:t>Subheading Arial bold, 24 pt</a:t>
            </a:r>
          </a:p>
          <a:p>
            <a:pPr lvl="5"/>
            <a:r>
              <a:rPr lang="en-GB" noProof="0" dirty="0"/>
              <a:t>Quote, 24 pt, orange</a:t>
            </a:r>
          </a:p>
          <a:p>
            <a:pPr lvl="6"/>
            <a:r>
              <a:rPr lang="en-GB" noProof="0" dirty="0"/>
              <a:t>Copy Arial, 18 pt</a:t>
            </a:r>
          </a:p>
          <a:p>
            <a:pPr lvl="7"/>
            <a:r>
              <a:rPr lang="en-GB" noProof="0" dirty="0"/>
              <a:t>Copy Arial, 18 pt</a:t>
            </a:r>
          </a:p>
          <a:p>
            <a:pPr lvl="8"/>
            <a:r>
              <a:rPr lang="en-GB" noProof="0" dirty="0"/>
              <a:t>Copy Arial, 18 pt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528556-886A-E522-20D7-EB82D68C374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20026" y="3572388"/>
            <a:ext cx="5320647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GB" noProof="0" dirty="0"/>
              <a:t>Data Classification: ESO CONFIDENTIAL/INTERNAL/PUBLIC, ESO-XXXXXX v.X (doc nr, version)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2E248BAE-D5A4-D471-F717-01AAD766CE3C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7237600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T_left+1I+W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6A60C7E-39E9-51BE-1364-9C9302742C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9" name="Textplatzhalter 4">
            <a:extLst>
              <a:ext uri="{FF2B5EF4-FFF2-40B4-BE49-F238E27FC236}">
                <a16:creationId xmlns:a16="http://schemas.microsoft.com/office/drawing/2014/main" id="{39225FFE-1736-C769-3C9B-90F9955C624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36624" y="1575201"/>
            <a:ext cx="4924800" cy="3409928"/>
          </a:xfrm>
        </p:spPr>
        <p:txBody>
          <a:bodyPr/>
          <a:lstStyle>
            <a:lvl1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</a:defRPr>
            </a:lvl1pPr>
            <a:lvl2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11000"/>
              </a:lnSpc>
              <a:spcBef>
                <a:spcPts val="1200"/>
              </a:spcBef>
              <a:buNone/>
              <a:defRPr sz="1800" b="0" i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1-Column Text, Arial, 18 pt, black</a:t>
            </a:r>
          </a:p>
          <a:p>
            <a:pPr lvl="1"/>
            <a:endParaRPr lang="de-DE" dirty="0"/>
          </a:p>
        </p:txBody>
      </p:sp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D8AB7825-9C31-FD53-E214-175558924D9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329354" y="1575201"/>
            <a:ext cx="4924800" cy="4346174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12" name="Textplatzhalter 4">
            <a:extLst>
              <a:ext uri="{FF2B5EF4-FFF2-40B4-BE49-F238E27FC236}">
                <a16:creationId xmlns:a16="http://schemas.microsoft.com/office/drawing/2014/main" id="{BDB5D0F4-A9C6-3CA4-DFA5-327FB4E85F1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36624" y="5160441"/>
            <a:ext cx="4924800" cy="792373"/>
          </a:xfrm>
        </p:spPr>
        <p:txBody>
          <a:bodyPr anchor="b"/>
          <a:lstStyle>
            <a:lvl1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25000"/>
              </a:lnSpc>
              <a:spcBef>
                <a:spcPts val="800"/>
              </a:spcBef>
              <a:buNone/>
              <a:defRPr sz="1500" b="0" i="1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25000"/>
              </a:lnSpc>
              <a:spcBef>
                <a:spcPts val="800"/>
              </a:spcBef>
              <a:buNone/>
              <a:defRPr sz="1500" b="0" i="1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25000"/>
              </a:lnSpc>
              <a:spcBef>
                <a:spcPts val="800"/>
              </a:spcBef>
              <a:buNone/>
              <a:defRPr sz="1500" b="0" i="1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25000"/>
              </a:lnSpc>
              <a:spcBef>
                <a:spcPts val="800"/>
              </a:spcBef>
              <a:buNone/>
              <a:defRPr sz="1500" b="0" i="1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Caption, Arial Italic, 15 pt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888CA990-B59C-346B-9D77-70D444E0B893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GB" noProof="0" dirty="0"/>
              <a:t>Please insert title in the footer </a:t>
            </a:r>
            <a:r>
              <a:rPr lang="en-GB" i="1" noProof="0" dirty="0"/>
              <a:t>Name, Date and Occasion in Italics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8F0BCB-94E0-C8DF-CA0D-110BDFA7D1F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3218" y="3555579"/>
            <a:ext cx="5354264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GB" noProof="0" dirty="0"/>
              <a:t>Data Classification: ESO CONFIDENTIAL/INTERNAL/PUBLIC, ESO-XXXXXX v.X (doc nr, version)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C570BC-3860-3818-C0D2-622F18C3264D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404198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T_right+1I+W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D8AB7825-9C31-FD53-E214-175558924D9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36624" y="2014539"/>
            <a:ext cx="4924800" cy="3906836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6A60C7E-39E9-51BE-1364-9C9302742C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8" name="Textplatzhalter 4">
            <a:extLst>
              <a:ext uri="{FF2B5EF4-FFF2-40B4-BE49-F238E27FC236}">
                <a16:creationId xmlns:a16="http://schemas.microsoft.com/office/drawing/2014/main" id="{003026FC-218C-C5AE-85BC-B669936B573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330461" y="2014539"/>
            <a:ext cx="4924800" cy="3077093"/>
          </a:xfrm>
        </p:spPr>
        <p:txBody>
          <a:bodyPr/>
          <a:lstStyle>
            <a:lvl1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</a:defRPr>
            </a:lvl1pPr>
            <a:lvl2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11000"/>
              </a:lnSpc>
              <a:spcBef>
                <a:spcPts val="1200"/>
              </a:spcBef>
              <a:buNone/>
              <a:defRPr sz="1800" b="0" i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1-Column Text, Arial, 18 pt, black</a:t>
            </a:r>
          </a:p>
          <a:p>
            <a:pPr lvl="1"/>
            <a:endParaRPr lang="de-DE" dirty="0"/>
          </a:p>
        </p:txBody>
      </p:sp>
      <p:sp>
        <p:nvSpPr>
          <p:cNvPr id="9" name="Textplatzhalter 4">
            <a:extLst>
              <a:ext uri="{FF2B5EF4-FFF2-40B4-BE49-F238E27FC236}">
                <a16:creationId xmlns:a16="http://schemas.microsoft.com/office/drawing/2014/main" id="{3178E150-19BD-8AF3-6D7D-CFCB88FAEA3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330460" y="5266944"/>
            <a:ext cx="4924800" cy="685870"/>
          </a:xfrm>
        </p:spPr>
        <p:txBody>
          <a:bodyPr anchor="b"/>
          <a:lstStyle>
            <a:lvl1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25000"/>
              </a:lnSpc>
              <a:spcBef>
                <a:spcPts val="800"/>
              </a:spcBef>
              <a:buNone/>
              <a:defRPr sz="1500" b="0" i="1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25000"/>
              </a:lnSpc>
              <a:spcBef>
                <a:spcPts val="800"/>
              </a:spcBef>
              <a:buNone/>
              <a:defRPr sz="1500" b="0" i="1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25000"/>
              </a:lnSpc>
              <a:spcBef>
                <a:spcPts val="800"/>
              </a:spcBef>
              <a:buNone/>
              <a:defRPr sz="1500" b="0" i="1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25000"/>
              </a:lnSpc>
              <a:spcBef>
                <a:spcPts val="800"/>
              </a:spcBef>
              <a:buNone/>
              <a:defRPr sz="1500" b="0" i="1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Caption, Arial Italic, 15 pt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0A9D5B04-9C61-8EF9-BF85-893792A2844E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>
          <a:xfrm>
            <a:off x="936624" y="6532505"/>
            <a:ext cx="5147377" cy="175312"/>
          </a:xfrm>
        </p:spPr>
        <p:txBody>
          <a:bodyPr/>
          <a:lstStyle/>
          <a:p>
            <a:r>
              <a:rPr lang="en-GB" noProof="0" dirty="0"/>
              <a:t>Please insert title in the footer </a:t>
            </a:r>
            <a:r>
              <a:rPr lang="en-GB" i="1" noProof="0" dirty="0"/>
              <a:t>Name, Date and Occasion in Italics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C40195-83B7-B53A-4C4E-05C189139B5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941" y="3562303"/>
            <a:ext cx="5340817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GB" noProof="0" dirty="0"/>
              <a:t>Data Classification: ESO CONFIDENTIAL/INTERNAL/PUBLIC, ESO-XXXXXX v.X (doc nr, version)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7AD612-3F82-05E4-30B3-E5078599D064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9560568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T+3I+W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D8AB7825-9C31-FD53-E214-175558924D9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37847" y="2014540"/>
            <a:ext cx="3126769" cy="1909760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6A60C7E-39E9-51BE-1364-9C9302742C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01EC199-87F9-4D50-EA60-C5E098191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 dirty="0"/>
              <a:t>Please insert title in the footer </a:t>
            </a:r>
            <a:r>
              <a:rPr lang="en-GB" i="1" noProof="0" dirty="0"/>
              <a:t>Name, Date and Occasion in Italics</a:t>
            </a:r>
          </a:p>
        </p:txBody>
      </p:sp>
      <p:sp>
        <p:nvSpPr>
          <p:cNvPr id="19" name="Textplatzhalter 4">
            <a:extLst>
              <a:ext uri="{FF2B5EF4-FFF2-40B4-BE49-F238E27FC236}">
                <a16:creationId xmlns:a16="http://schemas.microsoft.com/office/drawing/2014/main" id="{70CC73E1-9EED-A736-9EE2-90B6C7E9D83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37847" y="4133850"/>
            <a:ext cx="3126769" cy="1787525"/>
          </a:xfrm>
        </p:spPr>
        <p:txBody>
          <a:bodyPr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3-Column Text, Arial, 15 pt, black</a:t>
            </a:r>
          </a:p>
        </p:txBody>
      </p:sp>
      <p:sp>
        <p:nvSpPr>
          <p:cNvPr id="11" name="Bildplatzhalter 9">
            <a:extLst>
              <a:ext uri="{FF2B5EF4-FFF2-40B4-BE49-F238E27FC236}">
                <a16:creationId xmlns:a16="http://schemas.microsoft.com/office/drawing/2014/main" id="{0F4346D0-02CE-145D-E53E-41F5EADE59D7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4532616" y="2014540"/>
            <a:ext cx="3126769" cy="1909760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12" name="Bildplatzhalter 9">
            <a:extLst>
              <a:ext uri="{FF2B5EF4-FFF2-40B4-BE49-F238E27FC236}">
                <a16:creationId xmlns:a16="http://schemas.microsoft.com/office/drawing/2014/main" id="{DF83300C-555C-31AE-7657-08C3B80290E3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8127386" y="2014540"/>
            <a:ext cx="3126769" cy="1909760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24" name="Textplatzhalter 4">
            <a:extLst>
              <a:ext uri="{FF2B5EF4-FFF2-40B4-BE49-F238E27FC236}">
                <a16:creationId xmlns:a16="http://schemas.microsoft.com/office/drawing/2014/main" id="{9E4E8AAF-47DA-2646-0993-9FAA209F000A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532616" y="4133850"/>
            <a:ext cx="3126769" cy="1787525"/>
          </a:xfrm>
        </p:spPr>
        <p:txBody>
          <a:bodyPr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3-Column Text, Arial, 15 pt, black</a:t>
            </a:r>
          </a:p>
        </p:txBody>
      </p:sp>
      <p:sp>
        <p:nvSpPr>
          <p:cNvPr id="23" name="Textplatzhalter 4">
            <a:extLst>
              <a:ext uri="{FF2B5EF4-FFF2-40B4-BE49-F238E27FC236}">
                <a16:creationId xmlns:a16="http://schemas.microsoft.com/office/drawing/2014/main" id="{ACB2CDA3-9E5A-D7B5-CDD2-059F29B4544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127386" y="4133850"/>
            <a:ext cx="3126769" cy="1787525"/>
          </a:xfrm>
        </p:spPr>
        <p:txBody>
          <a:bodyPr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3-Column Text, Arial, 15 pt, black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6B754F02-1870-6880-20CA-D4782BAD58A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16665" y="3569026"/>
            <a:ext cx="5327370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GB" noProof="0" dirty="0"/>
              <a:t>Data Classification: ESO CONFIDENTIAL/INTERNAL/PUBLIC, ESO-XXXXXX v.X (doc nr, version)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665410-27F4-850D-DA3F-396D0AF5105C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8751221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T+2I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ildplatzhalter 3">
            <a:extLst>
              <a:ext uri="{FF2B5EF4-FFF2-40B4-BE49-F238E27FC236}">
                <a16:creationId xmlns:a16="http://schemas.microsoft.com/office/drawing/2014/main" id="{2E99BFC8-D908-D520-263D-4D3BE7E304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6091200" cy="6858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Image Placeholder</a:t>
            </a:r>
          </a:p>
        </p:txBody>
      </p:sp>
      <p:sp>
        <p:nvSpPr>
          <p:cNvPr id="3" name="Bildplatzhalter 3">
            <a:extLst>
              <a:ext uri="{FF2B5EF4-FFF2-40B4-BE49-F238E27FC236}">
                <a16:creationId xmlns:a16="http://schemas.microsoft.com/office/drawing/2014/main" id="{B9678422-1EA6-0112-76F1-D43B34A286B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100800" y="0"/>
            <a:ext cx="6091200" cy="6858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Image Placeholder</a:t>
            </a:r>
          </a:p>
        </p:txBody>
      </p:sp>
      <p:sp>
        <p:nvSpPr>
          <p:cNvPr id="6" name="Textplatzhalter 4">
            <a:extLst>
              <a:ext uri="{FF2B5EF4-FFF2-40B4-BE49-F238E27FC236}">
                <a16:creationId xmlns:a16="http://schemas.microsoft.com/office/drawing/2014/main" id="{C0E322F4-5356-944A-0818-280181F03ED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37847" y="1576800"/>
            <a:ext cx="4688253" cy="4344574"/>
          </a:xfrm>
        </p:spPr>
        <p:txBody>
          <a:bodyPr anchor="t"/>
          <a:lstStyle>
            <a:lvl1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2-Column Text</a:t>
            </a:r>
          </a:p>
          <a:p>
            <a:pPr lvl="0"/>
            <a:r>
              <a:rPr lang="en-GB" noProof="0" dirty="0"/>
              <a:t>Arial, 24 pt, white, left aligned</a:t>
            </a:r>
          </a:p>
          <a:p>
            <a:pPr lvl="8"/>
            <a:endParaRPr lang="de-DE" dirty="0"/>
          </a:p>
        </p:txBody>
      </p:sp>
      <p:sp>
        <p:nvSpPr>
          <p:cNvPr id="7" name="Textplatzhalter 4">
            <a:extLst>
              <a:ext uri="{FF2B5EF4-FFF2-40B4-BE49-F238E27FC236}">
                <a16:creationId xmlns:a16="http://schemas.microsoft.com/office/drawing/2014/main" id="{EC0C8FC0-5529-1DAB-1C7E-A516CA9BB01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563946" y="1576800"/>
            <a:ext cx="4690207" cy="4344574"/>
          </a:xfrm>
        </p:spPr>
        <p:txBody>
          <a:bodyPr anchor="t"/>
          <a:lstStyle>
            <a:lvl1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2-Column Text</a:t>
            </a:r>
          </a:p>
          <a:p>
            <a:pPr lvl="0"/>
            <a:r>
              <a:rPr lang="en-GB" noProof="0" dirty="0"/>
              <a:t>Arial, 24 pt, white, left aligned</a:t>
            </a:r>
          </a:p>
          <a:p>
            <a:pPr lvl="8"/>
            <a:endParaRPr lang="de-DE" dirty="0"/>
          </a:p>
        </p:txBody>
      </p:sp>
      <p:sp>
        <p:nvSpPr>
          <p:cNvPr id="9" name="SmartArt-Platzhalter 5">
            <a:extLst>
              <a:ext uri="{FF2B5EF4-FFF2-40B4-BE49-F238E27FC236}">
                <a16:creationId xmlns:a16="http://schemas.microsoft.com/office/drawing/2014/main" id="{D4AB1337-D0F8-A165-15C7-B9FF7CF676B8}"/>
              </a:ext>
            </a:extLst>
          </p:cNvPr>
          <p:cNvSpPr>
            <a:spLocks noGrp="1"/>
          </p:cNvSpPr>
          <p:nvPr>
            <p:ph type="dgm" sz="quarter" idx="11"/>
          </p:nvPr>
        </p:nvSpPr>
        <p:spPr>
          <a:xfrm>
            <a:off x="11228400" y="399599"/>
            <a:ext cx="497477" cy="64778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US"/>
              <a:t>Click icon to add SmartArt graphic</a:t>
            </a:r>
            <a:endParaRPr lang="de-CH"/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97C6DC24-4FE7-D11D-4BDE-12E056B1BEC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Data Classification: ESO CONFIDENTIAL/INTERNAL/PUBLIC, ESO-XXXXXX v.X (doc nr, version)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2E768621-8630-6BEF-02C9-A783CD05F2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0425148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T+3I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ildplatzhalter 3">
            <a:extLst>
              <a:ext uri="{FF2B5EF4-FFF2-40B4-BE49-F238E27FC236}">
                <a16:creationId xmlns:a16="http://schemas.microsoft.com/office/drawing/2014/main" id="{EDDAE350-0D3C-DE36-457E-5E66E560F5D4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067400" y="0"/>
            <a:ext cx="4057200" cy="6858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Image Placeholder</a:t>
            </a:r>
          </a:p>
        </p:txBody>
      </p:sp>
      <p:sp>
        <p:nvSpPr>
          <p:cNvPr id="7" name="Bildplatzhalter 3">
            <a:extLst>
              <a:ext uri="{FF2B5EF4-FFF2-40B4-BE49-F238E27FC236}">
                <a16:creationId xmlns:a16="http://schemas.microsoft.com/office/drawing/2014/main" id="{141CE681-BD04-D23B-F809-9BA05C49E621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8134800" y="0"/>
            <a:ext cx="4057200" cy="6858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Image Placeholder</a:t>
            </a:r>
          </a:p>
        </p:txBody>
      </p:sp>
      <p:sp>
        <p:nvSpPr>
          <p:cNvPr id="4" name="Bildplatzhalter 3">
            <a:extLst>
              <a:ext uri="{FF2B5EF4-FFF2-40B4-BE49-F238E27FC236}">
                <a16:creationId xmlns:a16="http://schemas.microsoft.com/office/drawing/2014/main" id="{2E99BFC8-D908-D520-263D-4D3BE7E304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4057200" cy="6858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Image Placeholder</a:t>
            </a:r>
          </a:p>
        </p:txBody>
      </p:sp>
      <p:sp>
        <p:nvSpPr>
          <p:cNvPr id="6" name="Textplatzhalter 4">
            <a:extLst>
              <a:ext uri="{FF2B5EF4-FFF2-40B4-BE49-F238E27FC236}">
                <a16:creationId xmlns:a16="http://schemas.microsoft.com/office/drawing/2014/main" id="{E264DBBD-A17B-04A4-F5FC-619ACBB3212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68923" y="3124199"/>
            <a:ext cx="3119354" cy="2797175"/>
          </a:xfrm>
        </p:spPr>
        <p:txBody>
          <a:bodyPr anchor="t"/>
          <a:lstStyle>
            <a:lvl1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3-Column Text</a:t>
            </a:r>
            <a:br>
              <a:rPr lang="en-GB" noProof="0" dirty="0"/>
            </a:br>
            <a:r>
              <a:rPr lang="en-GB" noProof="0" dirty="0"/>
              <a:t>Arial, 18 pt, white, left aligned</a:t>
            </a:r>
          </a:p>
        </p:txBody>
      </p:sp>
      <p:sp>
        <p:nvSpPr>
          <p:cNvPr id="10" name="Textplatzhalter 4">
            <a:extLst>
              <a:ext uri="{FF2B5EF4-FFF2-40B4-BE49-F238E27FC236}">
                <a16:creationId xmlns:a16="http://schemas.microsoft.com/office/drawing/2014/main" id="{1E7496E0-C109-6668-DD05-53913CC34F6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536324" y="3124199"/>
            <a:ext cx="3119354" cy="2797175"/>
          </a:xfrm>
        </p:spPr>
        <p:txBody>
          <a:bodyPr anchor="t"/>
          <a:lstStyle>
            <a:lvl1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3-Column Text</a:t>
            </a:r>
            <a:br>
              <a:rPr lang="en-GB" noProof="0" dirty="0"/>
            </a:br>
            <a:r>
              <a:rPr lang="en-GB" noProof="0" dirty="0"/>
              <a:t>Arial, 18 pt, white, left aligned</a:t>
            </a:r>
          </a:p>
        </p:txBody>
      </p:sp>
      <p:sp>
        <p:nvSpPr>
          <p:cNvPr id="11" name="Textplatzhalter 4">
            <a:extLst>
              <a:ext uri="{FF2B5EF4-FFF2-40B4-BE49-F238E27FC236}">
                <a16:creationId xmlns:a16="http://schemas.microsoft.com/office/drawing/2014/main" id="{5CC8DC6C-A22B-9060-9C47-9FD44872C9B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603724" y="3124199"/>
            <a:ext cx="3119354" cy="2797175"/>
          </a:xfrm>
        </p:spPr>
        <p:txBody>
          <a:bodyPr anchor="t"/>
          <a:lstStyle>
            <a:lvl1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3-Column Text</a:t>
            </a:r>
            <a:br>
              <a:rPr lang="en-GB" noProof="0" dirty="0"/>
            </a:br>
            <a:r>
              <a:rPr lang="en-GB" noProof="0" dirty="0"/>
              <a:t>Arial, 18 pt, white, left aligned</a:t>
            </a:r>
          </a:p>
        </p:txBody>
      </p:sp>
      <p:sp>
        <p:nvSpPr>
          <p:cNvPr id="3" name="SmartArt-Platzhalter 5">
            <a:extLst>
              <a:ext uri="{FF2B5EF4-FFF2-40B4-BE49-F238E27FC236}">
                <a16:creationId xmlns:a16="http://schemas.microsoft.com/office/drawing/2014/main" id="{6ABCA5BC-4B22-3F1B-51FD-31BCF514B4C2}"/>
              </a:ext>
            </a:extLst>
          </p:cNvPr>
          <p:cNvSpPr>
            <a:spLocks noGrp="1"/>
          </p:cNvSpPr>
          <p:nvPr>
            <p:ph type="dgm" sz="quarter" idx="11"/>
          </p:nvPr>
        </p:nvSpPr>
        <p:spPr>
          <a:xfrm>
            <a:off x="11228400" y="399599"/>
            <a:ext cx="497477" cy="64778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US"/>
              <a:t>Click icon to add SmartArt graphic</a:t>
            </a:r>
            <a:endParaRPr lang="de-CH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353B671B-11B8-5EB5-1223-D11D272869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Data Classification: ESO CONFIDENTIAL/INTERNAL/PUBLIC, ESO-XXXXXX v.X (doc nr, version)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C1B441EE-3C96-1FDB-E79B-71F2D505966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981337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T+4I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ildplatzhalter 3">
            <a:extLst>
              <a:ext uri="{FF2B5EF4-FFF2-40B4-BE49-F238E27FC236}">
                <a16:creationId xmlns:a16="http://schemas.microsoft.com/office/drawing/2014/main" id="{2E99BFC8-D908-D520-263D-4D3BE7E304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6090600" cy="34236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108000"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Image Placeholder</a:t>
            </a:r>
          </a:p>
        </p:txBody>
      </p:sp>
      <p:sp>
        <p:nvSpPr>
          <p:cNvPr id="3" name="Bildplatzhalter 3">
            <a:extLst>
              <a:ext uri="{FF2B5EF4-FFF2-40B4-BE49-F238E27FC236}">
                <a16:creationId xmlns:a16="http://schemas.microsoft.com/office/drawing/2014/main" id="{7F5E1F9A-AE9C-97D8-0568-8597094C67BC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6101400" y="0"/>
            <a:ext cx="6090600" cy="34236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108000"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10" name="Bildplatzhalter 3">
            <a:extLst>
              <a:ext uri="{FF2B5EF4-FFF2-40B4-BE49-F238E27FC236}">
                <a16:creationId xmlns:a16="http://schemas.microsoft.com/office/drawing/2014/main" id="{FBD03FEE-4DCD-7D90-DAEB-5905A8023760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0" y="3434400"/>
            <a:ext cx="6090600" cy="34236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108000"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11" name="Bildplatzhalter 3">
            <a:extLst>
              <a:ext uri="{FF2B5EF4-FFF2-40B4-BE49-F238E27FC236}">
                <a16:creationId xmlns:a16="http://schemas.microsoft.com/office/drawing/2014/main" id="{5FEA1EA0-5562-219A-FDDC-70D80236841D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6101400" y="3434400"/>
            <a:ext cx="6090600" cy="34236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108000"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4F187DF8-0AC2-49DE-999A-CBC0F45FA37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37847" y="1581150"/>
            <a:ext cx="4689230" cy="1391309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4-Column Text </a:t>
            </a:r>
            <a:br>
              <a:rPr lang="en-GB" noProof="0" dirty="0"/>
            </a:br>
            <a:r>
              <a:rPr lang="en-GB" noProof="0" dirty="0"/>
              <a:t>Arial, 15 pt, white, left aligned</a:t>
            </a:r>
          </a:p>
        </p:txBody>
      </p:sp>
      <p:sp>
        <p:nvSpPr>
          <p:cNvPr id="6" name="Textplatzhalter 4">
            <a:extLst>
              <a:ext uri="{FF2B5EF4-FFF2-40B4-BE49-F238E27FC236}">
                <a16:creationId xmlns:a16="http://schemas.microsoft.com/office/drawing/2014/main" id="{C0B8E777-CE26-4125-6914-F3392533DF02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564923" y="1581150"/>
            <a:ext cx="4689230" cy="1391309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4-Column Text </a:t>
            </a:r>
            <a:br>
              <a:rPr lang="en-GB" noProof="0" dirty="0"/>
            </a:br>
            <a:r>
              <a:rPr lang="en-GB" noProof="0" dirty="0"/>
              <a:t>Arial, 15 pt, white, left aligned</a:t>
            </a:r>
          </a:p>
        </p:txBody>
      </p:sp>
      <p:sp>
        <p:nvSpPr>
          <p:cNvPr id="8" name="Textplatzhalter 4">
            <a:extLst>
              <a:ext uri="{FF2B5EF4-FFF2-40B4-BE49-F238E27FC236}">
                <a16:creationId xmlns:a16="http://schemas.microsoft.com/office/drawing/2014/main" id="{0A81CF8B-A37E-09B1-47B9-4F88C24C854C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37847" y="5015550"/>
            <a:ext cx="4689230" cy="1391309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4-Column Text </a:t>
            </a:r>
            <a:br>
              <a:rPr lang="en-GB" noProof="0" dirty="0"/>
            </a:br>
            <a:r>
              <a:rPr lang="en-GB" noProof="0" dirty="0"/>
              <a:t>Arial, 15 pt, white, left aligned</a:t>
            </a:r>
          </a:p>
        </p:txBody>
      </p:sp>
      <p:sp>
        <p:nvSpPr>
          <p:cNvPr id="13" name="Textplatzhalter 4">
            <a:extLst>
              <a:ext uri="{FF2B5EF4-FFF2-40B4-BE49-F238E27FC236}">
                <a16:creationId xmlns:a16="http://schemas.microsoft.com/office/drawing/2014/main" id="{A07C3E46-41C2-47CB-D2FD-25B518F0CEBC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564923" y="5015551"/>
            <a:ext cx="4689230" cy="1391309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4-Column Text </a:t>
            </a:r>
            <a:br>
              <a:rPr lang="en-GB" noProof="0" dirty="0"/>
            </a:br>
            <a:r>
              <a:rPr lang="en-GB" noProof="0" dirty="0"/>
              <a:t>Arial, 15 pt, white, left aligned</a:t>
            </a:r>
          </a:p>
        </p:txBody>
      </p:sp>
      <p:sp>
        <p:nvSpPr>
          <p:cNvPr id="18" name="SmartArt-Platzhalter 5">
            <a:extLst>
              <a:ext uri="{FF2B5EF4-FFF2-40B4-BE49-F238E27FC236}">
                <a16:creationId xmlns:a16="http://schemas.microsoft.com/office/drawing/2014/main" id="{CFA5C265-66CB-EA9E-1006-215F841338C0}"/>
              </a:ext>
            </a:extLst>
          </p:cNvPr>
          <p:cNvSpPr>
            <a:spLocks noGrp="1"/>
          </p:cNvSpPr>
          <p:nvPr>
            <p:ph type="dgm" sz="quarter" idx="11"/>
          </p:nvPr>
        </p:nvSpPr>
        <p:spPr>
          <a:xfrm>
            <a:off x="11228400" y="399599"/>
            <a:ext cx="497477" cy="64778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US"/>
              <a:t>Click icon to add SmartArt graphic</a:t>
            </a:r>
            <a:endParaRPr lang="de-CH"/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4D698EEB-8508-290B-719E-40DC2BFCD99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Data Classification: ESO CONFIDENTIAL/INTERNAL/PUBLIC, ESO-XXXXXX v.X (doc nr, version)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712B761F-D416-8958-C975-EAF6734779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1917143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T+6I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ildplatzhalter 3">
            <a:extLst>
              <a:ext uri="{FF2B5EF4-FFF2-40B4-BE49-F238E27FC236}">
                <a16:creationId xmlns:a16="http://schemas.microsoft.com/office/drawing/2014/main" id="{6181CF1F-30E6-36E0-B375-631C095847E1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8135200" y="0"/>
            <a:ext cx="4056800" cy="3423600"/>
          </a:xfrm>
          <a:solidFill>
            <a:srgbClr val="D2108D"/>
          </a:solidFill>
          <a:ln w="12700">
            <a:noFill/>
          </a:ln>
        </p:spPr>
        <p:txBody>
          <a:bodyPr lIns="216000" tIns="108000" rIns="216000" bIns="108000"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4" name="Bildplatzhalter 3">
            <a:extLst>
              <a:ext uri="{FF2B5EF4-FFF2-40B4-BE49-F238E27FC236}">
                <a16:creationId xmlns:a16="http://schemas.microsoft.com/office/drawing/2014/main" id="{2E99BFC8-D908-D520-263D-4D3BE7E304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4056800" cy="3423600"/>
          </a:xfrm>
          <a:solidFill>
            <a:srgbClr val="D2108D"/>
          </a:solidFill>
          <a:ln w="12700">
            <a:noFill/>
          </a:ln>
        </p:spPr>
        <p:txBody>
          <a:bodyPr lIns="216000" tIns="108000" rIns="216000" bIns="108000"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2" name="Bildplatzhalter 3">
            <a:extLst>
              <a:ext uri="{FF2B5EF4-FFF2-40B4-BE49-F238E27FC236}">
                <a16:creationId xmlns:a16="http://schemas.microsoft.com/office/drawing/2014/main" id="{B09398C8-55E0-2686-999B-D58C6499FA03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4067600" y="0"/>
            <a:ext cx="4056800" cy="3423600"/>
          </a:xfrm>
          <a:solidFill>
            <a:srgbClr val="D2108D"/>
          </a:solidFill>
          <a:ln w="12700">
            <a:noFill/>
          </a:ln>
        </p:spPr>
        <p:txBody>
          <a:bodyPr lIns="216000" tIns="108000" rIns="216000" bIns="108000"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7" name="Bildplatzhalter 3">
            <a:extLst>
              <a:ext uri="{FF2B5EF4-FFF2-40B4-BE49-F238E27FC236}">
                <a16:creationId xmlns:a16="http://schemas.microsoft.com/office/drawing/2014/main" id="{D37ECC04-7853-9A2F-A5D6-06265A69C5A5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0" y="3434400"/>
            <a:ext cx="4056800" cy="34236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108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8" name="Bildplatzhalter 3">
            <a:extLst>
              <a:ext uri="{FF2B5EF4-FFF2-40B4-BE49-F238E27FC236}">
                <a16:creationId xmlns:a16="http://schemas.microsoft.com/office/drawing/2014/main" id="{DA0933D5-505E-BF1C-C98B-A0FDFCE965FD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4067600" y="3434400"/>
            <a:ext cx="4056800" cy="34236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108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13" name="Bildplatzhalter 3">
            <a:extLst>
              <a:ext uri="{FF2B5EF4-FFF2-40B4-BE49-F238E27FC236}">
                <a16:creationId xmlns:a16="http://schemas.microsoft.com/office/drawing/2014/main" id="{9EC722AD-49A0-EEF0-464A-3B723682E99D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8135200" y="3434400"/>
            <a:ext cx="4056800" cy="34236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108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3" name="Textplatzhalter 4">
            <a:extLst>
              <a:ext uri="{FF2B5EF4-FFF2-40B4-BE49-F238E27FC236}">
                <a16:creationId xmlns:a16="http://schemas.microsoft.com/office/drawing/2014/main" id="{620907A4-1574-D634-5960-45663CBAFB0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68923" y="451141"/>
            <a:ext cx="3119354" cy="2612458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4-Column Text </a:t>
            </a:r>
            <a:br>
              <a:rPr lang="en-GB" noProof="0" dirty="0"/>
            </a:br>
            <a:r>
              <a:rPr lang="en-GB" noProof="0" dirty="0"/>
              <a:t>Arial, 15 pt, white, left aligned</a:t>
            </a:r>
          </a:p>
        </p:txBody>
      </p:sp>
      <p:sp>
        <p:nvSpPr>
          <p:cNvPr id="6" name="Textplatzhalter 4">
            <a:extLst>
              <a:ext uri="{FF2B5EF4-FFF2-40B4-BE49-F238E27FC236}">
                <a16:creationId xmlns:a16="http://schemas.microsoft.com/office/drawing/2014/main" id="{AFBE1064-816E-B03D-B92D-BC11B67FF3A1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4536324" y="451141"/>
            <a:ext cx="3119354" cy="2612458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4-Column Text </a:t>
            </a:r>
            <a:br>
              <a:rPr lang="en-GB" noProof="0" dirty="0"/>
            </a:br>
            <a:r>
              <a:rPr lang="en-GB" noProof="0" dirty="0"/>
              <a:t>Arial, 15 pt, white, left aligned</a:t>
            </a:r>
          </a:p>
        </p:txBody>
      </p:sp>
      <p:sp>
        <p:nvSpPr>
          <p:cNvPr id="10" name="Textplatzhalter 4">
            <a:extLst>
              <a:ext uri="{FF2B5EF4-FFF2-40B4-BE49-F238E27FC236}">
                <a16:creationId xmlns:a16="http://schemas.microsoft.com/office/drawing/2014/main" id="{794D695A-6379-AE12-4561-221C2A05A6AF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603725" y="1581150"/>
            <a:ext cx="3119354" cy="1482449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4-Column Text </a:t>
            </a:r>
            <a:br>
              <a:rPr lang="en-GB" noProof="0" dirty="0"/>
            </a:br>
            <a:r>
              <a:rPr lang="en-GB" noProof="0" dirty="0"/>
              <a:t>Arial, 15 pt, white, left aligned</a:t>
            </a:r>
          </a:p>
        </p:txBody>
      </p:sp>
      <p:sp>
        <p:nvSpPr>
          <p:cNvPr id="11" name="Textplatzhalter 4">
            <a:extLst>
              <a:ext uri="{FF2B5EF4-FFF2-40B4-BE49-F238E27FC236}">
                <a16:creationId xmlns:a16="http://schemas.microsoft.com/office/drawing/2014/main" id="{DCBC5F7F-7524-9228-C498-77B3F6BE9FEE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468923" y="3794401"/>
            <a:ext cx="3119354" cy="2612458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4-Column Text </a:t>
            </a:r>
            <a:br>
              <a:rPr lang="en-GB" noProof="0" dirty="0"/>
            </a:br>
            <a:r>
              <a:rPr lang="en-GB" noProof="0" dirty="0"/>
              <a:t>Arial, 15 pt, white, left aligned</a:t>
            </a:r>
          </a:p>
        </p:txBody>
      </p:sp>
      <p:sp>
        <p:nvSpPr>
          <p:cNvPr id="12" name="Textplatzhalter 4">
            <a:extLst>
              <a:ext uri="{FF2B5EF4-FFF2-40B4-BE49-F238E27FC236}">
                <a16:creationId xmlns:a16="http://schemas.microsoft.com/office/drawing/2014/main" id="{94E61D33-FC02-F350-F412-4E7D8E1DA0EF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536324" y="3794401"/>
            <a:ext cx="3119354" cy="2612458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4-Column Text </a:t>
            </a:r>
            <a:br>
              <a:rPr lang="en-GB" noProof="0" dirty="0"/>
            </a:br>
            <a:r>
              <a:rPr lang="en-GB" noProof="0" dirty="0"/>
              <a:t>Arial, 15 pt, white, left aligned</a:t>
            </a:r>
          </a:p>
        </p:txBody>
      </p:sp>
      <p:sp>
        <p:nvSpPr>
          <p:cNvPr id="14" name="Textplatzhalter 4">
            <a:extLst>
              <a:ext uri="{FF2B5EF4-FFF2-40B4-BE49-F238E27FC236}">
                <a16:creationId xmlns:a16="http://schemas.microsoft.com/office/drawing/2014/main" id="{CB1DFC4C-4616-3BC0-218F-3B9D8E7FA0A3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8603724" y="3794401"/>
            <a:ext cx="3119354" cy="2612458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4-Column Text </a:t>
            </a:r>
            <a:br>
              <a:rPr lang="en-GB" noProof="0" dirty="0"/>
            </a:br>
            <a:r>
              <a:rPr lang="en-GB" noProof="0" dirty="0"/>
              <a:t>Arial, 15 pt, white, left aligned</a:t>
            </a:r>
          </a:p>
        </p:txBody>
      </p:sp>
      <p:sp>
        <p:nvSpPr>
          <p:cNvPr id="27" name="SmartArt-Platzhalter 5">
            <a:extLst>
              <a:ext uri="{FF2B5EF4-FFF2-40B4-BE49-F238E27FC236}">
                <a16:creationId xmlns:a16="http://schemas.microsoft.com/office/drawing/2014/main" id="{014D9550-C751-E6B9-C1DE-A91B8E41A10C}"/>
              </a:ext>
            </a:extLst>
          </p:cNvPr>
          <p:cNvSpPr>
            <a:spLocks noGrp="1"/>
          </p:cNvSpPr>
          <p:nvPr>
            <p:ph type="dgm" sz="quarter" idx="11"/>
          </p:nvPr>
        </p:nvSpPr>
        <p:spPr>
          <a:xfrm>
            <a:off x="11228400" y="399599"/>
            <a:ext cx="497477" cy="64778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US"/>
              <a:t>Click icon to add SmartArt graphic</a:t>
            </a:r>
            <a:endParaRPr lang="de-CH"/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F6299F04-C96D-4539-6FD6-68641829E92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Data Classification: ESO CONFIDENTIAL/INTERNAL/PUBLIC, ESO-XXXXXX v.X (doc nr, version)</a:t>
            </a:r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ABC3BE50-95F9-93B1-7C3C-AA620931BD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946132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_0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kt 4" hidden="1">
            <a:extLst>
              <a:ext uri="{FF2B5EF4-FFF2-40B4-BE49-F238E27FC236}">
                <a16:creationId xmlns:a16="http://schemas.microsoft.com/office/drawing/2014/main" id="{D2C10E57-699A-8121-DD38-6408EA13F28E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78479661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5" name="Objekt 4" hidden="1">
                        <a:extLst>
                          <a:ext uri="{FF2B5EF4-FFF2-40B4-BE49-F238E27FC236}">
                            <a16:creationId xmlns:a16="http://schemas.microsoft.com/office/drawing/2014/main" id="{D2C10E57-699A-8121-DD38-6408EA13F28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Bildplatzhalter 3">
            <a:extLst>
              <a:ext uri="{FF2B5EF4-FFF2-40B4-BE49-F238E27FC236}">
                <a16:creationId xmlns:a16="http://schemas.microsoft.com/office/drawing/2014/main" id="{2E99BFC8-D908-D520-263D-4D3BE7E304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6096000" cy="6858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3" name="Bildplatzhalter 3">
            <a:extLst>
              <a:ext uri="{FF2B5EF4-FFF2-40B4-BE49-F238E27FC236}">
                <a16:creationId xmlns:a16="http://schemas.microsoft.com/office/drawing/2014/main" id="{67ADA526-E9DC-DEBD-F809-B955DE3BE727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626101" y="3429000"/>
            <a:ext cx="5627688" cy="2952750"/>
          </a:xfrm>
          <a:solidFill>
            <a:srgbClr val="D2108D"/>
          </a:solidFill>
          <a:ln w="22225" cmpd="sng">
            <a:solidFill>
              <a:schemeClr val="bg1"/>
            </a:solidFill>
            <a:miter lim="800000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txBody>
          <a:bodyPr vert="horz" lIns="216000" tIns="216000" rIns="216000" bIns="216000" rtlCol="0" anchor="b">
            <a:noAutofit/>
          </a:bodyPr>
          <a:lstStyle>
            <a:lvl1pPr>
              <a:defRPr lang="de-CH">
                <a:solidFill>
                  <a:schemeClr val="bg1"/>
                </a:solidFill>
              </a:defRPr>
            </a:lvl1pPr>
          </a:lstStyle>
          <a:p>
            <a:pPr lvl="0"/>
            <a:r>
              <a:rPr lang="de-CH"/>
              <a:t>Image Placeholder</a:t>
            </a:r>
          </a:p>
        </p:txBody>
      </p:sp>
      <p:sp>
        <p:nvSpPr>
          <p:cNvPr id="10" name="Titel 9">
            <a:extLst>
              <a:ext uri="{FF2B5EF4-FFF2-40B4-BE49-F238E27FC236}">
                <a16:creationId xmlns:a16="http://schemas.microsoft.com/office/drawing/2014/main" id="{197DF86B-3F4A-412D-B665-88EA77BC04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6625" y="0"/>
            <a:ext cx="4619374" cy="1137600"/>
          </a:xfrm>
        </p:spPr>
        <p:txBody>
          <a:bodyPr vert="horz"/>
          <a:lstStyle>
            <a:lvl1pPr>
              <a:defRPr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GB" noProof="0" dirty="0"/>
              <a:t>Headline</a:t>
            </a:r>
          </a:p>
        </p:txBody>
      </p:sp>
      <p:sp>
        <p:nvSpPr>
          <p:cNvPr id="7" name="Textplatzhalter 4">
            <a:extLst>
              <a:ext uri="{FF2B5EF4-FFF2-40B4-BE49-F238E27FC236}">
                <a16:creationId xmlns:a16="http://schemas.microsoft.com/office/drawing/2014/main" id="{31360156-9255-A812-BE46-051A4B9F1A2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564314" y="1576800"/>
            <a:ext cx="4689473" cy="1312200"/>
          </a:xfrm>
        </p:spPr>
        <p:txBody>
          <a:bodyPr/>
          <a:lstStyle>
            <a:lvl1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</a:defRPr>
            </a:lvl1pPr>
            <a:lvl2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11000"/>
              </a:lnSpc>
              <a:spcBef>
                <a:spcPts val="1200"/>
              </a:spcBef>
              <a:buNone/>
              <a:defRPr sz="1800" b="0" i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Creative Layout 01, Arial, 18 pt, black</a:t>
            </a:r>
          </a:p>
          <a:p>
            <a:pPr lvl="1"/>
            <a:endParaRPr lang="de-DE" dirty="0"/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695CF15C-8172-5EC7-3580-6120E65EEB5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941" y="3562303"/>
            <a:ext cx="5340817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GB" noProof="0" dirty="0"/>
              <a:t>Data Classification: ESO CONFIDENTIAL/INTERNAL/PUBLIC, ESO-XXXXXX v.X (doc nr, version)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01629384-5E10-BB46-F3D3-C4C9F49C64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8739981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_0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kt 4" hidden="1">
            <a:extLst>
              <a:ext uri="{FF2B5EF4-FFF2-40B4-BE49-F238E27FC236}">
                <a16:creationId xmlns:a16="http://schemas.microsoft.com/office/drawing/2014/main" id="{A74991E2-D260-5369-FE3C-050962E97434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1232664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5" name="Objekt 4" hidden="1">
                        <a:extLst>
                          <a:ext uri="{FF2B5EF4-FFF2-40B4-BE49-F238E27FC236}">
                            <a16:creationId xmlns:a16="http://schemas.microsoft.com/office/drawing/2014/main" id="{A74991E2-D260-5369-FE3C-050962E9743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Bildplatzhalter 3">
            <a:extLst>
              <a:ext uri="{FF2B5EF4-FFF2-40B4-BE49-F238E27FC236}">
                <a16:creationId xmlns:a16="http://schemas.microsoft.com/office/drawing/2014/main" id="{2E99BFC8-D908-D520-263D-4D3BE7E304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6096000" cy="6858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3" name="Bildplatzhalter 3">
            <a:extLst>
              <a:ext uri="{FF2B5EF4-FFF2-40B4-BE49-F238E27FC236}">
                <a16:creationId xmlns:a16="http://schemas.microsoft.com/office/drawing/2014/main" id="{67ADA526-E9DC-DEBD-F809-B955DE3BE727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626100" y="1577975"/>
            <a:ext cx="5629275" cy="4803775"/>
          </a:xfrm>
          <a:solidFill>
            <a:srgbClr val="D2108D"/>
          </a:solidFill>
          <a:ln w="22225">
            <a:solidFill>
              <a:schemeClr val="bg1"/>
            </a:solidFill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10" name="Titel 9">
            <a:extLst>
              <a:ext uri="{FF2B5EF4-FFF2-40B4-BE49-F238E27FC236}">
                <a16:creationId xmlns:a16="http://schemas.microsoft.com/office/drawing/2014/main" id="{197DF86B-3F4A-412D-B665-88EA77BC04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6625" y="0"/>
            <a:ext cx="4689475" cy="1137600"/>
          </a:xfrm>
        </p:spPr>
        <p:txBody>
          <a:bodyPr vert="horz"/>
          <a:lstStyle>
            <a:lvl1pPr>
              <a:defRPr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GB" noProof="0" dirty="0"/>
              <a:t>Headline</a:t>
            </a:r>
          </a:p>
        </p:txBody>
      </p:sp>
      <p:sp>
        <p:nvSpPr>
          <p:cNvPr id="2" name="Textplatzhalter 4">
            <a:extLst>
              <a:ext uri="{FF2B5EF4-FFF2-40B4-BE49-F238E27FC236}">
                <a16:creationId xmlns:a16="http://schemas.microsoft.com/office/drawing/2014/main" id="{4AD3199E-D2A2-C622-CFB7-A971643DE70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36625" y="2015999"/>
            <a:ext cx="4221163" cy="3905375"/>
          </a:xfrm>
        </p:spPr>
        <p:txBody>
          <a:bodyPr anchor="b"/>
          <a:lstStyle>
            <a:lvl1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Creative Layout 2</a:t>
            </a:r>
            <a:br>
              <a:rPr lang="en-GB" noProof="0" dirty="0"/>
            </a:br>
            <a:r>
              <a:rPr lang="en-GB" noProof="0" dirty="0"/>
              <a:t>Arial, 18 pt</a:t>
            </a: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A006D1A8-9633-66EB-1EA4-752C9039E34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941" y="3562303"/>
            <a:ext cx="5340817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GB" noProof="0" dirty="0"/>
              <a:t>Data Classification: ESO CONFIDENTIAL/INTERNAL/PUBLIC, ESO-XXXXXX v.X (doc nr, version)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E1D6DF06-4DA4-1A57-9E2A-7846123C92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5509670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_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A36C70-93D0-B533-F9A3-2158AABFCBE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6" name="Bildplatzhalter 3">
            <a:extLst>
              <a:ext uri="{FF2B5EF4-FFF2-40B4-BE49-F238E27FC236}">
                <a16:creationId xmlns:a16="http://schemas.microsoft.com/office/drawing/2014/main" id="{C2B69BE6-61ED-1FF0-912A-EEA44FCEC43B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067400" y="4888522"/>
            <a:ext cx="4057200" cy="1980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7" name="Bildplatzhalter 3">
            <a:extLst>
              <a:ext uri="{FF2B5EF4-FFF2-40B4-BE49-F238E27FC236}">
                <a16:creationId xmlns:a16="http://schemas.microsoft.com/office/drawing/2014/main" id="{D8A7CC7B-7D64-595D-1B3D-31D9CD593685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8134800" y="4888522"/>
            <a:ext cx="4057200" cy="1980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8" name="Bildplatzhalter 3">
            <a:extLst>
              <a:ext uri="{FF2B5EF4-FFF2-40B4-BE49-F238E27FC236}">
                <a16:creationId xmlns:a16="http://schemas.microsoft.com/office/drawing/2014/main" id="{7EF8A4A0-360F-EDDD-4628-6C42C6749FBB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4888522"/>
            <a:ext cx="4057200" cy="1980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9" name="Textplatzhalter 6">
            <a:extLst>
              <a:ext uri="{FF2B5EF4-FFF2-40B4-BE49-F238E27FC236}">
                <a16:creationId xmlns:a16="http://schemas.microsoft.com/office/drawing/2014/main" id="{A2074F46-A69C-7568-C74B-BDAA38DD27F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36624" y="1577975"/>
            <a:ext cx="10317600" cy="3017471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noProof="0" dirty="0"/>
              <a:t>Copy Arial, 18 pt</a:t>
            </a:r>
          </a:p>
          <a:p>
            <a:pPr lvl="1"/>
            <a:r>
              <a:rPr lang="en-GB" noProof="0" dirty="0"/>
              <a:t>First Bullet, 18 pt</a:t>
            </a:r>
          </a:p>
          <a:p>
            <a:pPr lvl="2"/>
            <a:r>
              <a:rPr lang="en-GB" noProof="0" dirty="0"/>
              <a:t>Second Bullet, 18 pt</a:t>
            </a:r>
          </a:p>
          <a:p>
            <a:pPr lvl="3"/>
            <a:r>
              <a:rPr lang="en-GB" noProof="0" dirty="0"/>
              <a:t>Subheading Arial bold, 18 pt</a:t>
            </a:r>
          </a:p>
          <a:p>
            <a:pPr lvl="4"/>
            <a:r>
              <a:rPr lang="en-GB" noProof="0" dirty="0"/>
              <a:t>Subheading Arial bold, 24 pt</a:t>
            </a:r>
          </a:p>
          <a:p>
            <a:pPr lvl="5"/>
            <a:r>
              <a:rPr lang="en-GB" noProof="0" dirty="0"/>
              <a:t>Quote, 24 pt, orange</a:t>
            </a:r>
          </a:p>
          <a:p>
            <a:pPr lvl="6"/>
            <a:endParaRPr lang="de-CH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C1921E16-7DA0-45EF-EA48-A00C75394BA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10103700" y="2661820"/>
            <a:ext cx="3553299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GB" noProof="0" dirty="0"/>
              <a:t>Data Classification: ESO CONFIDENTIAL/INTERNAL/PUBLIC, ESO-XXXXXX v.X (doc nr, version)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B5B4866D-C821-28BF-B97B-2070E5220E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3702343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_0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D8AB7825-9C31-FD53-E214-175558924D9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" y="1576799"/>
            <a:ext cx="2805231" cy="5281201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6A60C7E-39E9-51BE-1364-9C9302742C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Headline Arial bold, 30 pt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D9B195C9-522F-CEAB-1C05-9C1EC8BEA35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228400" y="399599"/>
            <a:ext cx="494970" cy="647783"/>
          </a:xfrm>
          <a:prstGeom prst="rect">
            <a:avLst/>
          </a:prstGeom>
        </p:spPr>
      </p:pic>
      <p:sp>
        <p:nvSpPr>
          <p:cNvPr id="31" name="Bildplatzhalter 9">
            <a:extLst>
              <a:ext uri="{FF2B5EF4-FFF2-40B4-BE49-F238E27FC236}">
                <a16:creationId xmlns:a16="http://schemas.microsoft.com/office/drawing/2014/main" id="{FC341FB4-1140-6179-CA27-0BE073B9EED7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2816032" y="1576799"/>
            <a:ext cx="4213245" cy="2635200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41" name="Bildplatzhalter 9">
            <a:extLst>
              <a:ext uri="{FF2B5EF4-FFF2-40B4-BE49-F238E27FC236}">
                <a16:creationId xmlns:a16="http://schemas.microsoft.com/office/drawing/2014/main" id="{03610043-1BC0-48DC-2A7E-2CB01ED39B57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7040076" y="1576798"/>
            <a:ext cx="5151924" cy="2635200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42" name="Bildplatzhalter 9">
            <a:extLst>
              <a:ext uri="{FF2B5EF4-FFF2-40B4-BE49-F238E27FC236}">
                <a16:creationId xmlns:a16="http://schemas.microsoft.com/office/drawing/2014/main" id="{FE45F635-E437-C8B0-8CC0-C0403F9A4047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7040075" y="4222798"/>
            <a:ext cx="2335894" cy="2635202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43" name="Bildplatzhalter 9">
            <a:extLst>
              <a:ext uri="{FF2B5EF4-FFF2-40B4-BE49-F238E27FC236}">
                <a16:creationId xmlns:a16="http://schemas.microsoft.com/office/drawing/2014/main" id="{CE7AAD22-C490-64D4-E788-84D709B03A89}"/>
              </a:ext>
            </a:extLst>
          </p:cNvPr>
          <p:cNvSpPr>
            <a:spLocks noGrp="1"/>
          </p:cNvSpPr>
          <p:nvPr>
            <p:ph type="pic" sz="quarter" idx="29" hasCustomPrompt="1"/>
          </p:nvPr>
        </p:nvSpPr>
        <p:spPr>
          <a:xfrm>
            <a:off x="9386769" y="4222798"/>
            <a:ext cx="2805230" cy="2635202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44" name="Bildplatzhalter 9">
            <a:extLst>
              <a:ext uri="{FF2B5EF4-FFF2-40B4-BE49-F238E27FC236}">
                <a16:creationId xmlns:a16="http://schemas.microsoft.com/office/drawing/2014/main" id="{DB8A2C7A-F427-FFE2-6297-547E780EB7DE}"/>
              </a:ext>
            </a:extLst>
          </p:cNvPr>
          <p:cNvSpPr>
            <a:spLocks noGrp="1"/>
          </p:cNvSpPr>
          <p:nvPr>
            <p:ph type="pic" sz="quarter" idx="30" hasCustomPrompt="1"/>
          </p:nvPr>
        </p:nvSpPr>
        <p:spPr>
          <a:xfrm>
            <a:off x="2816032" y="4222799"/>
            <a:ext cx="4213245" cy="2635201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240033-1B27-2ECE-1AC2-4C0A982DAAA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666372" y="4018732"/>
            <a:ext cx="4427958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Data Classification: ESO CONFIDENTIAL/INTERNAL/PUBLIC, ESO-XXXXXX v.X (doc nr, version)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35808496-BF18-B186-3C56-0669606A58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7548064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allery 4I+4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D8AB7825-9C31-FD53-E214-175558924D9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36624" y="1577975"/>
            <a:ext cx="2570947" cy="2775661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6A60C7E-39E9-51BE-1364-9C9302742C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01EC199-87F9-4D50-EA60-C5E098191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 dirty="0"/>
              <a:t>Please insert title in the footer </a:t>
            </a:r>
            <a:r>
              <a:rPr lang="en-GB" i="1" noProof="0" dirty="0"/>
              <a:t>Name, Date and Occasion in Italics</a:t>
            </a:r>
          </a:p>
        </p:txBody>
      </p:sp>
      <p:sp>
        <p:nvSpPr>
          <p:cNvPr id="23" name="Textplatzhalter 4">
            <a:extLst>
              <a:ext uri="{FF2B5EF4-FFF2-40B4-BE49-F238E27FC236}">
                <a16:creationId xmlns:a16="http://schemas.microsoft.com/office/drawing/2014/main" id="{22A8B9EF-BF4A-23C0-AA21-A52725BB8AA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36624" y="4599709"/>
            <a:ext cx="2110124" cy="1321666"/>
          </a:xfrm>
        </p:spPr>
        <p:txBody>
          <a:bodyPr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Arial, 15 pt, black</a:t>
            </a:r>
          </a:p>
        </p:txBody>
      </p:sp>
      <p:sp>
        <p:nvSpPr>
          <p:cNvPr id="20" name="Textplatzhalter 4">
            <a:extLst>
              <a:ext uri="{FF2B5EF4-FFF2-40B4-BE49-F238E27FC236}">
                <a16:creationId xmlns:a16="http://schemas.microsoft.com/office/drawing/2014/main" id="{C36E8371-00EC-6677-234D-7EE2B661742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15671" y="4599709"/>
            <a:ext cx="2110124" cy="1321666"/>
          </a:xfrm>
        </p:spPr>
        <p:txBody>
          <a:bodyPr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Arial regular, 15 pt</a:t>
            </a:r>
          </a:p>
        </p:txBody>
      </p:sp>
      <p:sp>
        <p:nvSpPr>
          <p:cNvPr id="21" name="Textplatzhalter 4">
            <a:extLst>
              <a:ext uri="{FF2B5EF4-FFF2-40B4-BE49-F238E27FC236}">
                <a16:creationId xmlns:a16="http://schemas.microsoft.com/office/drawing/2014/main" id="{40B7130C-F961-1974-91CC-4BC0C76D168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94718" y="4599709"/>
            <a:ext cx="2110124" cy="1321666"/>
          </a:xfrm>
        </p:spPr>
        <p:txBody>
          <a:bodyPr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Arial regular, 15 pt</a:t>
            </a:r>
          </a:p>
        </p:txBody>
      </p:sp>
      <p:sp>
        <p:nvSpPr>
          <p:cNvPr id="22" name="Textplatzhalter 4">
            <a:extLst>
              <a:ext uri="{FF2B5EF4-FFF2-40B4-BE49-F238E27FC236}">
                <a16:creationId xmlns:a16="http://schemas.microsoft.com/office/drawing/2014/main" id="{2366CB34-7829-60F0-4F0F-D55C2C7ABC8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673764" y="4599709"/>
            <a:ext cx="2110124" cy="1321666"/>
          </a:xfrm>
        </p:spPr>
        <p:txBody>
          <a:bodyPr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Arial regular, 15 pt</a:t>
            </a:r>
          </a:p>
        </p:txBody>
      </p:sp>
      <p:sp>
        <p:nvSpPr>
          <p:cNvPr id="17" name="Bildplatzhalter 9">
            <a:extLst>
              <a:ext uri="{FF2B5EF4-FFF2-40B4-BE49-F238E27FC236}">
                <a16:creationId xmlns:a16="http://schemas.microsoft.com/office/drawing/2014/main" id="{75E558CD-F4DF-63AC-B12B-538A53195F69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3518371" y="1577975"/>
            <a:ext cx="2570947" cy="2775661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18" name="Bildplatzhalter 9">
            <a:extLst>
              <a:ext uri="{FF2B5EF4-FFF2-40B4-BE49-F238E27FC236}">
                <a16:creationId xmlns:a16="http://schemas.microsoft.com/office/drawing/2014/main" id="{B9933D4C-5FB5-7C95-E310-DF0D24675C69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6100118" y="1577975"/>
            <a:ext cx="2570947" cy="2775661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19" name="Bildplatzhalter 9">
            <a:extLst>
              <a:ext uri="{FF2B5EF4-FFF2-40B4-BE49-F238E27FC236}">
                <a16:creationId xmlns:a16="http://schemas.microsoft.com/office/drawing/2014/main" id="{8894D095-CFBA-AADA-0B72-B739A72782BF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8681865" y="1577975"/>
            <a:ext cx="2570947" cy="2775661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E53DABF5-8C90-B4EE-E548-ECA7C2C08A9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941" y="3562303"/>
            <a:ext cx="5340817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GB" noProof="0" dirty="0"/>
              <a:t>Data Classification: ESO CONFIDENTIAL/INTERNAL/PUBLIC, ESO-XXXXXX v.X (doc nr, version)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F98BFF-79D3-5B00-D8CC-413F98089B81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1735709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+I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Bildplatzhalter 10">
            <a:extLst>
              <a:ext uri="{FF2B5EF4-FFF2-40B4-BE49-F238E27FC236}">
                <a16:creationId xmlns:a16="http://schemas.microsoft.com/office/drawing/2014/main" id="{6FED09EC-46EE-D375-6E30-077FAC15151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4224000 w 12192000"/>
              <a:gd name="connsiteY0" fmla="*/ 4606706 h 6858000"/>
              <a:gd name="connsiteX1" fmla="*/ 4224000 w 12192000"/>
              <a:gd name="connsiteY1" fmla="*/ 4624706 h 6858000"/>
              <a:gd name="connsiteX2" fmla="*/ 7968000 w 12192000"/>
              <a:gd name="connsiteY2" fmla="*/ 4624706 h 6858000"/>
              <a:gd name="connsiteX3" fmla="*/ 7968000 w 12192000"/>
              <a:gd name="connsiteY3" fmla="*/ 4606706 h 6858000"/>
              <a:gd name="connsiteX4" fmla="*/ 0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4224000" y="4606706"/>
                </a:moveTo>
                <a:lnTo>
                  <a:pt x="4224000" y="4624706"/>
                </a:lnTo>
                <a:lnTo>
                  <a:pt x="7968000" y="4624706"/>
                </a:lnTo>
                <a:lnTo>
                  <a:pt x="7968000" y="4606706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D2108D"/>
          </a:solidFill>
        </p:spPr>
        <p:txBody>
          <a:bodyPr wrap="square" lIns="216000" tIns="216000" rIns="216000" bIns="216000" anchor="b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75B684C9-71E7-A0AE-9C9C-96A51523B51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00000" y="1576800"/>
            <a:ext cx="10317600" cy="2476470"/>
          </a:xfrm>
        </p:spPr>
        <p:txBody>
          <a:bodyPr anchor="b"/>
          <a:lstStyle>
            <a:lvl1pPr marL="0" indent="0" algn="ctr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4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1pPr>
            <a:lvl2pPr marL="0" indent="0" algn="ctr">
              <a:lnSpc>
                <a:spcPct val="100000"/>
              </a:lnSpc>
              <a:spcBef>
                <a:spcPts val="1200"/>
              </a:spcBef>
              <a:buNone/>
              <a:defRPr sz="3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2pPr>
            <a:lvl3pPr marL="0" indent="0" algn="ctr">
              <a:lnSpc>
                <a:spcPct val="100000"/>
              </a:lnSpc>
              <a:spcBef>
                <a:spcPts val="1200"/>
              </a:spcBef>
              <a:buNone/>
              <a:defRPr sz="3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3pPr>
            <a:lvl4pPr marL="0" indent="0" algn="ctr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3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4pPr>
            <a:lvl5pPr marL="0" indent="0" algn="ctr">
              <a:lnSpc>
                <a:spcPct val="100000"/>
              </a:lnSpc>
              <a:spcBef>
                <a:spcPts val="1200"/>
              </a:spcBef>
              <a:buNone/>
              <a:defRPr sz="3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5pPr>
            <a:lvl6pPr marL="0" indent="0" algn="ctr">
              <a:lnSpc>
                <a:spcPct val="100000"/>
              </a:lnSpc>
              <a:spcBef>
                <a:spcPts val="1200"/>
              </a:spcBef>
              <a:buNone/>
              <a:defRPr sz="3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6pPr>
            <a:lvl7pPr marL="0" indent="0" algn="ctr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3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7pPr>
            <a:lvl8pPr marL="0" indent="0" algn="ctr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3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8pPr>
            <a:lvl9pPr marL="0" indent="0" algn="ctr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3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9pPr>
          </a:lstStyle>
          <a:p>
            <a:pPr lvl="0"/>
            <a:r>
              <a:rPr lang="en-GB" noProof="0" dirty="0"/>
              <a:t>Quote on full background image</a:t>
            </a:r>
          </a:p>
          <a:p>
            <a:pPr lvl="0"/>
            <a:r>
              <a:rPr lang="en-GB" noProof="0" dirty="0"/>
              <a:t>Georgia, Italic, 40 pt, centre aligned</a:t>
            </a:r>
          </a:p>
          <a:p>
            <a:pPr lvl="1"/>
            <a:r>
              <a:rPr lang="en-GB" noProof="0" dirty="0"/>
              <a:t>For longer Quotes, Georgia, Italic, 30 pt</a:t>
            </a:r>
          </a:p>
        </p:txBody>
      </p:sp>
      <p:sp>
        <p:nvSpPr>
          <p:cNvPr id="3" name="SmartArt-Platzhalter 5">
            <a:extLst>
              <a:ext uri="{FF2B5EF4-FFF2-40B4-BE49-F238E27FC236}">
                <a16:creationId xmlns:a16="http://schemas.microsoft.com/office/drawing/2014/main" id="{102E4235-1D94-B0B0-97E6-75498170299E}"/>
              </a:ext>
            </a:extLst>
          </p:cNvPr>
          <p:cNvSpPr>
            <a:spLocks noGrp="1"/>
          </p:cNvSpPr>
          <p:nvPr>
            <p:ph type="dgm" sz="quarter" idx="11"/>
          </p:nvPr>
        </p:nvSpPr>
        <p:spPr>
          <a:xfrm>
            <a:off x="11228400" y="399599"/>
            <a:ext cx="497477" cy="64778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US"/>
              <a:t>Click icon to add SmartArt graphic</a:t>
            </a:r>
            <a:endParaRPr lang="de-CH"/>
          </a:p>
        </p:txBody>
      </p:sp>
      <p:sp>
        <p:nvSpPr>
          <p:cNvPr id="6" name="Textplatzhalter 4">
            <a:extLst>
              <a:ext uri="{FF2B5EF4-FFF2-40B4-BE49-F238E27FC236}">
                <a16:creationId xmlns:a16="http://schemas.microsoft.com/office/drawing/2014/main" id="{53D8AFA1-041C-D431-55FA-3EA3AEA6CFF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37200" y="5160142"/>
            <a:ext cx="10317600" cy="842153"/>
          </a:xfrm>
        </p:spPr>
        <p:txBody>
          <a:bodyPr anchor="t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ctr">
              <a:lnSpc>
                <a:spcPct val="100000"/>
              </a:lnSpc>
              <a:spcBef>
                <a:spcPts val="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ctr">
              <a:lnSpc>
                <a:spcPct val="100000"/>
              </a:lnSpc>
              <a:spcBef>
                <a:spcPts val="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ctr">
              <a:lnSpc>
                <a:spcPct val="100000"/>
              </a:lnSpc>
              <a:spcBef>
                <a:spcPts val="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ctr">
              <a:lnSpc>
                <a:spcPct val="100000"/>
              </a:lnSpc>
              <a:spcBef>
                <a:spcPts val="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Author</a:t>
            </a:r>
          </a:p>
          <a:p>
            <a:pPr lvl="1"/>
            <a:endParaRPr lang="de-DE" dirty="0"/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304CFC0D-F6B8-6E72-2F7D-4098080247E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13585" y="3557170"/>
            <a:ext cx="5333530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Data Classification: ESO CONFIDENTIAL/INTERNAL/PUBLIC, ESO-XXXXXX v.X (doc nr, version)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E22FAA5C-4C5C-25C0-8AA2-1268DF92F3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6595809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+W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kt 5" hidden="1">
            <a:extLst>
              <a:ext uri="{FF2B5EF4-FFF2-40B4-BE49-F238E27FC236}">
                <a16:creationId xmlns:a16="http://schemas.microsoft.com/office/drawing/2014/main" id="{70803D47-E512-EF06-12E2-B7C74415E86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7329194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6" name="Objekt 5" hidden="1">
                        <a:extLst>
                          <a:ext uri="{FF2B5EF4-FFF2-40B4-BE49-F238E27FC236}">
                            <a16:creationId xmlns:a16="http://schemas.microsoft.com/office/drawing/2014/main" id="{70803D47-E512-EF06-12E2-B7C74415E86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>
            <a:extLst>
              <a:ext uri="{FF2B5EF4-FFF2-40B4-BE49-F238E27FC236}">
                <a16:creationId xmlns:a16="http://schemas.microsoft.com/office/drawing/2014/main" id="{7DD711C6-3575-E329-8DF2-78A22FB75C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87888" y="409433"/>
            <a:ext cx="6096000" cy="5511942"/>
          </a:xfrm>
        </p:spPr>
        <p:txBody>
          <a:bodyPr vert="horz" anchor="ctr"/>
          <a:lstStyle>
            <a:lvl1pPr>
              <a:lnSpc>
                <a:spcPct val="120000"/>
              </a:lnSpc>
              <a:defRPr b="0" i="1">
                <a:solidFill>
                  <a:schemeClr val="bg2"/>
                </a:solidFill>
                <a:latin typeface="Georgia" panose="02040502050405020303" pitchFamily="18" charset="0"/>
              </a:defRPr>
            </a:lvl1pPr>
          </a:lstStyle>
          <a:p>
            <a:r>
              <a:rPr lang="en-GB" noProof="0" dirty="0"/>
              <a:t>Quote, Georgia, Italic, 30 pt</a:t>
            </a:r>
            <a:br>
              <a:rPr lang="en-GB" noProof="0" dirty="0"/>
            </a:br>
            <a:r>
              <a:rPr lang="en-GB" noProof="0" dirty="0"/>
              <a:t>No more than 5 lines of text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4D1A2CCA-096A-39D7-4AD8-5CC50BA9457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noProof="0" dirty="0"/>
              <a:t>Please insert title in the footer </a:t>
            </a:r>
            <a:r>
              <a:rPr lang="en-GB" i="1" noProof="0" dirty="0"/>
              <a:t>Name, Date and Occasion in Italics</a:t>
            </a:r>
          </a:p>
        </p:txBody>
      </p:sp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EE650F25-37DB-98E4-5CF8-2CAC2449D2D7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918312" y="1843109"/>
            <a:ext cx="2828529" cy="2829600"/>
          </a:xfrm>
          <a:prstGeom prst="ellipse">
            <a:avLst/>
          </a:prstGeom>
          <a:solidFill>
            <a:srgbClr val="D2108D"/>
          </a:solidFill>
        </p:spPr>
        <p:txBody>
          <a:bodyPr anchor="t"/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20" name="Textplatzhalter 4">
            <a:extLst>
              <a:ext uri="{FF2B5EF4-FFF2-40B4-BE49-F238E27FC236}">
                <a16:creationId xmlns:a16="http://schemas.microsoft.com/office/drawing/2014/main" id="{B5697DE0-7583-A41A-F976-2471323140F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36625" y="5002125"/>
            <a:ext cx="2791902" cy="919250"/>
          </a:xfr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500" b="1">
                <a:solidFill>
                  <a:schemeClr val="tx1"/>
                </a:solidFill>
              </a:defRPr>
            </a:lvl1pPr>
            <a:lvl2pPr marL="0" indent="0" algn="ctr">
              <a:lnSpc>
                <a:spcPct val="100000"/>
              </a:lnSpc>
              <a:spcBef>
                <a:spcPts val="600"/>
              </a:spcBef>
              <a:buNone/>
              <a:defRPr sz="1500" b="0">
                <a:solidFill>
                  <a:schemeClr val="tx1"/>
                </a:solidFill>
              </a:defRPr>
            </a:lvl2pPr>
            <a:lvl3pPr marL="0" indent="0" algn="ctr">
              <a:lnSpc>
                <a:spcPct val="100000"/>
              </a:lnSpc>
              <a:spcBef>
                <a:spcPts val="600"/>
              </a:spcBef>
              <a:buNone/>
              <a:defRPr sz="1280" b="0">
                <a:solidFill>
                  <a:schemeClr val="tx1"/>
                </a:solidFill>
              </a:defRPr>
            </a:lvl3pPr>
            <a:lvl4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80" b="0">
                <a:solidFill>
                  <a:schemeClr val="tx1"/>
                </a:solidFill>
              </a:defRPr>
            </a:lvl4pPr>
            <a:lvl5pPr marL="0" indent="0" algn="ctr">
              <a:lnSpc>
                <a:spcPct val="100000"/>
              </a:lnSpc>
              <a:spcBef>
                <a:spcPts val="600"/>
              </a:spcBef>
              <a:buNone/>
              <a:defRPr sz="1280" b="0">
                <a:solidFill>
                  <a:schemeClr val="tx1"/>
                </a:solidFill>
              </a:defRPr>
            </a:lvl5pPr>
            <a:lvl6pPr marL="0" indent="0" algn="ctr">
              <a:lnSpc>
                <a:spcPct val="100000"/>
              </a:lnSpc>
              <a:spcBef>
                <a:spcPts val="600"/>
              </a:spcBef>
              <a:buNone/>
              <a:defRPr sz="1280" b="0">
                <a:solidFill>
                  <a:schemeClr val="tx1"/>
                </a:solidFill>
              </a:defRPr>
            </a:lvl6pPr>
            <a:lvl7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80" b="0">
                <a:solidFill>
                  <a:schemeClr val="tx1"/>
                </a:solidFill>
              </a:defRPr>
            </a:lvl7pPr>
            <a:lvl8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80" b="0">
                <a:solidFill>
                  <a:schemeClr val="tx1"/>
                </a:solidFill>
              </a:defRPr>
            </a:lvl8pPr>
            <a:lvl9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8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First Name Surname</a:t>
            </a:r>
          </a:p>
          <a:p>
            <a:pPr lvl="1"/>
            <a:r>
              <a:rPr lang="en-GB" noProof="0" dirty="0"/>
              <a:t>Position</a:t>
            </a:r>
          </a:p>
          <a:p>
            <a:pPr lvl="2"/>
            <a:endParaRPr lang="de-CH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765739-CD2F-8DC7-5976-CD1FE8BF355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6579" y="3558941"/>
            <a:ext cx="5347541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GB" noProof="0" dirty="0"/>
              <a:t>Data Classification: ESO CONFIDENTIAL/INTERNAL/PUBLIC, ESO-XXXXXX v.X (doc nr, version)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DCAD787F-CA08-939C-59CD-57F8A27451E0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9019010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ll Quote+I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kt 6" hidden="1">
            <a:extLst>
              <a:ext uri="{FF2B5EF4-FFF2-40B4-BE49-F238E27FC236}">
                <a16:creationId xmlns:a16="http://schemas.microsoft.com/office/drawing/2014/main" id="{9EC3DABE-D4E5-D351-963E-34FD93396B7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0136650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7" name="Objekt 6" hidden="1">
                        <a:extLst>
                          <a:ext uri="{FF2B5EF4-FFF2-40B4-BE49-F238E27FC236}">
                            <a16:creationId xmlns:a16="http://schemas.microsoft.com/office/drawing/2014/main" id="{9EC3DABE-D4E5-D351-963E-34FD93396B7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>
            <a:extLst>
              <a:ext uri="{FF2B5EF4-FFF2-40B4-BE49-F238E27FC236}">
                <a16:creationId xmlns:a16="http://schemas.microsoft.com/office/drawing/2014/main" id="{7DD711C6-3575-E329-8DF2-78A22FB75C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7200" y="4012442"/>
            <a:ext cx="10317600" cy="832513"/>
          </a:xfrm>
        </p:spPr>
        <p:txBody>
          <a:bodyPr vert="horz" anchor="b"/>
          <a:lstStyle>
            <a:lvl1pPr algn="ctr">
              <a:lnSpc>
                <a:spcPct val="120000"/>
              </a:lnSpc>
              <a:defRPr b="0" i="1">
                <a:solidFill>
                  <a:schemeClr val="bg2"/>
                </a:solidFill>
                <a:latin typeface="Georgia" panose="02040502050405020303" pitchFamily="18" charset="0"/>
              </a:defRPr>
            </a:lvl1pPr>
          </a:lstStyle>
          <a:p>
            <a:r>
              <a:rPr lang="en-GB" noProof="0" dirty="0"/>
              <a:t>Short Quote, Georgia, Italic, 30 pt</a:t>
            </a:r>
          </a:p>
        </p:txBody>
      </p:sp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EE650F25-37DB-98E4-5CF8-2CAC2449D2D7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681736" y="1065186"/>
            <a:ext cx="2828529" cy="2829600"/>
          </a:xfrm>
          <a:prstGeom prst="ellipse">
            <a:avLst/>
          </a:prstGeom>
          <a:solidFill>
            <a:srgbClr val="D2108D"/>
          </a:solidFill>
        </p:spPr>
        <p:txBody>
          <a:bodyPr anchor="t"/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20" name="Textplatzhalter 4">
            <a:extLst>
              <a:ext uri="{FF2B5EF4-FFF2-40B4-BE49-F238E27FC236}">
                <a16:creationId xmlns:a16="http://schemas.microsoft.com/office/drawing/2014/main" id="{B5697DE0-7583-A41A-F976-2471323140F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81736" y="5513697"/>
            <a:ext cx="2828529" cy="596780"/>
          </a:xfr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500" b="1">
                <a:solidFill>
                  <a:schemeClr val="tx1"/>
                </a:solidFill>
              </a:defRPr>
            </a:lvl1pPr>
            <a:lvl2pPr marL="0" indent="0" algn="ctr">
              <a:lnSpc>
                <a:spcPct val="100000"/>
              </a:lnSpc>
              <a:spcBef>
                <a:spcPts val="600"/>
              </a:spcBef>
              <a:buNone/>
              <a:defRPr sz="1500" b="0">
                <a:solidFill>
                  <a:schemeClr val="tx1"/>
                </a:solidFill>
              </a:defRPr>
            </a:lvl2pPr>
            <a:lvl3pPr marL="0" indent="0" algn="ctr">
              <a:lnSpc>
                <a:spcPct val="100000"/>
              </a:lnSpc>
              <a:spcBef>
                <a:spcPts val="600"/>
              </a:spcBef>
              <a:buNone/>
              <a:defRPr sz="1280" b="0">
                <a:solidFill>
                  <a:schemeClr val="tx1"/>
                </a:solidFill>
              </a:defRPr>
            </a:lvl3pPr>
            <a:lvl4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80" b="0">
                <a:solidFill>
                  <a:schemeClr val="tx1"/>
                </a:solidFill>
              </a:defRPr>
            </a:lvl4pPr>
            <a:lvl5pPr marL="0" indent="0" algn="ctr">
              <a:lnSpc>
                <a:spcPct val="100000"/>
              </a:lnSpc>
              <a:spcBef>
                <a:spcPts val="600"/>
              </a:spcBef>
              <a:buNone/>
              <a:defRPr sz="1280" b="0">
                <a:solidFill>
                  <a:schemeClr val="tx1"/>
                </a:solidFill>
              </a:defRPr>
            </a:lvl5pPr>
            <a:lvl6pPr marL="0" indent="0" algn="ctr">
              <a:lnSpc>
                <a:spcPct val="100000"/>
              </a:lnSpc>
              <a:spcBef>
                <a:spcPts val="600"/>
              </a:spcBef>
              <a:buNone/>
              <a:defRPr sz="1280" b="0">
                <a:solidFill>
                  <a:schemeClr val="tx1"/>
                </a:solidFill>
              </a:defRPr>
            </a:lvl6pPr>
            <a:lvl7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80" b="0">
                <a:solidFill>
                  <a:schemeClr val="tx1"/>
                </a:solidFill>
              </a:defRPr>
            </a:lvl7pPr>
            <a:lvl8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80" b="0">
                <a:solidFill>
                  <a:schemeClr val="tx1"/>
                </a:solidFill>
              </a:defRPr>
            </a:lvl8pPr>
            <a:lvl9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8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First Name Surname</a:t>
            </a:r>
          </a:p>
          <a:p>
            <a:pPr lvl="1"/>
            <a:r>
              <a:rPr lang="en-GB" noProof="0" dirty="0"/>
              <a:t>Position</a:t>
            </a:r>
          </a:p>
          <a:p>
            <a:pPr lvl="2"/>
            <a:endParaRPr lang="de-CH" dirty="0"/>
          </a:p>
        </p:txBody>
      </p:sp>
      <p:cxnSp>
        <p:nvCxnSpPr>
          <p:cNvPr id="5" name="Gerader Verbinder 4">
            <a:extLst>
              <a:ext uri="{FF2B5EF4-FFF2-40B4-BE49-F238E27FC236}">
                <a16:creationId xmlns:a16="http://schemas.microsoft.com/office/drawing/2014/main" id="{8C43B717-B5B8-6114-C8A3-4E3DC6E2F403}"/>
              </a:ext>
            </a:extLst>
          </p:cNvPr>
          <p:cNvCxnSpPr/>
          <p:nvPr userDrawn="1"/>
        </p:nvCxnSpPr>
        <p:spPr>
          <a:xfrm>
            <a:off x="5376000" y="5179326"/>
            <a:ext cx="1440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1F2DA2F4-6869-963F-1C8F-DC9A296EE591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GB" noProof="0" dirty="0"/>
              <a:t>Please insert title in the footer </a:t>
            </a:r>
            <a:r>
              <a:rPr lang="en-GB" i="1" noProof="0" dirty="0"/>
              <a:t>Name, Date and Occasion in Italics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D24734D8-8B07-78D5-43B8-8F1E5049E5F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18099" y="3570460"/>
            <a:ext cx="5324502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GB" noProof="0" dirty="0"/>
              <a:t>Data Classification: ESO CONFIDENTIAL/INTERNAL/PUBLIC, ESO-XXXXXX v.X (doc nr, version)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8CCC7B4-F4B9-6134-9B2E-4BEA839EA568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9175136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!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8" hidden="1">
            <a:extLst>
              <a:ext uri="{FF2B5EF4-FFF2-40B4-BE49-F238E27FC236}">
                <a16:creationId xmlns:a16="http://schemas.microsoft.com/office/drawing/2014/main" id="{91A3CC9D-C8AC-9800-39AE-668220846C2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96438385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9" name="Objekt 8" hidden="1">
                        <a:extLst>
                          <a:ext uri="{FF2B5EF4-FFF2-40B4-BE49-F238E27FC236}">
                            <a16:creationId xmlns:a16="http://schemas.microsoft.com/office/drawing/2014/main" id="{91A3CC9D-C8AC-9800-39AE-668220846C2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>
            <a:extLst>
              <a:ext uri="{FF2B5EF4-FFF2-40B4-BE49-F238E27FC236}">
                <a16:creationId xmlns:a16="http://schemas.microsoft.com/office/drawing/2014/main" id="{E956317E-20F6-4DD1-F84D-E40AE39EE33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37200" y="1577976"/>
            <a:ext cx="10317600" cy="892270"/>
          </a:xfrm>
        </p:spPr>
        <p:txBody>
          <a:bodyPr vert="horz" anchor="b"/>
          <a:lstStyle>
            <a:lvl1pPr algn="ctr">
              <a:lnSpc>
                <a:spcPct val="100000"/>
              </a:lnSpc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Thank you!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A7200802-0D82-2861-8BEB-447967F55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37200" y="3477296"/>
            <a:ext cx="10317600" cy="1789740"/>
          </a:xfrm>
        </p:spPr>
        <p:txBody>
          <a:bodyPr/>
          <a:lstStyle>
            <a:lvl1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1pPr>
            <a:lvl2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2pPr>
            <a:lvl3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3pPr>
            <a:lvl4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4pPr>
            <a:lvl5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5pPr>
            <a:lvl6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6pPr>
            <a:lvl7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7pPr>
            <a:lvl8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8pPr>
            <a:lvl9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9pPr>
          </a:lstStyle>
          <a:p>
            <a:r>
              <a:rPr lang="en-GB" noProof="0" dirty="0"/>
              <a:t>Author’s information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241F204-6F2D-454B-4B2A-5AE567FE27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Please insert title in the footer </a:t>
            </a:r>
            <a:r>
              <a:rPr lang="en-GB" i="1" noProof="0" dirty="0"/>
              <a:t>Name, Date and Occasion in Italics</a:t>
            </a:r>
          </a:p>
        </p:txBody>
      </p:sp>
      <p:cxnSp>
        <p:nvCxnSpPr>
          <p:cNvPr id="11" name="Gerader Verbinder 10">
            <a:extLst>
              <a:ext uri="{FF2B5EF4-FFF2-40B4-BE49-F238E27FC236}">
                <a16:creationId xmlns:a16="http://schemas.microsoft.com/office/drawing/2014/main" id="{E0057D23-33FB-CFEA-DDE7-F0911EE720DC}"/>
              </a:ext>
            </a:extLst>
          </p:cNvPr>
          <p:cNvCxnSpPr/>
          <p:nvPr userDrawn="1"/>
        </p:nvCxnSpPr>
        <p:spPr>
          <a:xfrm>
            <a:off x="4692001" y="2937675"/>
            <a:ext cx="2808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Gerader Verbinder 5">
            <a:extLst>
              <a:ext uri="{FF2B5EF4-FFF2-40B4-BE49-F238E27FC236}">
                <a16:creationId xmlns:a16="http://schemas.microsoft.com/office/drawing/2014/main" id="{A7184D4A-ABC6-73B7-3255-011F9072AA02}"/>
              </a:ext>
            </a:extLst>
          </p:cNvPr>
          <p:cNvCxnSpPr/>
          <p:nvPr userDrawn="1"/>
        </p:nvCxnSpPr>
        <p:spPr>
          <a:xfrm>
            <a:off x="0" y="6382322"/>
            <a:ext cx="6084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Grafik 3">
            <a:extLst>
              <a:ext uri="{FF2B5EF4-FFF2-40B4-BE49-F238E27FC236}">
                <a16:creationId xmlns:a16="http://schemas.microsoft.com/office/drawing/2014/main" id="{10BF81FC-50A5-9498-E3B5-98F185506036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228400" y="399600"/>
            <a:ext cx="497477" cy="647783"/>
          </a:xfrm>
          <a:prstGeom prst="rect">
            <a:avLst/>
          </a:prstGeom>
        </p:spPr>
      </p:pic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3BACF552-8FB0-CAE7-0584-8327FAA9D3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12880" y="3557876"/>
            <a:ext cx="5334939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Data Classification: ESO CONFIDENTIAL/INTERNAL/PUBLIC, ESO-XXXXXX v.X (doc nr, version)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F7413DAC-6F2A-B640-BB3F-22EB0960CC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5955217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nect with E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Flags">
            <a:extLst>
              <a:ext uri="{FF2B5EF4-FFF2-40B4-BE49-F238E27FC236}">
                <a16:creationId xmlns:a16="http://schemas.microsoft.com/office/drawing/2014/main" id="{28A2FD6F-B5EB-75B2-792F-2B7BDB734F9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204867"/>
            <a:ext cx="6097313" cy="184179"/>
          </a:xfrm>
          <a:prstGeom prst="rect">
            <a:avLst/>
          </a:prstGeom>
        </p:spPr>
      </p:pic>
      <p:cxnSp>
        <p:nvCxnSpPr>
          <p:cNvPr id="11" name="Gerader Verbinder 10">
            <a:extLst>
              <a:ext uri="{FF2B5EF4-FFF2-40B4-BE49-F238E27FC236}">
                <a16:creationId xmlns:a16="http://schemas.microsoft.com/office/drawing/2014/main" id="{E0057D23-33FB-CFEA-DDE7-F0911EE720DC}"/>
              </a:ext>
            </a:extLst>
          </p:cNvPr>
          <p:cNvCxnSpPr/>
          <p:nvPr userDrawn="1"/>
        </p:nvCxnSpPr>
        <p:spPr>
          <a:xfrm>
            <a:off x="4692001" y="3401704"/>
            <a:ext cx="2808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feld 5">
            <a:extLst>
              <a:ext uri="{FF2B5EF4-FFF2-40B4-BE49-F238E27FC236}">
                <a16:creationId xmlns:a16="http://schemas.microsoft.com/office/drawing/2014/main" id="{94812D6F-7F2D-9792-3A4B-B9117829B507}"/>
              </a:ext>
            </a:extLst>
          </p:cNvPr>
          <p:cNvSpPr txBox="1"/>
          <p:nvPr userDrawn="1"/>
        </p:nvSpPr>
        <p:spPr>
          <a:xfrm>
            <a:off x="1885666" y="2202954"/>
            <a:ext cx="84206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b="1" noProof="0" dirty="0">
                <a:solidFill>
                  <a:schemeClr val="tx2"/>
                </a:solidFill>
              </a:rPr>
              <a:t>Connect with ESO</a:t>
            </a:r>
          </a:p>
        </p:txBody>
      </p:sp>
      <p:grpSp>
        <p:nvGrpSpPr>
          <p:cNvPr id="7" name="Icons social media">
            <a:extLst>
              <a:ext uri="{FF2B5EF4-FFF2-40B4-BE49-F238E27FC236}">
                <a16:creationId xmlns:a16="http://schemas.microsoft.com/office/drawing/2014/main" id="{3A749136-AA50-8556-2B2B-1212D11DF3FA}"/>
              </a:ext>
            </a:extLst>
          </p:cNvPr>
          <p:cNvGrpSpPr/>
          <p:nvPr userDrawn="1"/>
        </p:nvGrpSpPr>
        <p:grpSpPr>
          <a:xfrm>
            <a:off x="4692001" y="4037525"/>
            <a:ext cx="2808666" cy="536494"/>
            <a:chOff x="2527782" y="2733756"/>
            <a:chExt cx="2808666" cy="536494"/>
          </a:xfrm>
        </p:grpSpPr>
        <p:pic>
          <p:nvPicPr>
            <p:cNvPr id="10" name="Icon linkedin">
              <a:extLst>
                <a:ext uri="{FF2B5EF4-FFF2-40B4-BE49-F238E27FC236}">
                  <a16:creationId xmlns:a16="http://schemas.microsoft.com/office/drawing/2014/main" id="{1EF6A419-27B0-5B79-B0A3-B0BDAF71C649}"/>
                </a:ext>
              </a:extLst>
            </p:cNvPr>
            <p:cNvPicPr/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4804788" y="2733756"/>
              <a:ext cx="531660" cy="536494"/>
            </a:xfrm>
            <a:prstGeom prst="rect">
              <a:avLst/>
            </a:prstGeom>
          </p:spPr>
        </p:pic>
        <p:pic>
          <p:nvPicPr>
            <p:cNvPr id="12" name="Icon youtube">
              <a:extLst>
                <a:ext uri="{FF2B5EF4-FFF2-40B4-BE49-F238E27FC236}">
                  <a16:creationId xmlns:a16="http://schemas.microsoft.com/office/drawing/2014/main" id="{5EBDB13F-BAC1-1D0C-D007-E0504A0538BD}"/>
                </a:ext>
              </a:extLst>
            </p:cNvPr>
            <p:cNvPicPr/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4235013" y="2733756"/>
              <a:ext cx="531703" cy="536494"/>
            </a:xfrm>
            <a:prstGeom prst="rect">
              <a:avLst/>
            </a:prstGeom>
          </p:spPr>
        </p:pic>
        <p:pic>
          <p:nvPicPr>
            <p:cNvPr id="13" name="Icon twitter">
              <a:extLst>
                <a:ext uri="{FF2B5EF4-FFF2-40B4-BE49-F238E27FC236}">
                  <a16:creationId xmlns:a16="http://schemas.microsoft.com/office/drawing/2014/main" id="{3CCB1F1C-A2A9-87F6-4185-EAB2D0EAE0D0}"/>
                </a:ext>
              </a:extLst>
            </p:cNvPr>
            <p:cNvPicPr/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3667655" y="2733756"/>
              <a:ext cx="531703" cy="536494"/>
            </a:xfrm>
            <a:prstGeom prst="rect">
              <a:avLst/>
            </a:prstGeom>
          </p:spPr>
        </p:pic>
        <p:pic>
          <p:nvPicPr>
            <p:cNvPr id="14" name="Icon instagram">
              <a:extLst>
                <a:ext uri="{FF2B5EF4-FFF2-40B4-BE49-F238E27FC236}">
                  <a16:creationId xmlns:a16="http://schemas.microsoft.com/office/drawing/2014/main" id="{D10581A4-8FC9-7176-FC26-604E4386BEA2}"/>
                </a:ext>
              </a:extLst>
            </p:cNvPr>
            <p:cNvPicPr/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3092885" y="2733756"/>
              <a:ext cx="536494" cy="536494"/>
            </a:xfrm>
            <a:prstGeom prst="rect">
              <a:avLst/>
            </a:prstGeom>
          </p:spPr>
        </p:pic>
        <p:pic>
          <p:nvPicPr>
            <p:cNvPr id="15" name="Icon facebook">
              <a:extLst>
                <a:ext uri="{FF2B5EF4-FFF2-40B4-BE49-F238E27FC236}">
                  <a16:creationId xmlns:a16="http://schemas.microsoft.com/office/drawing/2014/main" id="{905A3959-BC47-7F0A-C7C1-18CBF2C04094}"/>
                </a:ext>
              </a:extLst>
            </p:cNvPr>
            <p:cNvPicPr/>
            <p:nvPr userDrawn="1"/>
          </p:nvPicPr>
          <p:blipFill>
            <a:blip r:embed="rId7"/>
            <a:stretch>
              <a:fillRect/>
            </a:stretch>
          </p:blipFill>
          <p:spPr>
            <a:xfrm>
              <a:off x="2527782" y="2733756"/>
              <a:ext cx="531703" cy="536494"/>
            </a:xfrm>
            <a:prstGeom prst="rect">
              <a:avLst/>
            </a:prstGeom>
          </p:spPr>
        </p:pic>
      </p:grpSp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0D045A2E-5D04-4A34-24D6-B0E5A23C3D5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noProof="0" dirty="0"/>
              <a:t>Please insert title in the footer </a:t>
            </a:r>
            <a:r>
              <a:rPr lang="en-GB" i="1" noProof="0" dirty="0"/>
              <a:t>Name, Date and Occasion in Italics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43AF8119-9B4B-D4F5-3356-ED6090846198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1228400" y="399599"/>
            <a:ext cx="494970" cy="647783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F6AEBF-45BD-AB32-079A-1B2E5D11E19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518" y="3561237"/>
            <a:ext cx="5341664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GB" noProof="0" dirty="0"/>
              <a:t>Data Classification: ESO CONFIDENTIAL/INTERNAL/PUBLIC, ESO-XXXXXX v.X (doc nr, version)</a:t>
            </a:r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E7B467B1-BC6B-C29B-DB91-4D4076C82656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0302322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! + info + contac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feld 2">
            <a:extLst>
              <a:ext uri="{FF2B5EF4-FFF2-40B4-BE49-F238E27FC236}">
                <a16:creationId xmlns:a16="http://schemas.microsoft.com/office/drawing/2014/main" id="{65298FC2-5C65-CDAC-06E8-6185752CB3A8}"/>
              </a:ext>
            </a:extLst>
          </p:cNvPr>
          <p:cNvSpPr txBox="1"/>
          <p:nvPr userDrawn="1"/>
        </p:nvSpPr>
        <p:spPr>
          <a:xfrm>
            <a:off x="899999" y="1762360"/>
            <a:ext cx="10392001" cy="707886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en-GB" sz="4000" b="1" noProof="0" dirty="0">
                <a:solidFill>
                  <a:schemeClr val="tx2"/>
                </a:solidFill>
              </a:rPr>
              <a:t>Thank you!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241F204-6F2D-454B-4B2A-5AE567FE27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 noProof="0" dirty="0"/>
              <a:t>Please insert title in the footer </a:t>
            </a:r>
            <a:r>
              <a:rPr lang="en-GB" i="1" noProof="0" dirty="0"/>
              <a:t>Name, Date and Occasion in Italics</a:t>
            </a:r>
          </a:p>
        </p:txBody>
      </p:sp>
      <p:cxnSp>
        <p:nvCxnSpPr>
          <p:cNvPr id="11" name="Gerader Verbinder 10">
            <a:extLst>
              <a:ext uri="{FF2B5EF4-FFF2-40B4-BE49-F238E27FC236}">
                <a16:creationId xmlns:a16="http://schemas.microsoft.com/office/drawing/2014/main" id="{E0057D23-33FB-CFEA-DDE7-F0911EE720DC}"/>
              </a:ext>
            </a:extLst>
          </p:cNvPr>
          <p:cNvCxnSpPr/>
          <p:nvPr userDrawn="1"/>
        </p:nvCxnSpPr>
        <p:spPr>
          <a:xfrm>
            <a:off x="4692001" y="2937675"/>
            <a:ext cx="2808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Flags">
            <a:extLst>
              <a:ext uri="{FF2B5EF4-FFF2-40B4-BE49-F238E27FC236}">
                <a16:creationId xmlns:a16="http://schemas.microsoft.com/office/drawing/2014/main" id="{A764F50D-C111-1A06-50CF-DC02335D74E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204867"/>
            <a:ext cx="6097313" cy="184179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0C60E6F2-1258-CF2E-7F23-6017DCE2095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228400" y="399599"/>
            <a:ext cx="494970" cy="647783"/>
          </a:xfrm>
          <a:prstGeom prst="rect">
            <a:avLst/>
          </a:prstGeom>
        </p:spPr>
      </p:pic>
      <p:pic>
        <p:nvPicPr>
          <p:cNvPr id="10" name="Pic youtube">
            <a:extLst>
              <a:ext uri="{FF2B5EF4-FFF2-40B4-BE49-F238E27FC236}">
                <a16:creationId xmlns:a16="http://schemas.microsoft.com/office/drawing/2014/main" id="{F5778EB2-EC7E-C944-1A4F-764D740EB173}"/>
              </a:ext>
            </a:extLst>
          </p:cNvPr>
          <p:cNvPicPr/>
          <p:nvPr userDrawn="1"/>
        </p:nvPicPr>
        <p:blipFill>
          <a:blip r:embed="rId5"/>
          <a:stretch>
            <a:fillRect/>
          </a:stretch>
        </p:blipFill>
        <p:spPr>
          <a:xfrm>
            <a:off x="6329206" y="4912463"/>
            <a:ext cx="263821" cy="266198"/>
          </a:xfrm>
          <a:prstGeom prst="rect">
            <a:avLst/>
          </a:prstGeom>
        </p:spPr>
      </p:pic>
      <p:pic>
        <p:nvPicPr>
          <p:cNvPr id="12" name="Pic linkedin">
            <a:extLst>
              <a:ext uri="{FF2B5EF4-FFF2-40B4-BE49-F238E27FC236}">
                <a16:creationId xmlns:a16="http://schemas.microsoft.com/office/drawing/2014/main" id="{28B71ABF-94C6-D96A-F811-AB42C2ED77F1}"/>
              </a:ext>
            </a:extLst>
          </p:cNvPr>
          <p:cNvPicPr/>
          <p:nvPr userDrawn="1"/>
        </p:nvPicPr>
        <p:blipFill>
          <a:blip r:embed="rId6"/>
          <a:stretch>
            <a:fillRect/>
          </a:stretch>
        </p:blipFill>
        <p:spPr>
          <a:xfrm>
            <a:off x="6329214" y="4558461"/>
            <a:ext cx="263806" cy="266205"/>
          </a:xfrm>
          <a:prstGeom prst="rect">
            <a:avLst/>
          </a:prstGeom>
        </p:spPr>
      </p:pic>
      <p:pic>
        <p:nvPicPr>
          <p:cNvPr id="13" name="Pic twitter">
            <a:extLst>
              <a:ext uri="{FF2B5EF4-FFF2-40B4-BE49-F238E27FC236}">
                <a16:creationId xmlns:a16="http://schemas.microsoft.com/office/drawing/2014/main" id="{193A1D86-2C61-8597-CC7B-FBC3C56BEEED}"/>
              </a:ext>
            </a:extLst>
          </p:cNvPr>
          <p:cNvPicPr/>
          <p:nvPr userDrawn="1"/>
        </p:nvPicPr>
        <p:blipFill>
          <a:blip r:embed="rId7"/>
          <a:stretch>
            <a:fillRect/>
          </a:stretch>
        </p:blipFill>
        <p:spPr>
          <a:xfrm>
            <a:off x="6329202" y="4204458"/>
            <a:ext cx="263828" cy="266205"/>
          </a:xfrm>
          <a:prstGeom prst="rect">
            <a:avLst/>
          </a:prstGeom>
        </p:spPr>
      </p:pic>
      <p:pic>
        <p:nvPicPr>
          <p:cNvPr id="14" name="Pic instagram">
            <a:extLst>
              <a:ext uri="{FF2B5EF4-FFF2-40B4-BE49-F238E27FC236}">
                <a16:creationId xmlns:a16="http://schemas.microsoft.com/office/drawing/2014/main" id="{FF2FF84F-FCA8-2DD2-2641-3120179EB4D0}"/>
              </a:ext>
            </a:extLst>
          </p:cNvPr>
          <p:cNvPicPr/>
          <p:nvPr userDrawn="1"/>
        </p:nvPicPr>
        <p:blipFill>
          <a:blip r:embed="rId8"/>
          <a:stretch>
            <a:fillRect/>
          </a:stretch>
        </p:blipFill>
        <p:spPr>
          <a:xfrm>
            <a:off x="6328013" y="3850455"/>
            <a:ext cx="266205" cy="266205"/>
          </a:xfrm>
          <a:prstGeom prst="rect">
            <a:avLst/>
          </a:prstGeom>
        </p:spPr>
      </p:pic>
      <p:pic>
        <p:nvPicPr>
          <p:cNvPr id="15" name="Pic facebook">
            <a:extLst>
              <a:ext uri="{FF2B5EF4-FFF2-40B4-BE49-F238E27FC236}">
                <a16:creationId xmlns:a16="http://schemas.microsoft.com/office/drawing/2014/main" id="{5588B66B-7848-FD4D-45A9-05C46263FD12}"/>
              </a:ext>
            </a:extLst>
          </p:cNvPr>
          <p:cNvPicPr/>
          <p:nvPr userDrawn="1"/>
        </p:nvPicPr>
        <p:blipFill>
          <a:blip r:embed="rId9"/>
          <a:stretch>
            <a:fillRect/>
          </a:stretch>
        </p:blipFill>
        <p:spPr>
          <a:xfrm>
            <a:off x="6329202" y="3496452"/>
            <a:ext cx="263828" cy="266205"/>
          </a:xfrm>
          <a:prstGeom prst="rect">
            <a:avLst/>
          </a:prstGeom>
        </p:spPr>
      </p:pic>
      <p:sp>
        <p:nvSpPr>
          <p:cNvPr id="22" name="Textplatzhalter 4">
            <a:extLst>
              <a:ext uri="{FF2B5EF4-FFF2-40B4-BE49-F238E27FC236}">
                <a16:creationId xmlns:a16="http://schemas.microsoft.com/office/drawing/2014/main" id="{3A19D0BF-9500-27CE-3021-6A10627B7FA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770451" y="3496452"/>
            <a:ext cx="4483337" cy="266205"/>
          </a:xfrm>
        </p:spPr>
        <p:txBody>
          <a:bodyPr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@ESOAstronomy</a:t>
            </a:r>
          </a:p>
        </p:txBody>
      </p:sp>
      <p:sp>
        <p:nvSpPr>
          <p:cNvPr id="24" name="Textplatzhalter 4">
            <a:extLst>
              <a:ext uri="{FF2B5EF4-FFF2-40B4-BE49-F238E27FC236}">
                <a16:creationId xmlns:a16="http://schemas.microsoft.com/office/drawing/2014/main" id="{9822DA17-D0C5-C3B6-7E38-E052863F883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770451" y="3850454"/>
            <a:ext cx="4483337" cy="266205"/>
          </a:xfrm>
        </p:spPr>
        <p:txBody>
          <a:bodyPr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@esoastronomy</a:t>
            </a:r>
          </a:p>
        </p:txBody>
      </p:sp>
      <p:sp>
        <p:nvSpPr>
          <p:cNvPr id="25" name="Textplatzhalter 4">
            <a:extLst>
              <a:ext uri="{FF2B5EF4-FFF2-40B4-BE49-F238E27FC236}">
                <a16:creationId xmlns:a16="http://schemas.microsoft.com/office/drawing/2014/main" id="{123B96AF-E31A-3099-DF17-5D8E6ACBE75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770451" y="4204456"/>
            <a:ext cx="4483337" cy="266205"/>
          </a:xfrm>
        </p:spPr>
        <p:txBody>
          <a:bodyPr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@ESO</a:t>
            </a:r>
          </a:p>
        </p:txBody>
      </p:sp>
      <p:sp>
        <p:nvSpPr>
          <p:cNvPr id="26" name="Textplatzhalter 4">
            <a:extLst>
              <a:ext uri="{FF2B5EF4-FFF2-40B4-BE49-F238E27FC236}">
                <a16:creationId xmlns:a16="http://schemas.microsoft.com/office/drawing/2014/main" id="{D7C44FA6-0C68-7C62-FB9A-E592FB06B60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770451" y="4558458"/>
            <a:ext cx="4483337" cy="266205"/>
          </a:xfrm>
        </p:spPr>
        <p:txBody>
          <a:bodyPr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 err="1"/>
              <a:t>european</a:t>
            </a:r>
            <a:r>
              <a:rPr lang="en-GB" noProof="0" dirty="0"/>
              <a:t>-southern-observatory</a:t>
            </a:r>
          </a:p>
        </p:txBody>
      </p:sp>
      <p:sp>
        <p:nvSpPr>
          <p:cNvPr id="27" name="Textplatzhalter 4">
            <a:extLst>
              <a:ext uri="{FF2B5EF4-FFF2-40B4-BE49-F238E27FC236}">
                <a16:creationId xmlns:a16="http://schemas.microsoft.com/office/drawing/2014/main" id="{F0007E12-939A-F866-DC2D-DE999A871DF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770451" y="4912459"/>
            <a:ext cx="4483337" cy="266205"/>
          </a:xfrm>
        </p:spPr>
        <p:txBody>
          <a:bodyPr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@ESOobservatory</a:t>
            </a:r>
          </a:p>
        </p:txBody>
      </p:sp>
      <p:sp>
        <p:nvSpPr>
          <p:cNvPr id="29" name="Textplatzhalter 4">
            <a:extLst>
              <a:ext uri="{FF2B5EF4-FFF2-40B4-BE49-F238E27FC236}">
                <a16:creationId xmlns:a16="http://schemas.microsoft.com/office/drawing/2014/main" id="{CDC22D2D-5C3B-1EB3-466A-9E78C49AB91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36625" y="3496452"/>
            <a:ext cx="4938751" cy="1682212"/>
          </a:xfrm>
        </p:spPr>
        <p:txBody>
          <a:bodyPr/>
          <a:lstStyle>
            <a:lvl1pPr marL="0" indent="0" algn="r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1">
                <a:solidFill>
                  <a:schemeClr val="tx1"/>
                </a:solidFill>
              </a:defRPr>
            </a:lvl1pPr>
            <a:lvl2pPr marL="0" indent="0" algn="r">
              <a:lnSpc>
                <a:spcPct val="90000"/>
              </a:lnSpc>
              <a:spcBef>
                <a:spcPts val="750"/>
              </a:spcBef>
              <a:buNone/>
              <a:defRPr sz="1800" b="1">
                <a:solidFill>
                  <a:schemeClr val="tx1"/>
                </a:solidFill>
              </a:defRPr>
            </a:lvl2pPr>
            <a:lvl3pPr marL="0" indent="0" algn="r">
              <a:lnSpc>
                <a:spcPct val="90000"/>
              </a:lnSpc>
              <a:spcBef>
                <a:spcPts val="750"/>
              </a:spcBef>
              <a:buNone/>
              <a:defRPr sz="1800" b="1">
                <a:solidFill>
                  <a:schemeClr val="tx1"/>
                </a:solidFill>
              </a:defRPr>
            </a:lvl3pPr>
            <a:lvl4pPr marL="0" indent="0" algn="r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1">
                <a:solidFill>
                  <a:schemeClr val="tx1"/>
                </a:solidFill>
              </a:defRPr>
            </a:lvl4pPr>
            <a:lvl5pPr marL="0" indent="0" algn="r">
              <a:lnSpc>
                <a:spcPct val="90000"/>
              </a:lnSpc>
              <a:spcBef>
                <a:spcPts val="750"/>
              </a:spcBef>
              <a:buNone/>
              <a:defRPr sz="1800" b="1">
                <a:solidFill>
                  <a:schemeClr val="tx1"/>
                </a:solidFill>
              </a:defRPr>
            </a:lvl5pPr>
            <a:lvl6pPr marL="0" indent="0" algn="r">
              <a:lnSpc>
                <a:spcPct val="90000"/>
              </a:lnSpc>
              <a:spcBef>
                <a:spcPts val="750"/>
              </a:spcBef>
              <a:buNone/>
              <a:defRPr sz="1800" b="1">
                <a:solidFill>
                  <a:schemeClr val="tx1"/>
                </a:solidFill>
              </a:defRPr>
            </a:lvl6pPr>
            <a:lvl7pPr marL="0" indent="0" algn="r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1">
                <a:solidFill>
                  <a:schemeClr val="tx1"/>
                </a:solidFill>
              </a:defRPr>
            </a:lvl7pPr>
            <a:lvl8pPr marL="0" indent="0" algn="r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1">
                <a:solidFill>
                  <a:schemeClr val="tx1"/>
                </a:solidFill>
              </a:defRPr>
            </a:lvl8pPr>
            <a:lvl9pPr marL="0" indent="0" algn="r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1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Author’s info</a:t>
            </a:r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6D656607-9460-0FBB-C6E7-86922BA972E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518" y="3561237"/>
            <a:ext cx="5341664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GB" noProof="0" dirty="0"/>
              <a:t>Data Classification: ESO CONFIDENTIAL/INTERNAL/PUBLIC, ESO-XXXXXX v.X (doc nr, version)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CF0F58-7413-92B5-091D-2524216F36BA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97687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image" Target="../media/image2.emf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slideLayout" Target="../slideLayouts/slideLayout36.xml"/><Relationship Id="rId1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44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17" Type="http://schemas.openxmlformats.org/officeDocument/2006/relationships/slideLayout" Target="../slideLayouts/slideLayout40.xml"/><Relationship Id="rId25" Type="http://schemas.openxmlformats.org/officeDocument/2006/relationships/image" Target="../media/image13.emf"/><Relationship Id="rId2" Type="http://schemas.openxmlformats.org/officeDocument/2006/relationships/slideLayout" Target="../slideLayouts/slideLayout25.xml"/><Relationship Id="rId16" Type="http://schemas.openxmlformats.org/officeDocument/2006/relationships/slideLayout" Target="../slideLayouts/slideLayout39.xml"/><Relationship Id="rId20" Type="http://schemas.openxmlformats.org/officeDocument/2006/relationships/slideLayout" Target="../slideLayouts/slideLayout43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24" Type="http://schemas.openxmlformats.org/officeDocument/2006/relationships/image" Target="../media/image1.emf"/><Relationship Id="rId5" Type="http://schemas.openxmlformats.org/officeDocument/2006/relationships/slideLayout" Target="../slideLayouts/slideLayout28.xml"/><Relationship Id="rId15" Type="http://schemas.openxmlformats.org/officeDocument/2006/relationships/slideLayout" Target="../slideLayouts/slideLayout38.xml"/><Relationship Id="rId23" Type="http://schemas.openxmlformats.org/officeDocument/2006/relationships/theme" Target="../theme/theme2.xml"/><Relationship Id="rId10" Type="http://schemas.openxmlformats.org/officeDocument/2006/relationships/slideLayout" Target="../slideLayouts/slideLayout33.xml"/><Relationship Id="rId19" Type="http://schemas.openxmlformats.org/officeDocument/2006/relationships/slideLayout" Target="../slideLayouts/slideLayout42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slideLayout" Target="../slideLayouts/slideLayout37.xml"/><Relationship Id="rId22" Type="http://schemas.openxmlformats.org/officeDocument/2006/relationships/slideLayout" Target="../slideLayouts/slideLayout4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slideLayout" Target="../slideLayouts/slideLayout57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0.xml"/><Relationship Id="rId15" Type="http://schemas.openxmlformats.org/officeDocument/2006/relationships/image" Target="../media/image15.jpeg"/><Relationship Id="rId10" Type="http://schemas.openxmlformats.org/officeDocument/2006/relationships/slideLayout" Target="../slideLayouts/slideLayout55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Relationship Id="rId14" Type="http://schemas.openxmlformats.org/officeDocument/2006/relationships/image" Target="../media/image14.emf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5.xml"/><Relationship Id="rId13" Type="http://schemas.openxmlformats.org/officeDocument/2006/relationships/slideLayout" Target="../slideLayouts/slideLayout70.xml"/><Relationship Id="rId18" Type="http://schemas.openxmlformats.org/officeDocument/2006/relationships/slideLayout" Target="../slideLayouts/slideLayout75.xml"/><Relationship Id="rId26" Type="http://schemas.openxmlformats.org/officeDocument/2006/relationships/slideLayout" Target="../slideLayouts/slideLayout83.xml"/><Relationship Id="rId3" Type="http://schemas.openxmlformats.org/officeDocument/2006/relationships/slideLayout" Target="../slideLayouts/slideLayout60.xml"/><Relationship Id="rId21" Type="http://schemas.openxmlformats.org/officeDocument/2006/relationships/slideLayout" Target="../slideLayouts/slideLayout78.xml"/><Relationship Id="rId34" Type="http://schemas.openxmlformats.org/officeDocument/2006/relationships/image" Target="../media/image6.png"/><Relationship Id="rId7" Type="http://schemas.openxmlformats.org/officeDocument/2006/relationships/slideLayout" Target="../slideLayouts/slideLayout64.xml"/><Relationship Id="rId12" Type="http://schemas.openxmlformats.org/officeDocument/2006/relationships/slideLayout" Target="../slideLayouts/slideLayout69.xml"/><Relationship Id="rId17" Type="http://schemas.openxmlformats.org/officeDocument/2006/relationships/slideLayout" Target="../slideLayouts/slideLayout74.xml"/><Relationship Id="rId25" Type="http://schemas.openxmlformats.org/officeDocument/2006/relationships/slideLayout" Target="../slideLayouts/slideLayout82.xml"/><Relationship Id="rId33" Type="http://schemas.openxmlformats.org/officeDocument/2006/relationships/image" Target="../media/image16.emf"/><Relationship Id="rId2" Type="http://schemas.openxmlformats.org/officeDocument/2006/relationships/slideLayout" Target="../slideLayouts/slideLayout59.xml"/><Relationship Id="rId16" Type="http://schemas.openxmlformats.org/officeDocument/2006/relationships/slideLayout" Target="../slideLayouts/slideLayout73.xml"/><Relationship Id="rId20" Type="http://schemas.openxmlformats.org/officeDocument/2006/relationships/slideLayout" Target="../slideLayouts/slideLayout77.xml"/><Relationship Id="rId29" Type="http://schemas.openxmlformats.org/officeDocument/2006/relationships/slideLayout" Target="../slideLayouts/slideLayout86.xml"/><Relationship Id="rId1" Type="http://schemas.openxmlformats.org/officeDocument/2006/relationships/slideLayout" Target="../slideLayouts/slideLayout58.xml"/><Relationship Id="rId6" Type="http://schemas.openxmlformats.org/officeDocument/2006/relationships/slideLayout" Target="../slideLayouts/slideLayout63.xml"/><Relationship Id="rId11" Type="http://schemas.openxmlformats.org/officeDocument/2006/relationships/slideLayout" Target="../slideLayouts/slideLayout68.xml"/><Relationship Id="rId24" Type="http://schemas.openxmlformats.org/officeDocument/2006/relationships/slideLayout" Target="../slideLayouts/slideLayout81.xml"/><Relationship Id="rId32" Type="http://schemas.openxmlformats.org/officeDocument/2006/relationships/oleObject" Target="../embeddings/oleObject1.bin"/><Relationship Id="rId5" Type="http://schemas.openxmlformats.org/officeDocument/2006/relationships/slideLayout" Target="../slideLayouts/slideLayout62.xml"/><Relationship Id="rId15" Type="http://schemas.openxmlformats.org/officeDocument/2006/relationships/slideLayout" Target="../slideLayouts/slideLayout72.xml"/><Relationship Id="rId23" Type="http://schemas.openxmlformats.org/officeDocument/2006/relationships/slideLayout" Target="../slideLayouts/slideLayout80.xml"/><Relationship Id="rId28" Type="http://schemas.openxmlformats.org/officeDocument/2006/relationships/slideLayout" Target="../slideLayouts/slideLayout85.xml"/><Relationship Id="rId10" Type="http://schemas.openxmlformats.org/officeDocument/2006/relationships/slideLayout" Target="../slideLayouts/slideLayout67.xml"/><Relationship Id="rId19" Type="http://schemas.openxmlformats.org/officeDocument/2006/relationships/slideLayout" Target="../slideLayouts/slideLayout76.xml"/><Relationship Id="rId31" Type="http://schemas.openxmlformats.org/officeDocument/2006/relationships/tags" Target="../tags/tag1.xml"/><Relationship Id="rId4" Type="http://schemas.openxmlformats.org/officeDocument/2006/relationships/slideLayout" Target="../slideLayouts/slideLayout61.xml"/><Relationship Id="rId9" Type="http://schemas.openxmlformats.org/officeDocument/2006/relationships/slideLayout" Target="../slideLayouts/slideLayout66.xml"/><Relationship Id="rId14" Type="http://schemas.openxmlformats.org/officeDocument/2006/relationships/slideLayout" Target="../slideLayouts/slideLayout71.xml"/><Relationship Id="rId22" Type="http://schemas.openxmlformats.org/officeDocument/2006/relationships/slideLayout" Target="../slideLayouts/slideLayout79.xml"/><Relationship Id="rId27" Type="http://schemas.openxmlformats.org/officeDocument/2006/relationships/slideLayout" Target="../slideLayouts/slideLayout84.xml"/><Relationship Id="rId30" Type="http://schemas.openxmlformats.org/officeDocument/2006/relationships/theme" Target="../theme/theme4.xml"/><Relationship Id="rId35" Type="http://schemas.openxmlformats.org/officeDocument/2006/relationships/image" Target="../media/image7.sv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0CC467CA-EA6C-FA4F-8D81-685411E5103F}"/>
              </a:ext>
            </a:extLst>
          </p:cNvPr>
          <p:cNvGrpSpPr/>
          <p:nvPr userDrawn="1"/>
        </p:nvGrpSpPr>
        <p:grpSpPr>
          <a:xfrm rot="10800000">
            <a:off x="329259" y="806035"/>
            <a:ext cx="11459157" cy="181610"/>
            <a:chOff x="407987" y="609439"/>
            <a:chExt cx="11459157" cy="165100"/>
          </a:xfrm>
        </p:grpSpPr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92F2C774-8E94-3141-B1CC-CDCF557E1535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407987" y="691986"/>
              <a:ext cx="11231706" cy="3"/>
            </a:xfrm>
            <a:prstGeom prst="line">
              <a:avLst/>
            </a:prstGeom>
            <a:ln>
              <a:solidFill>
                <a:srgbClr val="0077B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44D5983F-BDEA-8947-936B-5F28B22E61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702044" y="609439"/>
              <a:ext cx="165100" cy="165100"/>
            </a:xfrm>
            <a:prstGeom prst="rect">
              <a:avLst/>
            </a:prstGeom>
          </p:spPr>
        </p:pic>
      </p:grpSp>
      <p:sp>
        <p:nvSpPr>
          <p:cNvPr id="23" name="Title Placeholder 22">
            <a:extLst>
              <a:ext uri="{FF2B5EF4-FFF2-40B4-BE49-F238E27FC236}">
                <a16:creationId xmlns:a16="http://schemas.microsoft.com/office/drawing/2014/main" id="{926D763E-3C4A-4C45-9B36-EC60F508D7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317" y="1547039"/>
            <a:ext cx="10515600" cy="76929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1F53F6E4-786B-274F-BEB5-04DDCC2D64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525197"/>
            <a:ext cx="10515600" cy="36517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  <a:p>
            <a:pPr lvl="4"/>
            <a:endParaRPr lang="en-GB"/>
          </a:p>
          <a:p>
            <a:pPr lvl="4"/>
            <a:endParaRPr lang="en-GB"/>
          </a:p>
          <a:p>
            <a:pPr lvl="4"/>
            <a:endParaRPr lang="en-DE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4296B03-E673-0D4F-A28C-ADFC5B1FE015}"/>
              </a:ext>
            </a:extLst>
          </p:cNvPr>
          <p:cNvPicPr>
            <a:picLocks noChangeAspect="1"/>
          </p:cNvPicPr>
          <p:nvPr userDrawn="1"/>
        </p:nvPicPr>
        <p:blipFill>
          <a:blip r:embed="rId2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53800" y="331080"/>
            <a:ext cx="434616" cy="570080"/>
          </a:xfrm>
          <a:prstGeom prst="rect">
            <a:avLst/>
          </a:prstGeom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E47D058E-7C5A-DD4C-9173-752ABF0A2BEC}"/>
              </a:ext>
            </a:extLst>
          </p:cNvPr>
          <p:cNvSpPr/>
          <p:nvPr userDrawn="1"/>
        </p:nvSpPr>
        <p:spPr>
          <a:xfrm>
            <a:off x="11591430" y="6437207"/>
            <a:ext cx="208701" cy="208701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C273FD-18D3-4886-BB54-B664A0C410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864437" y="6302930"/>
            <a:ext cx="2032676" cy="4479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D58B66-3E1F-43AD-B4A7-9E9FC8E09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0645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93" r:id="rId2"/>
    <p:sldLayoutId id="2147483679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49" r:id="rId16"/>
    <p:sldLayoutId id="2147483660" r:id="rId17"/>
    <p:sldLayoutId id="2147483675" r:id="rId18"/>
    <p:sldLayoutId id="2147483676" r:id="rId19"/>
    <p:sldLayoutId id="2147483680" r:id="rId20"/>
    <p:sldLayoutId id="2147483719" r:id="rId21"/>
    <p:sldLayoutId id="2147483722" r:id="rId22"/>
    <p:sldLayoutId id="2147483723" r:id="rId23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u="none" kern="1200">
          <a:solidFill>
            <a:srgbClr val="0077BE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Tx/>
        <a:buNone/>
        <a:defRPr sz="1800" b="1" i="0" u="none" strike="noStrike" kern="1200">
          <a:solidFill>
            <a:srgbClr val="0077BE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1800" i="0" kern="1200">
          <a:solidFill>
            <a:schemeClr val="tx1">
              <a:lumMod val="50000"/>
              <a:lumOff val="50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1400" kern="1200">
          <a:solidFill>
            <a:schemeClr val="tx1">
              <a:lumMod val="50000"/>
              <a:lumOff val="50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1200" b="0" kern="1200">
          <a:solidFill>
            <a:schemeClr val="tx1">
              <a:lumMod val="50000"/>
              <a:lumOff val="50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1000" i="0" kern="1200">
          <a:solidFill>
            <a:schemeClr val="tx1">
              <a:lumMod val="50000"/>
              <a:lumOff val="50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 userDrawn="1">
          <p15:clr>
            <a:srgbClr val="F26B43"/>
          </p15:clr>
        </p15:guide>
        <p15:guide id="2" orient="horz" pos="2160" userDrawn="1">
          <p15:clr>
            <a:srgbClr val="F26B43"/>
          </p15:clr>
        </p15:guide>
        <p15:guide id="3" pos="257" userDrawn="1">
          <p15:clr>
            <a:srgbClr val="F26B43"/>
          </p15:clr>
        </p15:guide>
        <p15:guide id="4" pos="7423" userDrawn="1">
          <p15:clr>
            <a:srgbClr val="F26B43"/>
          </p15:clr>
        </p15:guide>
        <p15:guide id="5" orient="horz" pos="565" userDrawn="1">
          <p15:clr>
            <a:srgbClr val="F26B43"/>
          </p15:clr>
        </p15:guide>
        <p15:guide id="6" orient="horz" pos="210" userDrawn="1">
          <p15:clr>
            <a:srgbClr val="F26B43"/>
          </p15:clr>
        </p15:guide>
        <p15:guide id="7" orient="horz" pos="4065" userDrawn="1">
          <p15:clr>
            <a:srgbClr val="F26B43"/>
          </p15:clr>
        </p15:guide>
        <p15:guide id="8" orient="horz" pos="4175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067C799-0123-B44B-AFC5-0B1D2ED91D99}"/>
              </a:ext>
            </a:extLst>
          </p:cNvPr>
          <p:cNvSpPr/>
          <p:nvPr userDrawn="1"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77BE"/>
          </a:solidFill>
          <a:ln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0CC467CA-EA6C-FA4F-8D81-685411E5103F}"/>
              </a:ext>
            </a:extLst>
          </p:cNvPr>
          <p:cNvGrpSpPr/>
          <p:nvPr userDrawn="1"/>
        </p:nvGrpSpPr>
        <p:grpSpPr>
          <a:xfrm rot="10800000">
            <a:off x="329259" y="806035"/>
            <a:ext cx="11459157" cy="181610"/>
            <a:chOff x="407987" y="609439"/>
            <a:chExt cx="11459157" cy="165100"/>
          </a:xfrm>
        </p:grpSpPr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92F2C774-8E94-3141-B1CC-CDCF557E1535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407987" y="691986"/>
              <a:ext cx="11231706" cy="3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44D5983F-BDEA-8947-936B-5F28B22E61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4" cstate="screen">
              <a:biLevel thresh="2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702044" y="609439"/>
              <a:ext cx="165100" cy="165100"/>
            </a:xfrm>
            <a:prstGeom prst="rect">
              <a:avLst/>
            </a:prstGeom>
          </p:spPr>
        </p:pic>
      </p:grpSp>
      <p:sp>
        <p:nvSpPr>
          <p:cNvPr id="23" name="Title Placeholder 22">
            <a:extLst>
              <a:ext uri="{FF2B5EF4-FFF2-40B4-BE49-F238E27FC236}">
                <a16:creationId xmlns:a16="http://schemas.microsoft.com/office/drawing/2014/main" id="{926D763E-3C4A-4C45-9B36-EC60F508D7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317" y="1547039"/>
            <a:ext cx="10515600" cy="76929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1F53F6E4-786B-274F-BEB5-04DDCC2D64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525197"/>
            <a:ext cx="10515600" cy="36517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E47D058E-7C5A-DD4C-9173-752ABF0A2BEC}"/>
              </a:ext>
            </a:extLst>
          </p:cNvPr>
          <p:cNvSpPr/>
          <p:nvPr userDrawn="1"/>
        </p:nvSpPr>
        <p:spPr>
          <a:xfrm>
            <a:off x="11591430" y="6437207"/>
            <a:ext cx="208701" cy="208701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C2EF870-7D8D-1E41-9CA8-974354EF58BE}"/>
              </a:ext>
            </a:extLst>
          </p:cNvPr>
          <p:cNvPicPr>
            <a:picLocks noChangeAspect="1"/>
          </p:cNvPicPr>
          <p:nvPr userDrawn="1"/>
        </p:nvPicPr>
        <p:blipFill>
          <a:blip r:embed="rId2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50178" y="331078"/>
            <a:ext cx="438238" cy="570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00512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  <p:sldLayoutId id="2147483708" r:id="rId13"/>
    <p:sldLayoutId id="2147483709" r:id="rId14"/>
    <p:sldLayoutId id="2147483710" r:id="rId15"/>
    <p:sldLayoutId id="2147483711" r:id="rId16"/>
    <p:sldLayoutId id="2147483712" r:id="rId17"/>
    <p:sldLayoutId id="2147483713" r:id="rId18"/>
    <p:sldLayoutId id="2147483714" r:id="rId19"/>
    <p:sldLayoutId id="2147483715" r:id="rId20"/>
    <p:sldLayoutId id="2147483716" r:id="rId21"/>
    <p:sldLayoutId id="2147483717" r:id="rId22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u="none" kern="1200">
          <a:solidFill>
            <a:schemeClr val="bg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Tx/>
        <a:buNone/>
        <a:defRPr sz="1600" b="1" i="0" u="none" strike="noStrike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1600" i="1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14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1200" b="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1000" i="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  <p15:guide id="2" orient="horz" pos="2160">
          <p15:clr>
            <a:srgbClr val="F26B43"/>
          </p15:clr>
        </p15:guide>
        <p15:guide id="3" pos="257">
          <p15:clr>
            <a:srgbClr val="F26B43"/>
          </p15:clr>
        </p15:guide>
        <p15:guide id="4" pos="7423">
          <p15:clr>
            <a:srgbClr val="F26B43"/>
          </p15:clr>
        </p15:guide>
        <p15:guide id="5" orient="horz" pos="565">
          <p15:clr>
            <a:srgbClr val="F26B43"/>
          </p15:clr>
        </p15:guide>
        <p15:guide id="6" orient="horz" pos="210" userDrawn="1">
          <p15:clr>
            <a:srgbClr val="F26B43"/>
          </p15:clr>
        </p15:guide>
        <p15:guide id="7" orient="horz" pos="4065">
          <p15:clr>
            <a:srgbClr val="F26B43"/>
          </p15:clr>
        </p15:guide>
        <p15:guide id="8" orient="horz" pos="4175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C47F4880-4867-C54D-AD42-E74704E0FBA1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8683" y="652597"/>
            <a:ext cx="756953" cy="984681"/>
          </a:xfrm>
          <a:prstGeom prst="rect">
            <a:avLst/>
          </a:prstGeom>
        </p:spPr>
      </p:pic>
      <p:pic>
        <p:nvPicPr>
          <p:cNvPr id="3" name="Picture 2" descr="A picture containing outdoor object, star, blurry, pan&#10;&#10;Description automatically generated">
            <a:extLst>
              <a:ext uri="{FF2B5EF4-FFF2-40B4-BE49-F238E27FC236}">
                <a16:creationId xmlns:a16="http://schemas.microsoft.com/office/drawing/2014/main" id="{A2F10FE7-148B-8F49-8FBF-4A717C9BAF8E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93973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74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 userDrawn="1">
          <p15:clr>
            <a:srgbClr val="F26B43"/>
          </p15:clr>
        </p15:guide>
        <p15:guide id="2" orient="horz" pos="2160" userDrawn="1">
          <p15:clr>
            <a:srgbClr val="F26B43"/>
          </p15:clr>
        </p15:guide>
        <p15:guide id="3" pos="257" userDrawn="1">
          <p15:clr>
            <a:srgbClr val="F26B43"/>
          </p15:clr>
        </p15:guide>
        <p15:guide id="4" pos="7378" userDrawn="1">
          <p15:clr>
            <a:srgbClr val="F26B43"/>
          </p15:clr>
        </p15:guide>
        <p15:guide id="6" orient="horz" pos="4058" userDrawn="1">
          <p15:clr>
            <a:srgbClr val="F26B43"/>
          </p15:clr>
        </p15:guide>
        <p15:guide id="7" orient="horz" pos="255" userDrawn="1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8" hidden="1">
            <a:extLst>
              <a:ext uri="{FF2B5EF4-FFF2-40B4-BE49-F238E27FC236}">
                <a16:creationId xmlns:a16="http://schemas.microsoft.com/office/drawing/2014/main" id="{D6331505-9ECA-3956-1067-E87CC20DB77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1"/>
            </p:custDataLst>
            <p:extLst>
              <p:ext uri="{D42A27DB-BD31-4B8C-83A1-F6EECF244321}">
                <p14:modId xmlns:p14="http://schemas.microsoft.com/office/powerpoint/2010/main" val="191889262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2" imgW="410" imgH="409" progId="TCLayout.ActiveDocument.1">
                  <p:embed/>
                </p:oleObj>
              </mc:Choice>
              <mc:Fallback>
                <p:oleObj name="think-cell Folie" r:id="rId32" imgW="410" imgH="409" progId="TCLayout.ActiveDocument.1">
                  <p:embed/>
                  <p:pic>
                    <p:nvPicPr>
                      <p:cNvPr id="9" name="Objekt 8" hidden="1">
                        <a:extLst>
                          <a:ext uri="{FF2B5EF4-FFF2-40B4-BE49-F238E27FC236}">
                            <a16:creationId xmlns:a16="http://schemas.microsoft.com/office/drawing/2014/main" id="{D6331505-9ECA-3956-1067-E87CC20DB77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3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2B430F5F-5EE6-7217-0204-9D76CC0E21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6624" y="0"/>
            <a:ext cx="8910639" cy="113607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/>
          <a:p>
            <a:r>
              <a:rPr lang="en-GB" noProof="0" dirty="0"/>
              <a:t>Headline Arial bold, 30 pt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61FBA3B-4EF4-7A72-C915-876AFB7AAE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36625" y="2014538"/>
            <a:ext cx="10317164" cy="39068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 noProof="0" dirty="0"/>
              <a:t>Copy Arial, 18 pt</a:t>
            </a:r>
          </a:p>
          <a:p>
            <a:pPr lvl="1"/>
            <a:r>
              <a:rPr lang="en-GB" noProof="0" dirty="0"/>
              <a:t>First Bullet, 18 pt</a:t>
            </a:r>
          </a:p>
          <a:p>
            <a:pPr lvl="2"/>
            <a:r>
              <a:rPr lang="en-GB" noProof="0" dirty="0"/>
              <a:t>Second Bullet, 18 pt</a:t>
            </a:r>
          </a:p>
          <a:p>
            <a:pPr lvl="3"/>
            <a:r>
              <a:rPr lang="en-GB" noProof="0" dirty="0"/>
              <a:t>Subheading Arial bold, 18 pt</a:t>
            </a:r>
          </a:p>
          <a:p>
            <a:pPr lvl="4"/>
            <a:r>
              <a:rPr lang="en-GB" noProof="0" dirty="0"/>
              <a:t>Subheading Arial bold, 24 pt</a:t>
            </a:r>
          </a:p>
          <a:p>
            <a:pPr lvl="5"/>
            <a:r>
              <a:rPr lang="en-GB" noProof="0" dirty="0"/>
              <a:t>Quote, 24 pt, orange</a:t>
            </a:r>
          </a:p>
          <a:p>
            <a:pPr lvl="6"/>
            <a:r>
              <a:rPr lang="en-GB" noProof="0" dirty="0"/>
              <a:t>Copy Arial, 18 pt</a:t>
            </a:r>
          </a:p>
          <a:p>
            <a:pPr lvl="7"/>
            <a:r>
              <a:rPr lang="en-GB" noProof="0" dirty="0"/>
              <a:t>Copy Arial, 18 pt</a:t>
            </a:r>
          </a:p>
          <a:p>
            <a:pPr lvl="8"/>
            <a:r>
              <a:rPr lang="en-GB" noProof="0" dirty="0"/>
              <a:t>Copy Arial, 18 pt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144BAAE-B800-7FD6-3DA7-97327451DE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36625" y="6532505"/>
            <a:ext cx="5147376" cy="175312"/>
          </a:xfrm>
          <a:prstGeom prst="rect">
            <a:avLst/>
          </a:prstGeom>
        </p:spPr>
        <p:txBody>
          <a:bodyPr vert="horz" lIns="0" tIns="0" rIns="0" bIns="18000" rtlCol="0" anchor="b">
            <a:noAutofit/>
          </a:bodyPr>
          <a:lstStyle>
            <a:lvl1pPr algn="l">
              <a:defRPr sz="900" i="0">
                <a:solidFill>
                  <a:schemeClr val="tx1"/>
                </a:solidFill>
              </a:defRPr>
            </a:lvl1pPr>
          </a:lstStyle>
          <a:p>
            <a:r>
              <a:rPr lang="en-GB" noProof="0" dirty="0"/>
              <a:t>Please insert title in the footer </a:t>
            </a:r>
            <a:r>
              <a:rPr lang="en-GB" i="1" noProof="0" dirty="0"/>
              <a:t>Name, Date and Occasion in Italics</a:t>
            </a:r>
          </a:p>
        </p:txBody>
      </p:sp>
      <p:cxnSp>
        <p:nvCxnSpPr>
          <p:cNvPr id="16" name="Gerader Verbinder 15">
            <a:extLst>
              <a:ext uri="{FF2B5EF4-FFF2-40B4-BE49-F238E27FC236}">
                <a16:creationId xmlns:a16="http://schemas.microsoft.com/office/drawing/2014/main" id="{93DEE3F7-A4A5-97B4-1A51-BC68FBBF3DCB}"/>
              </a:ext>
            </a:extLst>
          </p:cNvPr>
          <p:cNvCxnSpPr/>
          <p:nvPr userDrawn="1"/>
        </p:nvCxnSpPr>
        <p:spPr>
          <a:xfrm>
            <a:off x="0" y="6382322"/>
            <a:ext cx="6084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Grafik 29">
            <a:extLst>
              <a:ext uri="{FF2B5EF4-FFF2-40B4-BE49-F238E27FC236}">
                <a16:creationId xmlns:a16="http://schemas.microsoft.com/office/drawing/2014/main" id="{F986432C-5575-7D1B-27F5-31B6D699A418}"/>
              </a:ext>
            </a:extLst>
          </p:cNvPr>
          <p:cNvPicPr>
            <a:picLocks noChangeAspect="1"/>
          </p:cNvPicPr>
          <p:nvPr userDrawn="1"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5"/>
              </a:ext>
            </a:extLst>
          </a:blip>
          <a:stretch>
            <a:fillRect/>
          </a:stretch>
        </p:blipFill>
        <p:spPr>
          <a:xfrm>
            <a:off x="11228400" y="399599"/>
            <a:ext cx="494970" cy="647783"/>
          </a:xfrm>
          <a:prstGeom prst="rect">
            <a:avLst/>
          </a:prstGeom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45ECF14B-8906-1F35-8706-ADE4F50C4CB2}"/>
              </a:ext>
            </a:extLst>
          </p:cNvPr>
          <p:cNvSpPr txBox="1"/>
          <p:nvPr userDrawn="1"/>
        </p:nvSpPr>
        <p:spPr>
          <a:xfrm>
            <a:off x="5337270" y="1809178"/>
            <a:ext cx="1695355" cy="102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DE"/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05E7D917-1DA2-1D17-CA57-6D03E4089C3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GB" noProof="0" dirty="0"/>
              <a:t>Data Classification: ESO CONFIDENTIAL/INTERNAL/PUBLIC, ESO-XXXXXX v.X (doc nr, version)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7540655A-129B-FC48-1858-C7C4EA66F6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tx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67195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26" r:id="rId2"/>
    <p:sldLayoutId id="2147483727" r:id="rId3"/>
    <p:sldLayoutId id="2147483728" r:id="rId4"/>
    <p:sldLayoutId id="2147483729" r:id="rId5"/>
    <p:sldLayoutId id="2147483730" r:id="rId6"/>
    <p:sldLayoutId id="2147483731" r:id="rId7"/>
    <p:sldLayoutId id="2147483732" r:id="rId8"/>
    <p:sldLayoutId id="2147483733" r:id="rId9"/>
    <p:sldLayoutId id="2147483734" r:id="rId10"/>
    <p:sldLayoutId id="2147483735" r:id="rId11"/>
    <p:sldLayoutId id="2147483736" r:id="rId12"/>
    <p:sldLayoutId id="2147483737" r:id="rId13"/>
    <p:sldLayoutId id="2147483738" r:id="rId14"/>
    <p:sldLayoutId id="2147483739" r:id="rId15"/>
    <p:sldLayoutId id="2147483740" r:id="rId16"/>
    <p:sldLayoutId id="2147483741" r:id="rId17"/>
    <p:sldLayoutId id="2147483742" r:id="rId18"/>
    <p:sldLayoutId id="2147483743" r:id="rId19"/>
    <p:sldLayoutId id="2147483744" r:id="rId20"/>
    <p:sldLayoutId id="2147483745" r:id="rId21"/>
    <p:sldLayoutId id="2147483746" r:id="rId22"/>
    <p:sldLayoutId id="2147483747" r:id="rId23"/>
    <p:sldLayoutId id="2147483748" r:id="rId24"/>
    <p:sldLayoutId id="2147483749" r:id="rId25"/>
    <p:sldLayoutId id="2147483750" r:id="rId26"/>
    <p:sldLayoutId id="2147483751" r:id="rId27"/>
    <p:sldLayoutId id="2147483752" r:id="rId28"/>
    <p:sldLayoutId id="2147483753" r:id="rId29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0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20000"/>
        </a:lnSpc>
        <a:spcBef>
          <a:spcPts val="12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172800" indent="-172800" algn="l" defTabSz="914400" rtl="0" eaLnBrk="1" latinLnBrk="0" hangingPunct="1">
        <a:lnSpc>
          <a:spcPct val="120000"/>
        </a:lnSpc>
        <a:spcBef>
          <a:spcPts val="1200"/>
        </a:spcBef>
        <a:buClr>
          <a:schemeClr val="tx2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514800" indent="-172800" algn="l" defTabSz="914400" rtl="0" eaLnBrk="1" latinLnBrk="0" hangingPunct="1">
        <a:lnSpc>
          <a:spcPct val="120000"/>
        </a:lnSpc>
        <a:spcBef>
          <a:spcPts val="1200"/>
        </a:spcBef>
        <a:buClr>
          <a:schemeClr val="bg2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ct val="111000"/>
        </a:lnSpc>
        <a:spcBef>
          <a:spcPts val="1200"/>
        </a:spcBef>
        <a:buFont typeface="Arial" panose="020B0604020202020204" pitchFamily="34" charset="0"/>
        <a:buNone/>
        <a:defRPr sz="1800" b="1" kern="1200">
          <a:solidFill>
            <a:schemeClr val="tx1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ct val="118000"/>
        </a:lnSpc>
        <a:spcBef>
          <a:spcPts val="1200"/>
        </a:spcBef>
        <a:buClr>
          <a:schemeClr val="tx2"/>
        </a:buClr>
        <a:buFont typeface="Arial" panose="020B0604020202020204" pitchFamily="34" charset="0"/>
        <a:buNone/>
        <a:defRPr sz="2400" b="1" kern="1200">
          <a:solidFill>
            <a:schemeClr val="tx1"/>
          </a:solidFill>
          <a:latin typeface="+mn-lt"/>
          <a:ea typeface="+mn-ea"/>
          <a:cs typeface="+mn-cs"/>
        </a:defRPr>
      </a:lvl5pPr>
      <a:lvl6pPr marL="0" indent="0" algn="l" defTabSz="914400" rtl="0" eaLnBrk="1" latinLnBrk="0" hangingPunct="1">
        <a:lnSpc>
          <a:spcPct val="111000"/>
        </a:lnSpc>
        <a:spcBef>
          <a:spcPts val="1200"/>
        </a:spcBef>
        <a:buClr>
          <a:schemeClr val="bg2"/>
        </a:buClr>
        <a:buFont typeface="Arial" panose="020B0604020202020204" pitchFamily="34" charset="0"/>
        <a:buNone/>
        <a:defRPr sz="2400" i="1" kern="1200">
          <a:solidFill>
            <a:schemeClr val="bg2"/>
          </a:solidFill>
          <a:latin typeface="Georgia" panose="02040502050405020303" pitchFamily="18" charset="0"/>
          <a:ea typeface="+mn-ea"/>
          <a:cs typeface="+mn-cs"/>
        </a:defRPr>
      </a:lvl6pPr>
      <a:lvl7pPr marL="0" indent="0" algn="l" defTabSz="914400" rtl="0" eaLnBrk="1" latinLnBrk="0" hangingPunct="1">
        <a:lnSpc>
          <a:spcPct val="120000"/>
        </a:lnSpc>
        <a:spcBef>
          <a:spcPts val="1200"/>
        </a:spcBef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+mj-lt"/>
          <a:ea typeface="+mn-ea"/>
          <a:cs typeface="+mn-cs"/>
        </a:defRPr>
      </a:lvl7pPr>
      <a:lvl8pPr marL="0" indent="0" algn="l" defTabSz="914400" rtl="0" eaLnBrk="1" latinLnBrk="0" hangingPunct="1">
        <a:lnSpc>
          <a:spcPct val="120000"/>
        </a:lnSpc>
        <a:spcBef>
          <a:spcPts val="1200"/>
        </a:spcBef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+mj-lt"/>
          <a:ea typeface="+mn-ea"/>
          <a:cs typeface="+mn-cs"/>
        </a:defRPr>
      </a:lvl8pPr>
      <a:lvl9pPr marL="0" indent="0" algn="l" defTabSz="914400" rtl="0" eaLnBrk="1" latinLnBrk="0" hangingPunct="1">
        <a:lnSpc>
          <a:spcPct val="120000"/>
        </a:lnSpc>
        <a:spcBef>
          <a:spcPts val="1200"/>
        </a:spcBef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+mj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295">
          <p15:clr>
            <a:srgbClr val="F26B43"/>
          </p15:clr>
        </p15:guide>
        <p15:guide id="4" pos="590">
          <p15:clr>
            <a:srgbClr val="F26B43"/>
          </p15:clr>
        </p15:guide>
        <p15:guide id="5" pos="886">
          <p15:clr>
            <a:srgbClr val="F26B43"/>
          </p15:clr>
        </p15:guide>
        <p15:guide id="6" pos="1181">
          <p15:clr>
            <a:srgbClr val="F26B43"/>
          </p15:clr>
        </p15:guide>
        <p15:guide id="7" pos="1476">
          <p15:clr>
            <a:srgbClr val="F26B43"/>
          </p15:clr>
        </p15:guide>
        <p15:guide id="8" pos="1772">
          <p15:clr>
            <a:srgbClr val="F26B43"/>
          </p15:clr>
        </p15:guide>
        <p15:guide id="9" pos="2067">
          <p15:clr>
            <a:srgbClr val="F26B43"/>
          </p15:clr>
        </p15:guide>
        <p15:guide id="10" pos="2363">
          <p15:clr>
            <a:srgbClr val="F26B43"/>
          </p15:clr>
        </p15:guide>
        <p15:guide id="11" pos="2658">
          <p15:clr>
            <a:srgbClr val="F26B43"/>
          </p15:clr>
        </p15:guide>
        <p15:guide id="12" pos="2953">
          <p15:clr>
            <a:srgbClr val="F26B43"/>
          </p15:clr>
        </p15:guide>
        <p15:guide id="13" pos="3249">
          <p15:clr>
            <a:srgbClr val="F26B43"/>
          </p15:clr>
        </p15:guide>
        <p15:guide id="14" pos="3544">
          <p15:clr>
            <a:srgbClr val="F26B43"/>
          </p15:clr>
        </p15:guide>
        <p15:guide id="15" pos="3840">
          <p15:clr>
            <a:srgbClr val="F26B43"/>
          </p15:clr>
        </p15:guide>
        <p15:guide id="16" pos="4135">
          <p15:clr>
            <a:srgbClr val="F26B43"/>
          </p15:clr>
        </p15:guide>
        <p15:guide id="17" pos="4430">
          <p15:clr>
            <a:srgbClr val="F26B43"/>
          </p15:clr>
        </p15:guide>
        <p15:guide id="18" pos="4726">
          <p15:clr>
            <a:srgbClr val="F26B43"/>
          </p15:clr>
        </p15:guide>
        <p15:guide id="19" pos="5021">
          <p15:clr>
            <a:srgbClr val="F26B43"/>
          </p15:clr>
        </p15:guide>
        <p15:guide id="20" pos="5316">
          <p15:clr>
            <a:srgbClr val="F26B43"/>
          </p15:clr>
        </p15:guide>
        <p15:guide id="21" pos="5612">
          <p15:clr>
            <a:srgbClr val="F26B43"/>
          </p15:clr>
        </p15:guide>
        <p15:guide id="22" pos="5907">
          <p15:clr>
            <a:srgbClr val="F26B43"/>
          </p15:clr>
        </p15:guide>
        <p15:guide id="23" pos="6203">
          <p15:clr>
            <a:srgbClr val="F26B43"/>
          </p15:clr>
        </p15:guide>
        <p15:guide id="24" pos="6498">
          <p15:clr>
            <a:srgbClr val="F26B43"/>
          </p15:clr>
        </p15:guide>
        <p15:guide id="25" pos="6793">
          <p15:clr>
            <a:srgbClr val="F26B43"/>
          </p15:clr>
        </p15:guide>
        <p15:guide id="26" pos="7089">
          <p15:clr>
            <a:srgbClr val="F26B43"/>
          </p15:clr>
        </p15:guide>
        <p15:guide id="27" pos="7384">
          <p15:clr>
            <a:srgbClr val="F26B43"/>
          </p15:clr>
        </p15:guide>
        <p15:guide id="28" orient="horz">
          <p15:clr>
            <a:srgbClr val="F26B43"/>
          </p15:clr>
        </p15:guide>
        <p15:guide id="29" orient="horz" pos="4320">
          <p15:clr>
            <a:srgbClr val="F26B43"/>
          </p15:clr>
        </p15:guide>
        <p15:guide id="30" orient="horz" pos="249">
          <p15:clr>
            <a:srgbClr val="F26B43"/>
          </p15:clr>
        </p15:guide>
        <p15:guide id="31" orient="horz" pos="4025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6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tiff"/><Relationship Id="rId5" Type="http://schemas.openxmlformats.org/officeDocument/2006/relationships/image" Target="../media/image22.jpeg"/><Relationship Id="rId4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59.xml"/><Relationship Id="rId1" Type="http://schemas.openxmlformats.org/officeDocument/2006/relationships/tags" Target="../tags/tag10.xml"/><Relationship Id="rId5" Type="http://schemas.openxmlformats.org/officeDocument/2006/relationships/image" Target="../media/image16.emf"/><Relationship Id="rId4" Type="http://schemas.openxmlformats.org/officeDocument/2006/relationships/oleObject" Target="../embeddings/oleObject10.bin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F12710F-2BEB-BD46-9590-85309F01801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44453" y="89458"/>
            <a:ext cx="745524" cy="96981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F7067DD-1D3B-0A44-AD64-53030DE083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31448" y="6528498"/>
            <a:ext cx="5499100" cy="152400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54E0642E-45A7-4B94-3519-64156C4F1A5A}"/>
              </a:ext>
            </a:extLst>
          </p:cNvPr>
          <p:cNvSpPr txBox="1">
            <a:spLocks/>
          </p:cNvSpPr>
          <p:nvPr/>
        </p:nvSpPr>
        <p:spPr>
          <a:xfrm>
            <a:off x="2867701" y="2288399"/>
            <a:ext cx="6927492" cy="1003656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rmAutofit fontScale="625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8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all" spc="0" normalizeH="0" baseline="0" noProof="0" dirty="0">
                <a:ln w="3175" cmpd="sng"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END to END TRACKING DEMO</a:t>
            </a:r>
            <a:endParaRPr kumimoji="0" lang="en-DE" sz="5400" b="0" i="0" u="none" strike="noStrike" kern="1200" cap="all" spc="0" normalizeH="0" baseline="0" noProof="0" dirty="0">
              <a:ln w="3175" cmpd="sng"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1164DD07-843B-46D6-8712-519F0638DFDF}"/>
              </a:ext>
            </a:extLst>
          </p:cNvPr>
          <p:cNvSpPr txBox="1">
            <a:spLocks/>
          </p:cNvSpPr>
          <p:nvPr/>
        </p:nvSpPr>
        <p:spPr>
          <a:xfrm>
            <a:off x="6331447" y="418067"/>
            <a:ext cx="4597107" cy="80948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i="1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/>
              <a:t>ELT ICS Seminar 2024 </a:t>
            </a:r>
          </a:p>
          <a:p>
            <a:r>
              <a:rPr lang="en-US" sz="1800" dirty="0"/>
              <a:t> Mario Kiekebusch/Dan Popovic</a:t>
            </a:r>
            <a:endParaRPr lang="en-DE" sz="1800" dirty="0"/>
          </a:p>
        </p:txBody>
      </p:sp>
      <p:sp>
        <p:nvSpPr>
          <p:cNvPr id="29" name="Subtitle 2">
            <a:extLst>
              <a:ext uri="{FF2B5EF4-FFF2-40B4-BE49-F238E27FC236}">
                <a16:creationId xmlns:a16="http://schemas.microsoft.com/office/drawing/2014/main" id="{85125038-C987-9B41-06ED-7E07B27F53E9}"/>
              </a:ext>
            </a:extLst>
          </p:cNvPr>
          <p:cNvSpPr txBox="1">
            <a:spLocks/>
          </p:cNvSpPr>
          <p:nvPr/>
        </p:nvSpPr>
        <p:spPr>
          <a:xfrm>
            <a:off x="6903899" y="877734"/>
            <a:ext cx="886605" cy="34046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21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>
                <a:solidFill>
                  <a:schemeClr val="tx1"/>
                </a:solidFill>
              </a:rPr>
              <a:t>Mauro</a:t>
            </a:r>
            <a:endParaRPr lang="en-DE" sz="1600" dirty="0">
              <a:solidFill>
                <a:schemeClr val="tx1"/>
              </a:solidFill>
            </a:endParaRPr>
          </a:p>
        </p:txBody>
      </p:sp>
      <p:sp>
        <p:nvSpPr>
          <p:cNvPr id="1032" name="Subtitle 2">
            <a:extLst>
              <a:ext uri="{FF2B5EF4-FFF2-40B4-BE49-F238E27FC236}">
                <a16:creationId xmlns:a16="http://schemas.microsoft.com/office/drawing/2014/main" id="{B05D3906-6AB3-B764-B556-94805E4B0BF9}"/>
              </a:ext>
            </a:extLst>
          </p:cNvPr>
          <p:cNvSpPr txBox="1">
            <a:spLocks/>
          </p:cNvSpPr>
          <p:nvPr/>
        </p:nvSpPr>
        <p:spPr>
          <a:xfrm>
            <a:off x="8141814" y="877734"/>
            <a:ext cx="961839" cy="34046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21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>
                <a:solidFill>
                  <a:schemeClr val="tx1"/>
                </a:solidFill>
              </a:rPr>
              <a:t>Ricardo</a:t>
            </a:r>
            <a:endParaRPr lang="en-DE" sz="1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29394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75E0D82-B908-DA4B-8A97-EAEF836CE15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Some Definitions …</a:t>
            </a:r>
            <a:endParaRPr lang="en-NL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7BFF40B-7339-4EA0-98BA-3DF2D61AEB74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A6D58B66-3E1F-43AD-B4A7-9E9FC8E09232}" type="slidenum">
              <a:rPr lang="en-US" smtClean="0"/>
              <a:t>2</a:t>
            </a:fld>
            <a:endParaRPr lang="en-US"/>
          </a:p>
        </p:txBody>
      </p:sp>
      <p:sp>
        <p:nvSpPr>
          <p:cNvPr id="6" name="TextBox 29">
            <a:extLst>
              <a:ext uri="{FF2B5EF4-FFF2-40B4-BE49-F238E27FC236}">
                <a16:creationId xmlns:a16="http://schemas.microsoft.com/office/drawing/2014/main" id="{3A2067AA-DA5B-975E-01FC-93E13A8BD7EA}"/>
              </a:ext>
            </a:extLst>
          </p:cNvPr>
          <p:cNvSpPr txBox="1"/>
          <p:nvPr/>
        </p:nvSpPr>
        <p:spPr>
          <a:xfrm flipH="1">
            <a:off x="309495" y="1115809"/>
            <a:ext cx="1109510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fontAlgn="base">
              <a:buBlip>
                <a:blip r:embed="rId3"/>
              </a:buBlip>
              <a:defRPr/>
            </a:pPr>
            <a:r>
              <a:rPr lang="en-US" sz="2400" b="0" i="1" dirty="0">
                <a:solidFill>
                  <a:srgbClr val="40404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Tracking devices are motorized functions which update continuously the position of one or more motor axes as a function of the telescope coordinates, time or variations of the temperature.</a:t>
            </a:r>
          </a:p>
          <a:p>
            <a:pPr fontAlgn="base">
              <a:defRPr/>
            </a:pPr>
            <a:endParaRPr lang="en-US" sz="2400" b="0" i="1" dirty="0">
              <a:solidFill>
                <a:srgbClr val="40404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fontAlgn="base">
              <a:buBlip>
                <a:blip r:embed="rId3"/>
              </a:buBlip>
              <a:defRPr/>
            </a:pPr>
            <a:r>
              <a:rPr lang="en-US" sz="2400" b="0" i="0" dirty="0">
                <a:solidFill>
                  <a:srgbClr val="404040"/>
                </a:solidFill>
                <a:effectLst/>
                <a:latin typeface="Lato" panose="020F0502020204030203" pitchFamily="34" charset="0"/>
              </a:rPr>
              <a:t>They support at least two modes of operations: one where motor axes are stationary and another one for tracking. </a:t>
            </a:r>
          </a:p>
          <a:p>
            <a:pPr marL="285750" indent="-285750" fontAlgn="base">
              <a:buBlip>
                <a:blip r:embed="rId3"/>
              </a:buBlip>
              <a:defRPr/>
            </a:pPr>
            <a:r>
              <a:rPr lang="en-US" sz="2400" b="0" i="0" dirty="0">
                <a:solidFill>
                  <a:srgbClr val="404040"/>
                </a:solidFill>
                <a:effectLst/>
                <a:latin typeface="Lato" panose="020F0502020204030203" pitchFamily="34" charset="0"/>
              </a:rPr>
              <a:t>They may require a connection to the ELT time synchronization system. </a:t>
            </a:r>
          </a:p>
          <a:p>
            <a:pPr marL="285750" indent="-285750" fontAlgn="base">
              <a:buBlip>
                <a:blip r:embed="rId3"/>
              </a:buBlip>
              <a:defRPr/>
            </a:pPr>
            <a:r>
              <a:rPr lang="en-US" sz="2400" b="0" i="0" dirty="0">
                <a:solidFill>
                  <a:srgbClr val="404040"/>
                </a:solidFill>
                <a:effectLst/>
                <a:latin typeface="Lato" panose="020F0502020204030203" pitchFamily="34" charset="0"/>
              </a:rPr>
              <a:t>The tracking device is sending a new set point at every cycle of the tracking loop. The period of the tracking loop is configurable and does not depend on the PLC cycle.</a:t>
            </a:r>
          </a:p>
          <a:p>
            <a:pPr marL="285750" indent="-285750" fontAlgn="base">
              <a:buBlip>
                <a:blip r:embed="rId3"/>
              </a:buBlip>
              <a:defRPr/>
            </a:pPr>
            <a:endParaRPr lang="en-GB" sz="2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fontAlgn="base">
              <a:buBlip>
                <a:blip r:embed="rId3"/>
              </a:buBlip>
              <a:defRPr/>
            </a:pP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23343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75E0D82-B908-DA4B-8A97-EAEF836CE15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Tracking State Machine</a:t>
            </a:r>
            <a:endParaRPr lang="en-NL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7BFF40B-7339-4EA0-98BA-3DF2D61AEB74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A6D58B66-3E1F-43AD-B4A7-9E9FC8E09232}" type="slidenum">
              <a:rPr lang="en-US" smtClean="0"/>
              <a:t>3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6F79622-7DDF-AA35-DC4A-FDA6CDB6A6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78304" y="1319212"/>
            <a:ext cx="6734175" cy="4219575"/>
          </a:xfrm>
          <a:prstGeom prst="rect">
            <a:avLst/>
          </a:prstGeom>
        </p:spPr>
      </p:pic>
      <p:sp>
        <p:nvSpPr>
          <p:cNvPr id="4" name="Freeform: Shape 3">
            <a:extLst>
              <a:ext uri="{FF2B5EF4-FFF2-40B4-BE49-F238E27FC236}">
                <a16:creationId xmlns:a16="http://schemas.microsoft.com/office/drawing/2014/main" id="{C57D01DD-DA0F-8C42-12C0-180AA5E59AD0}"/>
              </a:ext>
            </a:extLst>
          </p:cNvPr>
          <p:cNvSpPr/>
          <p:nvPr/>
        </p:nvSpPr>
        <p:spPr>
          <a:xfrm>
            <a:off x="4625917" y="1523558"/>
            <a:ext cx="3992880" cy="2997200"/>
          </a:xfrm>
          <a:custGeom>
            <a:avLst/>
            <a:gdLst>
              <a:gd name="connsiteX0" fmla="*/ 71120 w 3992880"/>
              <a:gd name="connsiteY0" fmla="*/ 274320 h 2997200"/>
              <a:gd name="connsiteX1" fmla="*/ 71120 w 3992880"/>
              <a:gd name="connsiteY1" fmla="*/ 274320 h 2997200"/>
              <a:gd name="connsiteX2" fmla="*/ 40640 w 3992880"/>
              <a:gd name="connsiteY2" fmla="*/ 568960 h 2997200"/>
              <a:gd name="connsiteX3" fmla="*/ 20320 w 3992880"/>
              <a:gd name="connsiteY3" fmla="*/ 721360 h 2997200"/>
              <a:gd name="connsiteX4" fmla="*/ 0 w 3992880"/>
              <a:gd name="connsiteY4" fmla="*/ 822960 h 2997200"/>
              <a:gd name="connsiteX5" fmla="*/ 10160 w 3992880"/>
              <a:gd name="connsiteY5" fmla="*/ 934720 h 2997200"/>
              <a:gd name="connsiteX6" fmla="*/ 111760 w 3992880"/>
              <a:gd name="connsiteY6" fmla="*/ 1026160 h 2997200"/>
              <a:gd name="connsiteX7" fmla="*/ 162560 w 3992880"/>
              <a:gd name="connsiteY7" fmla="*/ 1066800 h 2997200"/>
              <a:gd name="connsiteX8" fmla="*/ 274320 w 3992880"/>
              <a:gd name="connsiteY8" fmla="*/ 1117600 h 2997200"/>
              <a:gd name="connsiteX9" fmla="*/ 355600 w 3992880"/>
              <a:gd name="connsiteY9" fmla="*/ 1137920 h 2997200"/>
              <a:gd name="connsiteX10" fmla="*/ 670560 w 3992880"/>
              <a:gd name="connsiteY10" fmla="*/ 1178560 h 2997200"/>
              <a:gd name="connsiteX11" fmla="*/ 772160 w 3992880"/>
              <a:gd name="connsiteY11" fmla="*/ 1188720 h 2997200"/>
              <a:gd name="connsiteX12" fmla="*/ 1391920 w 3992880"/>
              <a:gd name="connsiteY12" fmla="*/ 1178560 h 2997200"/>
              <a:gd name="connsiteX13" fmla="*/ 1747520 w 3992880"/>
              <a:gd name="connsiteY13" fmla="*/ 1178560 h 2997200"/>
              <a:gd name="connsiteX14" fmla="*/ 1778000 w 3992880"/>
              <a:gd name="connsiteY14" fmla="*/ 1249680 h 2997200"/>
              <a:gd name="connsiteX15" fmla="*/ 1808480 w 3992880"/>
              <a:gd name="connsiteY15" fmla="*/ 1320800 h 2997200"/>
              <a:gd name="connsiteX16" fmla="*/ 1818640 w 3992880"/>
              <a:gd name="connsiteY16" fmla="*/ 1371600 h 2997200"/>
              <a:gd name="connsiteX17" fmla="*/ 1849120 w 3992880"/>
              <a:gd name="connsiteY17" fmla="*/ 1493520 h 2997200"/>
              <a:gd name="connsiteX18" fmla="*/ 1869440 w 3992880"/>
              <a:gd name="connsiteY18" fmla="*/ 2479040 h 2997200"/>
              <a:gd name="connsiteX19" fmla="*/ 1910080 w 3992880"/>
              <a:gd name="connsiteY19" fmla="*/ 2560320 h 2997200"/>
              <a:gd name="connsiteX20" fmla="*/ 1940560 w 3992880"/>
              <a:gd name="connsiteY20" fmla="*/ 2631440 h 2997200"/>
              <a:gd name="connsiteX21" fmla="*/ 1971040 w 3992880"/>
              <a:gd name="connsiteY21" fmla="*/ 2722880 h 2997200"/>
              <a:gd name="connsiteX22" fmla="*/ 2011680 w 3992880"/>
              <a:gd name="connsiteY22" fmla="*/ 2783840 h 2997200"/>
              <a:gd name="connsiteX23" fmla="*/ 2092960 w 3992880"/>
              <a:gd name="connsiteY23" fmla="*/ 2854960 h 2997200"/>
              <a:gd name="connsiteX24" fmla="*/ 2133600 w 3992880"/>
              <a:gd name="connsiteY24" fmla="*/ 2875280 h 2997200"/>
              <a:gd name="connsiteX25" fmla="*/ 2204720 w 3992880"/>
              <a:gd name="connsiteY25" fmla="*/ 2915920 h 2997200"/>
              <a:gd name="connsiteX26" fmla="*/ 2296160 w 3992880"/>
              <a:gd name="connsiteY26" fmla="*/ 2936240 h 2997200"/>
              <a:gd name="connsiteX27" fmla="*/ 2377440 w 3992880"/>
              <a:gd name="connsiteY27" fmla="*/ 2966720 h 2997200"/>
              <a:gd name="connsiteX28" fmla="*/ 2540000 w 3992880"/>
              <a:gd name="connsiteY28" fmla="*/ 2997200 h 2997200"/>
              <a:gd name="connsiteX29" fmla="*/ 3017520 w 3992880"/>
              <a:gd name="connsiteY29" fmla="*/ 2987040 h 2997200"/>
              <a:gd name="connsiteX30" fmla="*/ 3068320 w 3992880"/>
              <a:gd name="connsiteY30" fmla="*/ 2976880 h 2997200"/>
              <a:gd name="connsiteX31" fmla="*/ 3210560 w 3992880"/>
              <a:gd name="connsiteY31" fmla="*/ 2946400 h 2997200"/>
              <a:gd name="connsiteX32" fmla="*/ 3373120 w 3992880"/>
              <a:gd name="connsiteY32" fmla="*/ 2885440 h 2997200"/>
              <a:gd name="connsiteX33" fmla="*/ 3535680 w 3992880"/>
              <a:gd name="connsiteY33" fmla="*/ 2875280 h 2997200"/>
              <a:gd name="connsiteX34" fmla="*/ 3911600 w 3992880"/>
              <a:gd name="connsiteY34" fmla="*/ 2844800 h 2997200"/>
              <a:gd name="connsiteX35" fmla="*/ 3972560 w 3992880"/>
              <a:gd name="connsiteY35" fmla="*/ 2834640 h 2997200"/>
              <a:gd name="connsiteX36" fmla="*/ 3992880 w 3992880"/>
              <a:gd name="connsiteY36" fmla="*/ 2794000 h 2997200"/>
              <a:gd name="connsiteX37" fmla="*/ 3901440 w 3992880"/>
              <a:gd name="connsiteY37" fmla="*/ 2265680 h 2997200"/>
              <a:gd name="connsiteX38" fmla="*/ 3840480 w 3992880"/>
              <a:gd name="connsiteY38" fmla="*/ 2021840 h 2997200"/>
              <a:gd name="connsiteX39" fmla="*/ 3810000 w 3992880"/>
              <a:gd name="connsiteY39" fmla="*/ 1910080 h 2997200"/>
              <a:gd name="connsiteX40" fmla="*/ 3779520 w 3992880"/>
              <a:gd name="connsiteY40" fmla="*/ 1737360 h 2997200"/>
              <a:gd name="connsiteX41" fmla="*/ 3759200 w 3992880"/>
              <a:gd name="connsiteY41" fmla="*/ 1534160 h 2997200"/>
              <a:gd name="connsiteX42" fmla="*/ 3738880 w 3992880"/>
              <a:gd name="connsiteY42" fmla="*/ 1463040 h 2997200"/>
              <a:gd name="connsiteX43" fmla="*/ 3718560 w 3992880"/>
              <a:gd name="connsiteY43" fmla="*/ 1320800 h 2997200"/>
              <a:gd name="connsiteX44" fmla="*/ 3708400 w 3992880"/>
              <a:gd name="connsiteY44" fmla="*/ 1229360 h 2997200"/>
              <a:gd name="connsiteX45" fmla="*/ 3657600 w 3992880"/>
              <a:gd name="connsiteY45" fmla="*/ 1137920 h 2997200"/>
              <a:gd name="connsiteX46" fmla="*/ 3606800 w 3992880"/>
              <a:gd name="connsiteY46" fmla="*/ 1036320 h 2997200"/>
              <a:gd name="connsiteX47" fmla="*/ 3586480 w 3992880"/>
              <a:gd name="connsiteY47" fmla="*/ 995680 h 2997200"/>
              <a:gd name="connsiteX48" fmla="*/ 3576320 w 3992880"/>
              <a:gd name="connsiteY48" fmla="*/ 965200 h 2997200"/>
              <a:gd name="connsiteX49" fmla="*/ 3545840 w 3992880"/>
              <a:gd name="connsiteY49" fmla="*/ 944880 h 2997200"/>
              <a:gd name="connsiteX50" fmla="*/ 3464560 w 3992880"/>
              <a:gd name="connsiteY50" fmla="*/ 792480 h 2997200"/>
              <a:gd name="connsiteX51" fmla="*/ 3444240 w 3992880"/>
              <a:gd name="connsiteY51" fmla="*/ 731520 h 2997200"/>
              <a:gd name="connsiteX52" fmla="*/ 3423920 w 3992880"/>
              <a:gd name="connsiteY52" fmla="*/ 701040 h 2997200"/>
              <a:gd name="connsiteX53" fmla="*/ 3403600 w 3992880"/>
              <a:gd name="connsiteY53" fmla="*/ 650240 h 2997200"/>
              <a:gd name="connsiteX54" fmla="*/ 3373120 w 3992880"/>
              <a:gd name="connsiteY54" fmla="*/ 609600 h 2997200"/>
              <a:gd name="connsiteX55" fmla="*/ 3352800 w 3992880"/>
              <a:gd name="connsiteY55" fmla="*/ 579120 h 2997200"/>
              <a:gd name="connsiteX56" fmla="*/ 3312160 w 3992880"/>
              <a:gd name="connsiteY56" fmla="*/ 497840 h 2997200"/>
              <a:gd name="connsiteX57" fmla="*/ 3302000 w 3992880"/>
              <a:gd name="connsiteY57" fmla="*/ 457200 h 2997200"/>
              <a:gd name="connsiteX58" fmla="*/ 3261360 w 3992880"/>
              <a:gd name="connsiteY58" fmla="*/ 406400 h 2997200"/>
              <a:gd name="connsiteX59" fmla="*/ 3220720 w 3992880"/>
              <a:gd name="connsiteY59" fmla="*/ 314960 h 2997200"/>
              <a:gd name="connsiteX60" fmla="*/ 3190240 w 3992880"/>
              <a:gd name="connsiteY60" fmla="*/ 274320 h 2997200"/>
              <a:gd name="connsiteX61" fmla="*/ 3169920 w 3992880"/>
              <a:gd name="connsiteY61" fmla="*/ 243840 h 2997200"/>
              <a:gd name="connsiteX62" fmla="*/ 3017520 w 3992880"/>
              <a:gd name="connsiteY62" fmla="*/ 132080 h 2997200"/>
              <a:gd name="connsiteX63" fmla="*/ 2915920 w 3992880"/>
              <a:gd name="connsiteY63" fmla="*/ 111760 h 2997200"/>
              <a:gd name="connsiteX64" fmla="*/ 2397760 w 3992880"/>
              <a:gd name="connsiteY64" fmla="*/ 71120 h 2997200"/>
              <a:gd name="connsiteX65" fmla="*/ 2255520 w 3992880"/>
              <a:gd name="connsiteY65" fmla="*/ 20320 h 2997200"/>
              <a:gd name="connsiteX66" fmla="*/ 1940560 w 3992880"/>
              <a:gd name="connsiteY66" fmla="*/ 0 h 2997200"/>
              <a:gd name="connsiteX67" fmla="*/ 1706880 w 3992880"/>
              <a:gd name="connsiteY67" fmla="*/ 10160 h 2997200"/>
              <a:gd name="connsiteX68" fmla="*/ 1595120 w 3992880"/>
              <a:gd name="connsiteY68" fmla="*/ 50800 h 2997200"/>
              <a:gd name="connsiteX69" fmla="*/ 1524000 w 3992880"/>
              <a:gd name="connsiteY69" fmla="*/ 71120 h 2997200"/>
              <a:gd name="connsiteX70" fmla="*/ 1432560 w 3992880"/>
              <a:gd name="connsiteY70" fmla="*/ 101600 h 2997200"/>
              <a:gd name="connsiteX71" fmla="*/ 1239520 w 3992880"/>
              <a:gd name="connsiteY71" fmla="*/ 132080 h 2997200"/>
              <a:gd name="connsiteX72" fmla="*/ 1158240 w 3992880"/>
              <a:gd name="connsiteY72" fmla="*/ 142240 h 2997200"/>
              <a:gd name="connsiteX73" fmla="*/ 802640 w 3992880"/>
              <a:gd name="connsiteY73" fmla="*/ 172720 h 2997200"/>
              <a:gd name="connsiteX74" fmla="*/ 721360 w 3992880"/>
              <a:gd name="connsiteY74" fmla="*/ 182880 h 2997200"/>
              <a:gd name="connsiteX75" fmla="*/ 558800 w 3992880"/>
              <a:gd name="connsiteY75" fmla="*/ 203200 h 2997200"/>
              <a:gd name="connsiteX76" fmla="*/ 325120 w 3992880"/>
              <a:gd name="connsiteY76" fmla="*/ 223520 h 2997200"/>
              <a:gd name="connsiteX77" fmla="*/ 264160 w 3992880"/>
              <a:gd name="connsiteY77" fmla="*/ 243840 h 2997200"/>
              <a:gd name="connsiteX78" fmla="*/ 213360 w 3992880"/>
              <a:gd name="connsiteY78" fmla="*/ 254000 h 2997200"/>
              <a:gd name="connsiteX79" fmla="*/ 152400 w 3992880"/>
              <a:gd name="connsiteY79" fmla="*/ 274320 h 2997200"/>
              <a:gd name="connsiteX80" fmla="*/ 71120 w 3992880"/>
              <a:gd name="connsiteY80" fmla="*/ 274320 h 299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</a:cxnLst>
            <a:rect l="l" t="t" r="r" b="b"/>
            <a:pathLst>
              <a:path w="3992880" h="2997200">
                <a:moveTo>
                  <a:pt x="71120" y="274320"/>
                </a:moveTo>
                <a:lnTo>
                  <a:pt x="71120" y="274320"/>
                </a:lnTo>
                <a:cubicBezTo>
                  <a:pt x="67367" y="311850"/>
                  <a:pt x="49479" y="498251"/>
                  <a:pt x="40640" y="568960"/>
                </a:cubicBezTo>
                <a:cubicBezTo>
                  <a:pt x="36645" y="600920"/>
                  <a:pt x="26329" y="687308"/>
                  <a:pt x="20320" y="721360"/>
                </a:cubicBezTo>
                <a:cubicBezTo>
                  <a:pt x="14318" y="755372"/>
                  <a:pt x="6773" y="789093"/>
                  <a:pt x="0" y="822960"/>
                </a:cubicBezTo>
                <a:cubicBezTo>
                  <a:pt x="3387" y="860213"/>
                  <a:pt x="2322" y="898143"/>
                  <a:pt x="10160" y="934720"/>
                </a:cubicBezTo>
                <a:cubicBezTo>
                  <a:pt x="17654" y="969694"/>
                  <a:pt x="108386" y="1023565"/>
                  <a:pt x="111760" y="1026160"/>
                </a:cubicBezTo>
                <a:cubicBezTo>
                  <a:pt x="128948" y="1039382"/>
                  <a:pt x="143164" y="1057102"/>
                  <a:pt x="162560" y="1066800"/>
                </a:cubicBezTo>
                <a:cubicBezTo>
                  <a:pt x="196845" y="1083943"/>
                  <a:pt x="236935" y="1106097"/>
                  <a:pt x="274320" y="1117600"/>
                </a:cubicBezTo>
                <a:cubicBezTo>
                  <a:pt x="301012" y="1125813"/>
                  <a:pt x="355600" y="1137920"/>
                  <a:pt x="355600" y="1137920"/>
                </a:cubicBezTo>
                <a:cubicBezTo>
                  <a:pt x="453983" y="1236303"/>
                  <a:pt x="366384" y="1162551"/>
                  <a:pt x="670560" y="1178560"/>
                </a:cubicBezTo>
                <a:cubicBezTo>
                  <a:pt x="704549" y="1180349"/>
                  <a:pt x="738293" y="1185333"/>
                  <a:pt x="772160" y="1188720"/>
                </a:cubicBezTo>
                <a:lnTo>
                  <a:pt x="1391920" y="1178560"/>
                </a:lnTo>
                <a:cubicBezTo>
                  <a:pt x="1720741" y="1171001"/>
                  <a:pt x="1556662" y="1157354"/>
                  <a:pt x="1747520" y="1178560"/>
                </a:cubicBezTo>
                <a:cubicBezTo>
                  <a:pt x="1814913" y="1313346"/>
                  <a:pt x="1733152" y="1145034"/>
                  <a:pt x="1778000" y="1249680"/>
                </a:cubicBezTo>
                <a:cubicBezTo>
                  <a:pt x="1795446" y="1290388"/>
                  <a:pt x="1798949" y="1282677"/>
                  <a:pt x="1808480" y="1320800"/>
                </a:cubicBezTo>
                <a:cubicBezTo>
                  <a:pt x="1812668" y="1337553"/>
                  <a:pt x="1814685" y="1354790"/>
                  <a:pt x="1818640" y="1371600"/>
                </a:cubicBezTo>
                <a:cubicBezTo>
                  <a:pt x="1828235" y="1412377"/>
                  <a:pt x="1838960" y="1452880"/>
                  <a:pt x="1849120" y="1493520"/>
                </a:cubicBezTo>
                <a:cubicBezTo>
                  <a:pt x="1855893" y="1822027"/>
                  <a:pt x="1850695" y="2150999"/>
                  <a:pt x="1869440" y="2479040"/>
                </a:cubicBezTo>
                <a:cubicBezTo>
                  <a:pt x="1871168" y="2509282"/>
                  <a:pt x="1898430" y="2532359"/>
                  <a:pt x="1910080" y="2560320"/>
                </a:cubicBezTo>
                <a:cubicBezTo>
                  <a:pt x="1946529" y="2647797"/>
                  <a:pt x="1892095" y="2558743"/>
                  <a:pt x="1940560" y="2631440"/>
                </a:cubicBezTo>
                <a:cubicBezTo>
                  <a:pt x="1949135" y="2665738"/>
                  <a:pt x="1953382" y="2690507"/>
                  <a:pt x="1971040" y="2722880"/>
                </a:cubicBezTo>
                <a:cubicBezTo>
                  <a:pt x="1982734" y="2744320"/>
                  <a:pt x="1994411" y="2766571"/>
                  <a:pt x="2011680" y="2783840"/>
                </a:cubicBezTo>
                <a:cubicBezTo>
                  <a:pt x="2041056" y="2813216"/>
                  <a:pt x="2055748" y="2830152"/>
                  <a:pt x="2092960" y="2854960"/>
                </a:cubicBezTo>
                <a:cubicBezTo>
                  <a:pt x="2105562" y="2863361"/>
                  <a:pt x="2120304" y="2868027"/>
                  <a:pt x="2133600" y="2875280"/>
                </a:cubicBezTo>
                <a:cubicBezTo>
                  <a:pt x="2157570" y="2888355"/>
                  <a:pt x="2179154" y="2906333"/>
                  <a:pt x="2204720" y="2915920"/>
                </a:cubicBezTo>
                <a:cubicBezTo>
                  <a:pt x="2233955" y="2926883"/>
                  <a:pt x="2266205" y="2927430"/>
                  <a:pt x="2296160" y="2936240"/>
                </a:cubicBezTo>
                <a:cubicBezTo>
                  <a:pt x="2323920" y="2944405"/>
                  <a:pt x="2349368" y="2959702"/>
                  <a:pt x="2377440" y="2966720"/>
                </a:cubicBezTo>
                <a:cubicBezTo>
                  <a:pt x="2430925" y="2980091"/>
                  <a:pt x="2540000" y="2997200"/>
                  <a:pt x="2540000" y="2997200"/>
                </a:cubicBezTo>
                <a:lnTo>
                  <a:pt x="3017520" y="2987040"/>
                </a:lnTo>
                <a:cubicBezTo>
                  <a:pt x="3034776" y="2986376"/>
                  <a:pt x="3051422" y="2980438"/>
                  <a:pt x="3068320" y="2976880"/>
                </a:cubicBezTo>
                <a:lnTo>
                  <a:pt x="3210560" y="2946400"/>
                </a:lnTo>
                <a:cubicBezTo>
                  <a:pt x="3269679" y="2916841"/>
                  <a:pt x="3301845" y="2896405"/>
                  <a:pt x="3373120" y="2885440"/>
                </a:cubicBezTo>
                <a:cubicBezTo>
                  <a:pt x="3426781" y="2877184"/>
                  <a:pt x="3481542" y="2879366"/>
                  <a:pt x="3535680" y="2875280"/>
                </a:cubicBezTo>
                <a:lnTo>
                  <a:pt x="3911600" y="2844800"/>
                </a:lnTo>
                <a:cubicBezTo>
                  <a:pt x="3931920" y="2841413"/>
                  <a:pt x="3955091" y="2845558"/>
                  <a:pt x="3972560" y="2834640"/>
                </a:cubicBezTo>
                <a:cubicBezTo>
                  <a:pt x="3985403" y="2826613"/>
                  <a:pt x="3992880" y="2809146"/>
                  <a:pt x="3992880" y="2794000"/>
                </a:cubicBezTo>
                <a:cubicBezTo>
                  <a:pt x="3992880" y="2467765"/>
                  <a:pt x="3975710" y="2562760"/>
                  <a:pt x="3901440" y="2265680"/>
                </a:cubicBezTo>
                <a:cubicBezTo>
                  <a:pt x="3881120" y="2184400"/>
                  <a:pt x="3861345" y="2102982"/>
                  <a:pt x="3840480" y="2021840"/>
                </a:cubicBezTo>
                <a:cubicBezTo>
                  <a:pt x="3830864" y="1984443"/>
                  <a:pt x="3810000" y="1910080"/>
                  <a:pt x="3810000" y="1910080"/>
                </a:cubicBezTo>
                <a:cubicBezTo>
                  <a:pt x="3785099" y="1661071"/>
                  <a:pt x="3818091" y="1930217"/>
                  <a:pt x="3779520" y="1737360"/>
                </a:cubicBezTo>
                <a:cubicBezTo>
                  <a:pt x="3763180" y="1655661"/>
                  <a:pt x="3773303" y="1623477"/>
                  <a:pt x="3759200" y="1534160"/>
                </a:cubicBezTo>
                <a:cubicBezTo>
                  <a:pt x="3755355" y="1509806"/>
                  <a:pt x="3743493" y="1487260"/>
                  <a:pt x="3738880" y="1463040"/>
                </a:cubicBezTo>
                <a:cubicBezTo>
                  <a:pt x="3729918" y="1415991"/>
                  <a:pt x="3724755" y="1368292"/>
                  <a:pt x="3718560" y="1320800"/>
                </a:cubicBezTo>
                <a:cubicBezTo>
                  <a:pt x="3714593" y="1290390"/>
                  <a:pt x="3714826" y="1259347"/>
                  <a:pt x="3708400" y="1229360"/>
                </a:cubicBezTo>
                <a:cubicBezTo>
                  <a:pt x="3699087" y="1185899"/>
                  <a:pt x="3682964" y="1171739"/>
                  <a:pt x="3657600" y="1137920"/>
                </a:cubicBezTo>
                <a:cubicBezTo>
                  <a:pt x="3639541" y="1065683"/>
                  <a:pt x="3658642" y="1122723"/>
                  <a:pt x="3606800" y="1036320"/>
                </a:cubicBezTo>
                <a:cubicBezTo>
                  <a:pt x="3599008" y="1023333"/>
                  <a:pt x="3592446" y="1009601"/>
                  <a:pt x="3586480" y="995680"/>
                </a:cubicBezTo>
                <a:cubicBezTo>
                  <a:pt x="3582261" y="985836"/>
                  <a:pt x="3583010" y="973563"/>
                  <a:pt x="3576320" y="965200"/>
                </a:cubicBezTo>
                <a:cubicBezTo>
                  <a:pt x="3568692" y="955665"/>
                  <a:pt x="3556000" y="951653"/>
                  <a:pt x="3545840" y="944880"/>
                </a:cubicBezTo>
                <a:cubicBezTo>
                  <a:pt x="3489197" y="803272"/>
                  <a:pt x="3581799" y="1026957"/>
                  <a:pt x="3464560" y="792480"/>
                </a:cubicBezTo>
                <a:cubicBezTo>
                  <a:pt x="3454981" y="773322"/>
                  <a:pt x="3452939" y="751093"/>
                  <a:pt x="3444240" y="731520"/>
                </a:cubicBezTo>
                <a:cubicBezTo>
                  <a:pt x="3439281" y="720362"/>
                  <a:pt x="3429381" y="711962"/>
                  <a:pt x="3423920" y="701040"/>
                </a:cubicBezTo>
                <a:cubicBezTo>
                  <a:pt x="3415764" y="684728"/>
                  <a:pt x="3412457" y="666183"/>
                  <a:pt x="3403600" y="650240"/>
                </a:cubicBezTo>
                <a:cubicBezTo>
                  <a:pt x="3395376" y="635438"/>
                  <a:pt x="3382962" y="623379"/>
                  <a:pt x="3373120" y="609600"/>
                </a:cubicBezTo>
                <a:cubicBezTo>
                  <a:pt x="3366023" y="599664"/>
                  <a:pt x="3359573" y="589280"/>
                  <a:pt x="3352800" y="579120"/>
                </a:cubicBezTo>
                <a:cubicBezTo>
                  <a:pt x="3327852" y="479328"/>
                  <a:pt x="3363971" y="601462"/>
                  <a:pt x="3312160" y="497840"/>
                </a:cubicBezTo>
                <a:cubicBezTo>
                  <a:pt x="3305915" y="485351"/>
                  <a:pt x="3308781" y="469406"/>
                  <a:pt x="3302000" y="457200"/>
                </a:cubicBezTo>
                <a:cubicBezTo>
                  <a:pt x="3291469" y="438244"/>
                  <a:pt x="3272119" y="425228"/>
                  <a:pt x="3261360" y="406400"/>
                </a:cubicBezTo>
                <a:cubicBezTo>
                  <a:pt x="3244811" y="377440"/>
                  <a:pt x="3236534" y="344328"/>
                  <a:pt x="3220720" y="314960"/>
                </a:cubicBezTo>
                <a:cubicBezTo>
                  <a:pt x="3212692" y="300051"/>
                  <a:pt x="3200082" y="288099"/>
                  <a:pt x="3190240" y="274320"/>
                </a:cubicBezTo>
                <a:cubicBezTo>
                  <a:pt x="3183143" y="264384"/>
                  <a:pt x="3177867" y="253111"/>
                  <a:pt x="3169920" y="243840"/>
                </a:cubicBezTo>
                <a:cubicBezTo>
                  <a:pt x="3135500" y="203684"/>
                  <a:pt x="3059139" y="140404"/>
                  <a:pt x="3017520" y="132080"/>
                </a:cubicBezTo>
                <a:cubicBezTo>
                  <a:pt x="2983653" y="125307"/>
                  <a:pt x="2950344" y="114551"/>
                  <a:pt x="2915920" y="111760"/>
                </a:cubicBezTo>
                <a:lnTo>
                  <a:pt x="2397760" y="71120"/>
                </a:lnTo>
                <a:cubicBezTo>
                  <a:pt x="2387424" y="67244"/>
                  <a:pt x="2276570" y="24530"/>
                  <a:pt x="2255520" y="20320"/>
                </a:cubicBezTo>
                <a:cubicBezTo>
                  <a:pt x="2185181" y="6252"/>
                  <a:pt x="1963120" y="1025"/>
                  <a:pt x="1940560" y="0"/>
                </a:cubicBezTo>
                <a:cubicBezTo>
                  <a:pt x="1862667" y="3387"/>
                  <a:pt x="1784017" y="-1184"/>
                  <a:pt x="1706880" y="10160"/>
                </a:cubicBezTo>
                <a:cubicBezTo>
                  <a:pt x="1667662" y="15927"/>
                  <a:pt x="1632726" y="38265"/>
                  <a:pt x="1595120" y="50800"/>
                </a:cubicBezTo>
                <a:cubicBezTo>
                  <a:pt x="1571730" y="58597"/>
                  <a:pt x="1547533" y="63766"/>
                  <a:pt x="1524000" y="71120"/>
                </a:cubicBezTo>
                <a:cubicBezTo>
                  <a:pt x="1493334" y="80703"/>
                  <a:pt x="1463631" y="93423"/>
                  <a:pt x="1432560" y="101600"/>
                </a:cubicBezTo>
                <a:cubicBezTo>
                  <a:pt x="1351677" y="122885"/>
                  <a:pt x="1320188" y="122590"/>
                  <a:pt x="1239520" y="132080"/>
                </a:cubicBezTo>
                <a:lnTo>
                  <a:pt x="1158240" y="142240"/>
                </a:lnTo>
                <a:cubicBezTo>
                  <a:pt x="988960" y="190606"/>
                  <a:pt x="1138408" y="154066"/>
                  <a:pt x="802640" y="172720"/>
                </a:cubicBezTo>
                <a:cubicBezTo>
                  <a:pt x="775378" y="174235"/>
                  <a:pt x="748425" y="179271"/>
                  <a:pt x="721360" y="182880"/>
                </a:cubicBezTo>
                <a:cubicBezTo>
                  <a:pt x="650545" y="192322"/>
                  <a:pt x="634772" y="196869"/>
                  <a:pt x="558800" y="203200"/>
                </a:cubicBezTo>
                <a:cubicBezTo>
                  <a:pt x="307299" y="224158"/>
                  <a:pt x="495456" y="202228"/>
                  <a:pt x="325120" y="223520"/>
                </a:cubicBezTo>
                <a:cubicBezTo>
                  <a:pt x="304800" y="230293"/>
                  <a:pt x="285163" y="239639"/>
                  <a:pt x="264160" y="243840"/>
                </a:cubicBezTo>
                <a:cubicBezTo>
                  <a:pt x="247227" y="247227"/>
                  <a:pt x="230020" y="249456"/>
                  <a:pt x="213360" y="254000"/>
                </a:cubicBezTo>
                <a:cubicBezTo>
                  <a:pt x="192696" y="259636"/>
                  <a:pt x="172720" y="267547"/>
                  <a:pt x="152400" y="274320"/>
                </a:cubicBezTo>
                <a:cubicBezTo>
                  <a:pt x="118707" y="285551"/>
                  <a:pt x="84667" y="274320"/>
                  <a:pt x="71120" y="274320"/>
                </a:cubicBezTo>
                <a:close/>
              </a:path>
            </a:pathLst>
          </a:custGeom>
          <a:noFill/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91901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75E0D82-B908-DA4B-8A97-EAEF836CE15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Evolution</a:t>
            </a:r>
            <a:endParaRPr lang="en-NL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7BFF40B-7339-4EA0-98BA-3DF2D61AEB74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A6D58B66-3E1F-43AD-B4A7-9E9FC8E09232}" type="slidenum">
              <a:rPr lang="en-US" smtClean="0"/>
              <a:t>4</a:t>
            </a:fld>
            <a:endParaRPr lang="en-US"/>
          </a:p>
        </p:txBody>
      </p:sp>
      <p:sp>
        <p:nvSpPr>
          <p:cNvPr id="8" name="TextBox 29">
            <a:extLst>
              <a:ext uri="{FF2B5EF4-FFF2-40B4-BE49-F238E27FC236}">
                <a16:creationId xmlns:a16="http://schemas.microsoft.com/office/drawing/2014/main" id="{B682F852-E86F-DA46-FA41-091B5A5856B9}"/>
              </a:ext>
            </a:extLst>
          </p:cNvPr>
          <p:cNvSpPr txBox="1"/>
          <p:nvPr/>
        </p:nvSpPr>
        <p:spPr>
          <a:xfrm flipH="1">
            <a:off x="201919" y="1120676"/>
            <a:ext cx="1109510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fontAlgn="base">
              <a:buBlip>
                <a:blip r:embed="rId3"/>
              </a:buBlip>
              <a:defRPr/>
            </a:pPr>
            <a:r>
              <a:rPr lang="en-US" sz="2400" dirty="0">
                <a:solidFill>
                  <a:srgbClr val="404040"/>
                </a:solidFill>
                <a:latin typeface="Lato" panose="020F0502020204030203" pitchFamily="34" charset="0"/>
              </a:rPr>
              <a:t>T</a:t>
            </a:r>
            <a:r>
              <a:rPr lang="en-US" sz="2400" b="0" i="0" dirty="0">
                <a:solidFill>
                  <a:srgbClr val="404040"/>
                </a:solidFill>
                <a:effectLst/>
                <a:latin typeface="Lato" panose="020F0502020204030203" pitchFamily="34" charset="0"/>
              </a:rPr>
              <a:t>racking devices in VxWorks (reference implementation). </a:t>
            </a:r>
          </a:p>
          <a:p>
            <a:pPr marL="285750" indent="-285750" fontAlgn="base">
              <a:buBlip>
                <a:blip r:embed="rId3"/>
              </a:buBlip>
              <a:defRPr/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PLC re-implementation for VLT instruments.</a:t>
            </a:r>
          </a:p>
          <a:p>
            <a:pPr marL="285750" indent="-285750" fontAlgn="base">
              <a:buBlip>
                <a:blip r:embed="rId3"/>
              </a:buBlip>
              <a:defRPr/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PLC implementation for ELT (without CCS - as pointing kernel)</a:t>
            </a:r>
          </a:p>
          <a:p>
            <a:pPr marL="285750" indent="-285750" fontAlgn="base">
              <a:buBlip>
                <a:blip r:embed="rId3"/>
              </a:buBlip>
              <a:defRPr/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PLC implementation for ELT (with CCS)</a:t>
            </a:r>
          </a:p>
          <a:p>
            <a:pPr marL="285750" indent="-285750" fontAlgn="base">
              <a:buBlip>
                <a:blip r:embed="rId3"/>
              </a:buBlip>
              <a:defRPr/>
            </a:pP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fontAlgn="base">
              <a:buBlip>
                <a:blip r:embed="rId3"/>
              </a:buBlip>
              <a:defRPr/>
            </a:pP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10545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75E0D82-B908-DA4B-8A97-EAEF836CE15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HW &amp; SW Setup</a:t>
            </a:r>
            <a:endParaRPr lang="en-NL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7BFF40B-7339-4EA0-98BA-3DF2D61AEB74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A6D58B66-3E1F-43AD-B4A7-9E9FC8E09232}" type="slidenum">
              <a:rPr lang="en-US" smtClean="0"/>
              <a:t>5</a:t>
            </a:fld>
            <a:endParaRPr lang="en-US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F000BE85-80C9-61F9-BDB7-47009E4EC6CB}"/>
              </a:ext>
            </a:extLst>
          </p:cNvPr>
          <p:cNvSpPr/>
          <p:nvPr/>
        </p:nvSpPr>
        <p:spPr>
          <a:xfrm>
            <a:off x="8494847" y="3082729"/>
            <a:ext cx="1030501" cy="351143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dirty="0">
                <a:solidFill>
                  <a:schemeClr val="tx1"/>
                </a:solidFill>
              </a:rPr>
              <a:t>Motor FB</a:t>
            </a:r>
            <a:endParaRPr lang="en-GB" sz="1200" dirty="0">
              <a:solidFill>
                <a:schemeClr val="tx1"/>
              </a:solidFill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9BAE878E-980D-6E72-9796-9AC5780DBFC2}"/>
              </a:ext>
            </a:extLst>
          </p:cNvPr>
          <p:cNvSpPr/>
          <p:nvPr/>
        </p:nvSpPr>
        <p:spPr>
          <a:xfrm>
            <a:off x="7279061" y="1639917"/>
            <a:ext cx="1773709" cy="351143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dirty="0"/>
              <a:t>Distributed Clock</a:t>
            </a:r>
            <a:endParaRPr lang="en-GB" sz="1200" dirty="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A70D1DD6-BCBD-F537-AEE4-9404C6E0E372}"/>
              </a:ext>
            </a:extLst>
          </p:cNvPr>
          <p:cNvSpPr/>
          <p:nvPr/>
        </p:nvSpPr>
        <p:spPr>
          <a:xfrm>
            <a:off x="5141765" y="1653172"/>
            <a:ext cx="1773709" cy="351143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dirty="0"/>
              <a:t>EL6688 Process Image</a:t>
            </a:r>
            <a:endParaRPr lang="en-GB" sz="1200" dirty="0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18DBADD6-3821-E7D2-E473-37D8E9706907}"/>
              </a:ext>
            </a:extLst>
          </p:cNvPr>
          <p:cNvSpPr/>
          <p:nvPr/>
        </p:nvSpPr>
        <p:spPr>
          <a:xfrm>
            <a:off x="8428338" y="2204779"/>
            <a:ext cx="1322810" cy="351143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dirty="0"/>
              <a:t>Beckhoff NC Task</a:t>
            </a:r>
            <a:endParaRPr lang="en-GB" sz="1200" dirty="0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582CD153-E8B7-63F9-57C6-754703A8B76E}"/>
              </a:ext>
            </a:extLst>
          </p:cNvPr>
          <p:cNvSpPr/>
          <p:nvPr/>
        </p:nvSpPr>
        <p:spPr>
          <a:xfrm>
            <a:off x="7810716" y="3596303"/>
            <a:ext cx="1682039" cy="351143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dirty="0">
                <a:solidFill>
                  <a:schemeClr val="tx1"/>
                </a:solidFill>
              </a:rPr>
              <a:t>Derotator FB</a:t>
            </a:r>
            <a:endParaRPr lang="en-GB" sz="1200" dirty="0">
              <a:solidFill>
                <a:schemeClr val="tx1"/>
              </a:solidFill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919E101D-35E1-52DD-81FC-741B87CD6CFA}"/>
              </a:ext>
            </a:extLst>
          </p:cNvPr>
          <p:cNvSpPr/>
          <p:nvPr/>
        </p:nvSpPr>
        <p:spPr bwMode="auto">
          <a:xfrm>
            <a:off x="5867190" y="3025668"/>
            <a:ext cx="1093520" cy="570635"/>
          </a:xfrm>
          <a:prstGeom prst="roundRect">
            <a:avLst/>
          </a:prstGeom>
          <a:solidFill>
            <a:srgbClr val="7030A0"/>
          </a:solidFill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200" dirty="0">
                <a:solidFill>
                  <a:schemeClr val="bg1"/>
                </a:solidFill>
                <a:latin typeface="Arial" charset="0"/>
              </a:rPr>
              <a:t>CCS Receiver FB</a:t>
            </a:r>
            <a:endParaRPr lang="en-GB" sz="1200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72E55CC-E88B-15D2-158E-D15302463FF5}"/>
              </a:ext>
            </a:extLst>
          </p:cNvPr>
          <p:cNvSpPr txBox="1"/>
          <p:nvPr/>
        </p:nvSpPr>
        <p:spPr>
          <a:xfrm>
            <a:off x="9189597" y="1230888"/>
            <a:ext cx="5971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PLC2</a:t>
            </a:r>
            <a:endParaRPr lang="en-DE" sz="16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73A459E-FAC4-0DEE-536E-F92190FBF3C1}"/>
              </a:ext>
            </a:extLst>
          </p:cNvPr>
          <p:cNvSpPr txBox="1"/>
          <p:nvPr/>
        </p:nvSpPr>
        <p:spPr>
          <a:xfrm>
            <a:off x="4972942" y="2145387"/>
            <a:ext cx="108059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PTP time offset</a:t>
            </a:r>
            <a:endParaRPr lang="en-DE" sz="1100" dirty="0"/>
          </a:p>
        </p:txBody>
      </p:sp>
      <p:cxnSp>
        <p:nvCxnSpPr>
          <p:cNvPr id="13" name="Connector: Elbow 12">
            <a:extLst>
              <a:ext uri="{FF2B5EF4-FFF2-40B4-BE49-F238E27FC236}">
                <a16:creationId xmlns:a16="http://schemas.microsoft.com/office/drawing/2014/main" id="{F6D85466-815D-123F-815D-D8DABC3B63F2}"/>
              </a:ext>
            </a:extLst>
          </p:cNvPr>
          <p:cNvCxnSpPr>
            <a:cxnSpLocks/>
            <a:stCxn id="18" idx="2"/>
            <a:endCxn id="14" idx="1"/>
          </p:cNvCxnSpPr>
          <p:nvPr/>
        </p:nvCxnSpPr>
        <p:spPr bwMode="auto">
          <a:xfrm rot="16200000" flipH="1">
            <a:off x="5881350" y="2222608"/>
            <a:ext cx="401708" cy="107168"/>
          </a:xfrm>
          <a:prstGeom prst="bentConnector2">
            <a:avLst/>
          </a:prstGeom>
          <a:solidFill>
            <a:schemeClr val="accent1"/>
          </a:solidFill>
          <a:ln w="9525" cap="flat" cmpd="sng" algn="ctr">
            <a:solidFill>
              <a:srgbClr val="92D050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544B1E02-CEF5-38CB-E8D3-8A92E56B51D6}"/>
              </a:ext>
            </a:extLst>
          </p:cNvPr>
          <p:cNvSpPr/>
          <p:nvPr/>
        </p:nvSpPr>
        <p:spPr>
          <a:xfrm>
            <a:off x="6135788" y="2301474"/>
            <a:ext cx="1211030" cy="351143"/>
          </a:xfrm>
          <a:prstGeom prst="round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dirty="0"/>
              <a:t>Time FB</a:t>
            </a:r>
            <a:endParaRPr lang="en-GB" sz="1200" dirty="0"/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9D8ACCE8-CC78-BBAA-B7AB-C4CDCAFBA3CE}"/>
              </a:ext>
            </a:extLst>
          </p:cNvPr>
          <p:cNvSpPr/>
          <p:nvPr/>
        </p:nvSpPr>
        <p:spPr>
          <a:xfrm>
            <a:off x="4850979" y="1222472"/>
            <a:ext cx="5182130" cy="2857062"/>
          </a:xfrm>
          <a:prstGeom prst="roundRect">
            <a:avLst/>
          </a:prstGeom>
          <a:noFill/>
          <a:ln w="15875"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cxnSp>
        <p:nvCxnSpPr>
          <p:cNvPr id="16" name="Connector: Elbow 15">
            <a:extLst>
              <a:ext uri="{FF2B5EF4-FFF2-40B4-BE49-F238E27FC236}">
                <a16:creationId xmlns:a16="http://schemas.microsoft.com/office/drawing/2014/main" id="{DA3440D0-835E-E6B2-0224-F428D9A1F6DF}"/>
              </a:ext>
            </a:extLst>
          </p:cNvPr>
          <p:cNvCxnSpPr>
            <a:cxnSpLocks/>
            <a:stCxn id="26" idx="2"/>
            <a:endCxn id="31" idx="3"/>
          </p:cNvCxnSpPr>
          <p:nvPr/>
        </p:nvCxnSpPr>
        <p:spPr bwMode="auto">
          <a:xfrm rot="5400000">
            <a:off x="7271221" y="2156254"/>
            <a:ext cx="457333" cy="227862"/>
          </a:xfrm>
          <a:prstGeom prst="bentConnector2">
            <a:avLst/>
          </a:prstGeom>
          <a:solidFill>
            <a:schemeClr val="accent1"/>
          </a:solidFill>
          <a:ln w="9525" cap="flat" cmpd="sng" algn="ctr">
            <a:solidFill>
              <a:srgbClr val="92D050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cxnSp>
        <p:nvCxnSpPr>
          <p:cNvPr id="17" name="Connector: Elbow 16">
            <a:extLst>
              <a:ext uri="{FF2B5EF4-FFF2-40B4-BE49-F238E27FC236}">
                <a16:creationId xmlns:a16="http://schemas.microsoft.com/office/drawing/2014/main" id="{0B0820AA-6CE2-5428-B580-5069CA1F5E8F}"/>
              </a:ext>
            </a:extLst>
          </p:cNvPr>
          <p:cNvCxnSpPr>
            <a:cxnSpLocks/>
            <a:stCxn id="27" idx="0"/>
            <a:endCxn id="14" idx="2"/>
          </p:cNvCxnSpPr>
          <p:nvPr/>
        </p:nvCxnSpPr>
        <p:spPr bwMode="auto">
          <a:xfrm rot="16200000" flipV="1">
            <a:off x="6668201" y="2725720"/>
            <a:ext cx="311611" cy="165406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9525" cap="flat" cmpd="sng" algn="ctr">
            <a:solidFill>
              <a:srgbClr val="92D050"/>
            </a:solidFill>
            <a:prstDash val="solid"/>
            <a:round/>
            <a:headEnd type="triangle" w="med" len="med"/>
            <a:tailEnd type="none" w="med" len="med"/>
          </a:ln>
          <a:effectLst/>
        </p:spPr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FD325889-136F-2536-C492-B72FA46CA90E}"/>
              </a:ext>
            </a:extLst>
          </p:cNvPr>
          <p:cNvSpPr/>
          <p:nvPr/>
        </p:nvSpPr>
        <p:spPr bwMode="auto">
          <a:xfrm>
            <a:off x="5974620" y="1967338"/>
            <a:ext cx="108000" cy="108000"/>
          </a:xfrm>
          <a:prstGeom prst="rect">
            <a:avLst/>
          </a:prstGeom>
          <a:ln>
            <a:solidFill>
              <a:srgbClr val="92D050"/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</a:pPr>
            <a:endParaRPr lang="en-GB" i="1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943BFF3-916E-3A58-D051-E3449BAF4173}"/>
              </a:ext>
            </a:extLst>
          </p:cNvPr>
          <p:cNvSpPr/>
          <p:nvPr/>
        </p:nvSpPr>
        <p:spPr bwMode="auto">
          <a:xfrm>
            <a:off x="2730276" y="2552852"/>
            <a:ext cx="108000" cy="108000"/>
          </a:xfrm>
          <a:prstGeom prst="rect">
            <a:avLst/>
          </a:prstGeom>
          <a:ln>
            <a:solidFill>
              <a:srgbClr val="0070C0"/>
            </a:solidFill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</a:pPr>
            <a:endParaRPr lang="en-GB" i="1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4620C48-C0D9-A82E-F785-DB9F2B914BCA}"/>
              </a:ext>
            </a:extLst>
          </p:cNvPr>
          <p:cNvSpPr/>
          <p:nvPr/>
        </p:nvSpPr>
        <p:spPr bwMode="auto">
          <a:xfrm>
            <a:off x="6965383" y="3219622"/>
            <a:ext cx="108000" cy="108000"/>
          </a:xfrm>
          <a:prstGeom prst="rect">
            <a:avLst/>
          </a:prstGeom>
          <a:ln>
            <a:solidFill>
              <a:srgbClr val="7030A0"/>
            </a:solidFill>
            <a:headEnd type="none" w="med" len="med"/>
            <a:tailEnd type="none" w="med" len="med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</a:pPr>
            <a:endParaRPr lang="en-GB" i="1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E7585BE-109C-5E92-936E-FCC2203A22BF}"/>
              </a:ext>
            </a:extLst>
          </p:cNvPr>
          <p:cNvSpPr/>
          <p:nvPr/>
        </p:nvSpPr>
        <p:spPr bwMode="auto">
          <a:xfrm>
            <a:off x="6134956" y="2406752"/>
            <a:ext cx="108000" cy="108000"/>
          </a:xfrm>
          <a:prstGeom prst="rect">
            <a:avLst/>
          </a:prstGeom>
          <a:ln>
            <a:solidFill>
              <a:srgbClr val="92D050"/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</a:pPr>
            <a:endParaRPr lang="en-GB" i="1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5A4BE5D-26CB-D38C-73D2-D92B3AF3F0BA}"/>
              </a:ext>
            </a:extLst>
          </p:cNvPr>
          <p:cNvSpPr/>
          <p:nvPr/>
        </p:nvSpPr>
        <p:spPr bwMode="auto">
          <a:xfrm>
            <a:off x="7710472" y="3715033"/>
            <a:ext cx="108000" cy="108000"/>
          </a:xfrm>
          <a:prstGeom prst="rect">
            <a:avLst/>
          </a:prstGeom>
          <a:ln>
            <a:solidFill>
              <a:srgbClr val="7030A0"/>
            </a:solidFill>
            <a:headEnd type="none" w="med" len="med"/>
            <a:tailEnd type="none" w="med" len="med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</a:pPr>
            <a:endParaRPr lang="en-GB" i="1">
              <a:solidFill>
                <a:schemeClr val="tx1"/>
              </a:solidFill>
              <a:latin typeface="Arial" charset="0"/>
            </a:endParaRPr>
          </a:p>
        </p:txBody>
      </p:sp>
      <p:cxnSp>
        <p:nvCxnSpPr>
          <p:cNvPr id="23" name="Connector: Elbow 22">
            <a:extLst>
              <a:ext uri="{FF2B5EF4-FFF2-40B4-BE49-F238E27FC236}">
                <a16:creationId xmlns:a16="http://schemas.microsoft.com/office/drawing/2014/main" id="{20B06823-1856-7B12-2EC3-22D3B11F1EDF}"/>
              </a:ext>
            </a:extLst>
          </p:cNvPr>
          <p:cNvCxnSpPr>
            <a:cxnSpLocks/>
            <a:stCxn id="25" idx="1"/>
            <a:endCxn id="62" idx="3"/>
          </p:cNvCxnSpPr>
          <p:nvPr/>
        </p:nvCxnSpPr>
        <p:spPr bwMode="auto">
          <a:xfrm rot="10800000">
            <a:off x="3265756" y="2566011"/>
            <a:ext cx="2588438" cy="686942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9525" cap="flat" cmpd="sng" algn="ctr">
            <a:solidFill>
              <a:srgbClr val="0070C0"/>
            </a:solidFill>
            <a:prstDash val="solid"/>
            <a:round/>
            <a:headEnd type="triangle" w="med" len="med"/>
            <a:tailEnd type="none" w="med" len="med"/>
          </a:ln>
          <a:effectLst/>
        </p:spPr>
      </p:cxnSp>
      <p:cxnSp>
        <p:nvCxnSpPr>
          <p:cNvPr id="24" name="Connector: Elbow 23">
            <a:extLst>
              <a:ext uri="{FF2B5EF4-FFF2-40B4-BE49-F238E27FC236}">
                <a16:creationId xmlns:a16="http://schemas.microsoft.com/office/drawing/2014/main" id="{DE6602B5-C6BD-BE38-D885-FF6747380BF7}"/>
              </a:ext>
            </a:extLst>
          </p:cNvPr>
          <p:cNvCxnSpPr>
            <a:cxnSpLocks/>
            <a:stCxn id="22" idx="1"/>
            <a:endCxn id="20" idx="3"/>
          </p:cNvCxnSpPr>
          <p:nvPr/>
        </p:nvCxnSpPr>
        <p:spPr bwMode="auto">
          <a:xfrm rot="10800000">
            <a:off x="7073384" y="3273623"/>
            <a:ext cx="637089" cy="495411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9525" cap="flat" cmpd="sng" algn="ctr">
            <a:solidFill>
              <a:srgbClr val="7030A0"/>
            </a:solidFill>
            <a:prstDash val="solid"/>
            <a:round/>
            <a:headEnd type="triangle" w="med" len="med"/>
            <a:tailEnd type="none" w="med" len="med"/>
          </a:ln>
          <a:effectLst/>
        </p:spPr>
      </p:cxnSp>
      <p:sp>
        <p:nvSpPr>
          <p:cNvPr id="25" name="Rectangle 24">
            <a:extLst>
              <a:ext uri="{FF2B5EF4-FFF2-40B4-BE49-F238E27FC236}">
                <a16:creationId xmlns:a16="http://schemas.microsoft.com/office/drawing/2014/main" id="{4A844C6D-0769-68A2-8660-2C787581253A}"/>
              </a:ext>
            </a:extLst>
          </p:cNvPr>
          <p:cNvSpPr/>
          <p:nvPr/>
        </p:nvSpPr>
        <p:spPr bwMode="auto">
          <a:xfrm>
            <a:off x="5854194" y="3198953"/>
            <a:ext cx="108000" cy="108000"/>
          </a:xfrm>
          <a:prstGeom prst="rect">
            <a:avLst/>
          </a:prstGeom>
          <a:ln>
            <a:solidFill>
              <a:srgbClr val="0070C0"/>
            </a:solidFill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</a:pPr>
            <a:endParaRPr lang="en-GB" i="1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C2493A01-6A27-5184-491E-D5BAE9A7F357}"/>
              </a:ext>
            </a:extLst>
          </p:cNvPr>
          <p:cNvSpPr/>
          <p:nvPr/>
        </p:nvSpPr>
        <p:spPr bwMode="auto">
          <a:xfrm>
            <a:off x="7559818" y="1933519"/>
            <a:ext cx="108000" cy="108000"/>
          </a:xfrm>
          <a:prstGeom prst="rect">
            <a:avLst/>
          </a:prstGeom>
          <a:ln>
            <a:solidFill>
              <a:srgbClr val="92D050"/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</a:pPr>
            <a:endParaRPr lang="en-GB" i="1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42B3497E-D064-EEA6-9522-C977BA2DADCB}"/>
              </a:ext>
            </a:extLst>
          </p:cNvPr>
          <p:cNvSpPr/>
          <p:nvPr/>
        </p:nvSpPr>
        <p:spPr bwMode="auto">
          <a:xfrm>
            <a:off x="6852709" y="2964228"/>
            <a:ext cx="108000" cy="108000"/>
          </a:xfrm>
          <a:prstGeom prst="rect">
            <a:avLst/>
          </a:prstGeom>
          <a:ln>
            <a:solidFill>
              <a:srgbClr val="92D050"/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</a:pPr>
            <a:endParaRPr lang="en-GB" i="1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87366A0B-AFBF-E715-2E75-06C901A5FEE5}"/>
              </a:ext>
            </a:extLst>
          </p:cNvPr>
          <p:cNvSpPr/>
          <p:nvPr/>
        </p:nvSpPr>
        <p:spPr bwMode="auto">
          <a:xfrm flipH="1" flipV="1">
            <a:off x="8720648" y="2484634"/>
            <a:ext cx="108000" cy="108000"/>
          </a:xfrm>
          <a:prstGeom prst="rect">
            <a:avLst/>
          </a:prstGeom>
          <a:solidFill>
            <a:schemeClr val="bg1"/>
          </a:solidFill>
          <a:ln>
            <a:solidFill>
              <a:srgbClr val="FFC000"/>
            </a:solidFill>
            <a:headEnd type="none" w="med" len="med"/>
            <a:tailEnd type="none" w="med" len="med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</a:pPr>
            <a:endParaRPr lang="en-GB" i="1">
              <a:solidFill>
                <a:schemeClr val="tx1"/>
              </a:solidFill>
              <a:latin typeface="Arial" charset="0"/>
            </a:endParaRPr>
          </a:p>
        </p:txBody>
      </p:sp>
      <p:cxnSp>
        <p:nvCxnSpPr>
          <p:cNvPr id="30" name="Connector: Elbow 29">
            <a:extLst>
              <a:ext uri="{FF2B5EF4-FFF2-40B4-BE49-F238E27FC236}">
                <a16:creationId xmlns:a16="http://schemas.microsoft.com/office/drawing/2014/main" id="{880E6F5E-88BF-3363-75E4-B3CB3058146D}"/>
              </a:ext>
            </a:extLst>
          </p:cNvPr>
          <p:cNvCxnSpPr>
            <a:cxnSpLocks/>
            <a:stCxn id="36" idx="2"/>
            <a:endCxn id="29" idx="0"/>
          </p:cNvCxnSpPr>
          <p:nvPr/>
        </p:nvCxnSpPr>
        <p:spPr bwMode="auto">
          <a:xfrm rot="16200000" flipV="1">
            <a:off x="8565291" y="2801991"/>
            <a:ext cx="421344" cy="2630"/>
          </a:xfrm>
          <a:prstGeom prst="bentConnector3">
            <a:avLst>
              <a:gd name="adj1" fmla="val 50000"/>
            </a:avLst>
          </a:prstGeom>
          <a:ln>
            <a:headEnd type="triangle" w="med" len="med"/>
            <a:tailEnd type="none" w="med" len="med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31" name="Rectangle 30">
            <a:extLst>
              <a:ext uri="{FF2B5EF4-FFF2-40B4-BE49-F238E27FC236}">
                <a16:creationId xmlns:a16="http://schemas.microsoft.com/office/drawing/2014/main" id="{0ABCA287-3099-CA6C-8B3C-00B37B20E0F9}"/>
              </a:ext>
            </a:extLst>
          </p:cNvPr>
          <p:cNvSpPr/>
          <p:nvPr/>
        </p:nvSpPr>
        <p:spPr bwMode="auto">
          <a:xfrm>
            <a:off x="7277956" y="2444852"/>
            <a:ext cx="108000" cy="108000"/>
          </a:xfrm>
          <a:prstGeom prst="rect">
            <a:avLst/>
          </a:prstGeom>
          <a:ln>
            <a:solidFill>
              <a:srgbClr val="92D050"/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</a:pPr>
            <a:endParaRPr lang="en-GB" i="1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830FF308-67E1-0691-EA84-F461B8C91889}"/>
              </a:ext>
            </a:extLst>
          </p:cNvPr>
          <p:cNvSpPr txBox="1"/>
          <p:nvPr/>
        </p:nvSpPr>
        <p:spPr>
          <a:xfrm>
            <a:off x="3561353" y="2099274"/>
            <a:ext cx="129693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CCS data</a:t>
            </a:r>
          </a:p>
          <a:p>
            <a:r>
              <a:rPr lang="en-US" sz="1100" dirty="0"/>
              <a:t> via MUDPI</a:t>
            </a:r>
            <a:endParaRPr lang="en-DE" sz="1100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8BE1E2AA-AD37-C84F-3BB0-0FA4527F1627}"/>
              </a:ext>
            </a:extLst>
          </p:cNvPr>
          <p:cNvSpPr txBox="1"/>
          <p:nvPr/>
        </p:nvSpPr>
        <p:spPr>
          <a:xfrm>
            <a:off x="7594682" y="2121029"/>
            <a:ext cx="108059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DC Time</a:t>
            </a:r>
            <a:endParaRPr lang="en-DE" sz="1100" dirty="0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1A14EEC2-E36D-8F26-ACAD-DEAD5F47B94B}"/>
              </a:ext>
            </a:extLst>
          </p:cNvPr>
          <p:cNvSpPr/>
          <p:nvPr/>
        </p:nvSpPr>
        <p:spPr bwMode="auto">
          <a:xfrm flipH="1" flipV="1">
            <a:off x="9189597" y="2478731"/>
            <a:ext cx="108000" cy="108000"/>
          </a:xfrm>
          <a:prstGeom prst="rect">
            <a:avLst/>
          </a:prstGeom>
          <a:solidFill>
            <a:schemeClr val="bg1"/>
          </a:solidFill>
          <a:ln>
            <a:solidFill>
              <a:srgbClr val="FFC000"/>
            </a:solidFill>
            <a:headEnd type="none" w="med" len="med"/>
            <a:tailEnd type="none" w="med" len="med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</a:pPr>
            <a:endParaRPr lang="en-GB" i="1">
              <a:solidFill>
                <a:schemeClr val="tx1"/>
              </a:solidFill>
              <a:latin typeface="Arial" charset="0"/>
            </a:endParaRPr>
          </a:p>
        </p:txBody>
      </p:sp>
      <p:cxnSp>
        <p:nvCxnSpPr>
          <p:cNvPr id="35" name="Connector: Elbow 34">
            <a:extLst>
              <a:ext uri="{FF2B5EF4-FFF2-40B4-BE49-F238E27FC236}">
                <a16:creationId xmlns:a16="http://schemas.microsoft.com/office/drawing/2014/main" id="{D3B39532-D6EF-B243-480F-00FDE57AA528}"/>
              </a:ext>
            </a:extLst>
          </p:cNvPr>
          <p:cNvCxnSpPr>
            <a:cxnSpLocks/>
            <a:stCxn id="37" idx="2"/>
            <a:endCxn id="34" idx="0"/>
          </p:cNvCxnSpPr>
          <p:nvPr/>
        </p:nvCxnSpPr>
        <p:spPr bwMode="auto">
          <a:xfrm rot="16200000" flipV="1">
            <a:off x="9037538" y="2792791"/>
            <a:ext cx="420201" cy="8082"/>
          </a:xfrm>
          <a:prstGeom prst="bentConnector3">
            <a:avLst>
              <a:gd name="adj1" fmla="val 50000"/>
            </a:avLst>
          </a:prstGeom>
          <a:ln>
            <a:headEnd type="none" w="med" len="med"/>
            <a:tailEnd type="triangle" w="med" len="med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36" name="Rectangle 35">
            <a:extLst>
              <a:ext uri="{FF2B5EF4-FFF2-40B4-BE49-F238E27FC236}">
                <a16:creationId xmlns:a16="http://schemas.microsoft.com/office/drawing/2014/main" id="{25E7921F-37C0-F49D-1CEC-4918AAF8BBC7}"/>
              </a:ext>
            </a:extLst>
          </p:cNvPr>
          <p:cNvSpPr/>
          <p:nvPr/>
        </p:nvSpPr>
        <p:spPr bwMode="auto">
          <a:xfrm flipH="1" flipV="1">
            <a:off x="8723278" y="3013978"/>
            <a:ext cx="108000" cy="108000"/>
          </a:xfrm>
          <a:prstGeom prst="rect">
            <a:avLst/>
          </a:prstGeom>
          <a:solidFill>
            <a:schemeClr val="bg1"/>
          </a:solidFill>
          <a:ln>
            <a:solidFill>
              <a:srgbClr val="FFC000"/>
            </a:solidFill>
            <a:headEnd type="none" w="med" len="med"/>
            <a:tailEnd type="none" w="med" len="med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</a:pPr>
            <a:endParaRPr lang="en-GB" i="1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FD5F2D0C-3271-4999-1047-2EF597F036F8}"/>
              </a:ext>
            </a:extLst>
          </p:cNvPr>
          <p:cNvSpPr/>
          <p:nvPr/>
        </p:nvSpPr>
        <p:spPr bwMode="auto">
          <a:xfrm flipH="1" flipV="1">
            <a:off x="9197679" y="3006932"/>
            <a:ext cx="108000" cy="108000"/>
          </a:xfrm>
          <a:prstGeom prst="rect">
            <a:avLst/>
          </a:prstGeom>
          <a:solidFill>
            <a:schemeClr val="bg1"/>
          </a:solidFill>
          <a:ln>
            <a:solidFill>
              <a:srgbClr val="FFC000"/>
            </a:solidFill>
            <a:headEnd type="none" w="med" len="med"/>
            <a:tailEnd type="none" w="med" len="med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</a:pPr>
            <a:endParaRPr lang="en-GB" i="1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9E09BA59-5DD6-9A17-71F3-894E131711A4}"/>
              </a:ext>
            </a:extLst>
          </p:cNvPr>
          <p:cNvSpPr txBox="1"/>
          <p:nvPr/>
        </p:nvSpPr>
        <p:spPr>
          <a:xfrm>
            <a:off x="8165915" y="2566011"/>
            <a:ext cx="54902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Motor Status</a:t>
            </a:r>
            <a:endParaRPr lang="en-DE" sz="1100" dirty="0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85B1FFCE-AAFE-0B15-DAE9-1726990D9D54}"/>
              </a:ext>
            </a:extLst>
          </p:cNvPr>
          <p:cNvSpPr txBox="1"/>
          <p:nvPr/>
        </p:nvSpPr>
        <p:spPr>
          <a:xfrm>
            <a:off x="9304697" y="2570081"/>
            <a:ext cx="62585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Motor Control</a:t>
            </a:r>
            <a:endParaRPr lang="en-DE" sz="1100" dirty="0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319297A3-ADF5-1ED6-5D6E-331CC5FD3C4E}"/>
              </a:ext>
            </a:extLst>
          </p:cNvPr>
          <p:cNvSpPr txBox="1"/>
          <p:nvPr/>
        </p:nvSpPr>
        <p:spPr>
          <a:xfrm>
            <a:off x="6970521" y="3723401"/>
            <a:ext cx="81269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Rotation</a:t>
            </a:r>
            <a:endParaRPr lang="en-DE" sz="1100" dirty="0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54A5B712-7C7C-EA11-6CBA-B127B90BC08A}"/>
              </a:ext>
            </a:extLst>
          </p:cNvPr>
          <p:cNvSpPr txBox="1"/>
          <p:nvPr/>
        </p:nvSpPr>
        <p:spPr>
          <a:xfrm>
            <a:off x="6089830" y="2679054"/>
            <a:ext cx="81269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UTC time</a:t>
            </a:r>
            <a:endParaRPr lang="en-DE" sz="1100" dirty="0"/>
          </a:p>
        </p:txBody>
      </p:sp>
      <p:cxnSp>
        <p:nvCxnSpPr>
          <p:cNvPr id="45" name="Connector: Elbow 44">
            <a:extLst>
              <a:ext uri="{FF2B5EF4-FFF2-40B4-BE49-F238E27FC236}">
                <a16:creationId xmlns:a16="http://schemas.microsoft.com/office/drawing/2014/main" id="{043A77ED-A5D6-2729-BA1D-31A29580F1EC}"/>
              </a:ext>
            </a:extLst>
          </p:cNvPr>
          <p:cNvCxnSpPr>
            <a:cxnSpLocks/>
            <a:stCxn id="46" idx="3"/>
            <a:endCxn id="47" idx="1"/>
          </p:cNvCxnSpPr>
          <p:nvPr/>
        </p:nvCxnSpPr>
        <p:spPr bwMode="auto">
          <a:xfrm flipV="1">
            <a:off x="9810856" y="1900615"/>
            <a:ext cx="463893" cy="447326"/>
          </a:xfrm>
          <a:prstGeom prst="bentConnector3">
            <a:avLst>
              <a:gd name="adj1" fmla="val 71426"/>
            </a:avLst>
          </a:prstGeom>
          <a:solidFill>
            <a:schemeClr val="accent1"/>
          </a:solidFill>
          <a:ln w="9525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6" name="Rectangle 45">
            <a:extLst>
              <a:ext uri="{FF2B5EF4-FFF2-40B4-BE49-F238E27FC236}">
                <a16:creationId xmlns:a16="http://schemas.microsoft.com/office/drawing/2014/main" id="{58EFF60B-39DB-0023-7433-FB544D3EB873}"/>
              </a:ext>
            </a:extLst>
          </p:cNvPr>
          <p:cNvSpPr/>
          <p:nvPr/>
        </p:nvSpPr>
        <p:spPr bwMode="auto">
          <a:xfrm>
            <a:off x="9702856" y="2293941"/>
            <a:ext cx="108000" cy="108000"/>
          </a:xfrm>
          <a:prstGeom prst="rect">
            <a:avLst/>
          </a:prstGeom>
          <a:ln>
            <a:solidFill>
              <a:srgbClr val="7030A0"/>
            </a:solidFill>
            <a:headEnd type="none" w="med" len="med"/>
            <a:tailEnd type="none" w="med" len="med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</a:pPr>
            <a:endParaRPr lang="en-GB" i="1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581CA0BC-6BCE-18B4-0494-3BEDD3F13436}"/>
              </a:ext>
            </a:extLst>
          </p:cNvPr>
          <p:cNvSpPr/>
          <p:nvPr/>
        </p:nvSpPr>
        <p:spPr bwMode="auto">
          <a:xfrm>
            <a:off x="10274749" y="1846615"/>
            <a:ext cx="108000" cy="108000"/>
          </a:xfrm>
          <a:prstGeom prst="rect">
            <a:avLst/>
          </a:prstGeom>
          <a:ln>
            <a:solidFill>
              <a:srgbClr val="7030A0"/>
            </a:solidFill>
            <a:headEnd type="none" w="med" len="med"/>
            <a:tailEnd type="none" w="med" len="med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</a:pPr>
            <a:endParaRPr lang="en-GB" i="1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48" name="Flowchart: Decision 47">
            <a:extLst>
              <a:ext uri="{FF2B5EF4-FFF2-40B4-BE49-F238E27FC236}">
                <a16:creationId xmlns:a16="http://schemas.microsoft.com/office/drawing/2014/main" id="{7ACD1D90-2EA5-9E51-668E-8278CC6F4EF7}"/>
              </a:ext>
            </a:extLst>
          </p:cNvPr>
          <p:cNvSpPr/>
          <p:nvPr/>
        </p:nvSpPr>
        <p:spPr>
          <a:xfrm>
            <a:off x="8042254" y="3466811"/>
            <a:ext cx="177065" cy="129492"/>
          </a:xfrm>
          <a:prstGeom prst="flowChartDecis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49" name="Connector: Elbow 48">
            <a:extLst>
              <a:ext uri="{FF2B5EF4-FFF2-40B4-BE49-F238E27FC236}">
                <a16:creationId xmlns:a16="http://schemas.microsoft.com/office/drawing/2014/main" id="{AB79A4E1-E602-FDBB-333A-ED6BDEA65072}"/>
              </a:ext>
            </a:extLst>
          </p:cNvPr>
          <p:cNvCxnSpPr>
            <a:cxnSpLocks/>
            <a:stCxn id="48" idx="0"/>
            <a:endCxn id="4" idx="1"/>
          </p:cNvCxnSpPr>
          <p:nvPr/>
        </p:nvCxnSpPr>
        <p:spPr bwMode="auto">
          <a:xfrm rot="5400000" flipH="1" flipV="1">
            <a:off x="8208562" y="3180526"/>
            <a:ext cx="208510" cy="364060"/>
          </a:xfrm>
          <a:prstGeom prst="bentConnector2">
            <a:avLst/>
          </a:prstGeom>
          <a:solidFill>
            <a:schemeClr val="accent1"/>
          </a:solidFill>
          <a:ln w="9525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50" name="Picture 49">
            <a:extLst>
              <a:ext uri="{FF2B5EF4-FFF2-40B4-BE49-F238E27FC236}">
                <a16:creationId xmlns:a16="http://schemas.microsoft.com/office/drawing/2014/main" id="{AAA80188-FF6A-8DFC-CFD1-C1FC936F0F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4515" y="968533"/>
            <a:ext cx="247911" cy="900962"/>
          </a:xfrm>
          <a:prstGeom prst="rect">
            <a:avLst/>
          </a:prstGeom>
        </p:spPr>
      </p:pic>
      <p:cxnSp>
        <p:nvCxnSpPr>
          <p:cNvPr id="51" name="Connector: Elbow 50">
            <a:extLst>
              <a:ext uri="{FF2B5EF4-FFF2-40B4-BE49-F238E27FC236}">
                <a16:creationId xmlns:a16="http://schemas.microsoft.com/office/drawing/2014/main" id="{0AA573CC-0C5F-56A4-C2A3-E02FDD98E7F4}"/>
              </a:ext>
            </a:extLst>
          </p:cNvPr>
          <p:cNvCxnSpPr>
            <a:cxnSpLocks/>
          </p:cNvCxnSpPr>
          <p:nvPr/>
        </p:nvCxnSpPr>
        <p:spPr bwMode="auto">
          <a:xfrm rot="10800000">
            <a:off x="3846103" y="1443236"/>
            <a:ext cx="468145" cy="1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9525" cap="flat" cmpd="sng" algn="ctr">
            <a:solidFill>
              <a:srgbClr val="0070C0"/>
            </a:solidFill>
            <a:prstDash val="solid"/>
            <a:round/>
            <a:headEnd type="triangle" w="med" len="med"/>
            <a:tailEnd type="none" w="med" len="med"/>
          </a:ln>
          <a:effectLst/>
        </p:spPr>
      </p:cxnSp>
      <p:sp>
        <p:nvSpPr>
          <p:cNvPr id="52" name="Rectangle 51">
            <a:extLst>
              <a:ext uri="{FF2B5EF4-FFF2-40B4-BE49-F238E27FC236}">
                <a16:creationId xmlns:a16="http://schemas.microsoft.com/office/drawing/2014/main" id="{5E1C197B-6C7E-8C4E-2014-3296CF08CD2B}"/>
              </a:ext>
            </a:extLst>
          </p:cNvPr>
          <p:cNvSpPr/>
          <p:nvPr/>
        </p:nvSpPr>
        <p:spPr bwMode="auto">
          <a:xfrm>
            <a:off x="4514330" y="1501773"/>
            <a:ext cx="108000" cy="108000"/>
          </a:xfrm>
          <a:prstGeom prst="rect">
            <a:avLst/>
          </a:prstGeom>
          <a:ln>
            <a:solidFill>
              <a:srgbClr val="0070C0"/>
            </a:solidFill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</a:pPr>
            <a:endParaRPr lang="en-GB" i="1">
              <a:solidFill>
                <a:schemeClr val="tx1"/>
              </a:solidFill>
              <a:latin typeface="Arial" charset="0"/>
            </a:endParaRPr>
          </a:p>
        </p:txBody>
      </p:sp>
      <p:cxnSp>
        <p:nvCxnSpPr>
          <p:cNvPr id="53" name="Connector: Elbow 52">
            <a:extLst>
              <a:ext uri="{FF2B5EF4-FFF2-40B4-BE49-F238E27FC236}">
                <a16:creationId xmlns:a16="http://schemas.microsoft.com/office/drawing/2014/main" id="{76790439-142E-4B55-3F72-3FF8D57A1B50}"/>
              </a:ext>
            </a:extLst>
          </p:cNvPr>
          <p:cNvCxnSpPr>
            <a:cxnSpLocks/>
          </p:cNvCxnSpPr>
          <p:nvPr/>
        </p:nvCxnSpPr>
        <p:spPr bwMode="auto">
          <a:xfrm rot="10800000">
            <a:off x="4602015" y="1586900"/>
            <a:ext cx="469740" cy="259715"/>
          </a:xfrm>
          <a:prstGeom prst="bentConnector3">
            <a:avLst>
              <a:gd name="adj1" fmla="val 71159"/>
            </a:avLst>
          </a:prstGeom>
          <a:solidFill>
            <a:schemeClr val="accent1"/>
          </a:solidFill>
          <a:ln w="9525" cap="flat" cmpd="sng" algn="ctr">
            <a:solidFill>
              <a:srgbClr val="0070C0"/>
            </a:solidFill>
            <a:prstDash val="solid"/>
            <a:round/>
            <a:headEnd type="triangle" w="med" len="med"/>
            <a:tailEnd type="none" w="med" len="med"/>
          </a:ln>
          <a:effectLst/>
        </p:spPr>
      </p:cxnSp>
      <p:sp>
        <p:nvSpPr>
          <p:cNvPr id="54" name="Rectangle 53">
            <a:extLst>
              <a:ext uri="{FF2B5EF4-FFF2-40B4-BE49-F238E27FC236}">
                <a16:creationId xmlns:a16="http://schemas.microsoft.com/office/drawing/2014/main" id="{21675DE1-3D93-0CF8-F2F9-BA93A4A928A4}"/>
              </a:ext>
            </a:extLst>
          </p:cNvPr>
          <p:cNvSpPr/>
          <p:nvPr/>
        </p:nvSpPr>
        <p:spPr bwMode="auto">
          <a:xfrm>
            <a:off x="5092070" y="1761488"/>
            <a:ext cx="108000" cy="108000"/>
          </a:xfrm>
          <a:prstGeom prst="rect">
            <a:avLst/>
          </a:prstGeom>
          <a:ln>
            <a:solidFill>
              <a:srgbClr val="0070C0"/>
            </a:solidFill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</a:pPr>
            <a:endParaRPr lang="en-GB" i="1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A78D5673-1829-E947-319B-C7C29B520C94}"/>
              </a:ext>
            </a:extLst>
          </p:cNvPr>
          <p:cNvSpPr txBox="1"/>
          <p:nvPr/>
        </p:nvSpPr>
        <p:spPr>
          <a:xfrm>
            <a:off x="3846102" y="1157404"/>
            <a:ext cx="54484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PTP</a:t>
            </a:r>
            <a:endParaRPr lang="en-DE" sz="1100" dirty="0"/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74A01FF5-6DD4-251A-B2DC-C135900BA7D4}"/>
              </a:ext>
            </a:extLst>
          </p:cNvPr>
          <p:cNvSpPr txBox="1"/>
          <p:nvPr/>
        </p:nvSpPr>
        <p:spPr>
          <a:xfrm>
            <a:off x="10026109" y="2368047"/>
            <a:ext cx="137849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Motion Controller</a:t>
            </a:r>
            <a:endParaRPr lang="en-DE" sz="1100" dirty="0"/>
          </a:p>
        </p:txBody>
      </p:sp>
      <p:pic>
        <p:nvPicPr>
          <p:cNvPr id="58" name="Picture 57">
            <a:extLst>
              <a:ext uri="{FF2B5EF4-FFF2-40B4-BE49-F238E27FC236}">
                <a16:creationId xmlns:a16="http://schemas.microsoft.com/office/drawing/2014/main" id="{2D9D6A46-F977-A437-8B19-9504703F39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82749" y="1436483"/>
            <a:ext cx="267953" cy="928264"/>
          </a:xfrm>
          <a:prstGeom prst="rect">
            <a:avLst/>
          </a:prstGeom>
        </p:spPr>
      </p:pic>
      <p:sp>
        <p:nvSpPr>
          <p:cNvPr id="60" name="Rectangle: Rounded Corners 59">
            <a:extLst>
              <a:ext uri="{FF2B5EF4-FFF2-40B4-BE49-F238E27FC236}">
                <a16:creationId xmlns:a16="http://schemas.microsoft.com/office/drawing/2014/main" id="{75C36F60-589D-B3A0-CD57-7D09B537D36C}"/>
              </a:ext>
            </a:extLst>
          </p:cNvPr>
          <p:cNvSpPr/>
          <p:nvPr/>
        </p:nvSpPr>
        <p:spPr>
          <a:xfrm>
            <a:off x="179056" y="1535697"/>
            <a:ext cx="3200140" cy="2287334"/>
          </a:xfrm>
          <a:prstGeom prst="roundRect">
            <a:avLst/>
          </a:prstGeom>
          <a:noFill/>
          <a:ln w="15875"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A1DD778F-31AF-C22D-DCD8-891480FD6D85}"/>
              </a:ext>
            </a:extLst>
          </p:cNvPr>
          <p:cNvSpPr txBox="1"/>
          <p:nvPr/>
        </p:nvSpPr>
        <p:spPr>
          <a:xfrm>
            <a:off x="2598904" y="1567133"/>
            <a:ext cx="5971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PLC1</a:t>
            </a:r>
            <a:endParaRPr lang="en-DE" sz="1600" dirty="0"/>
          </a:p>
        </p:txBody>
      </p:sp>
      <p:sp>
        <p:nvSpPr>
          <p:cNvPr id="62" name="Rectangle: Rounded Corners 61">
            <a:extLst>
              <a:ext uri="{FF2B5EF4-FFF2-40B4-BE49-F238E27FC236}">
                <a16:creationId xmlns:a16="http://schemas.microsoft.com/office/drawing/2014/main" id="{BDC07031-BDB6-C554-4761-11D5701F0211}"/>
              </a:ext>
            </a:extLst>
          </p:cNvPr>
          <p:cNvSpPr/>
          <p:nvPr/>
        </p:nvSpPr>
        <p:spPr>
          <a:xfrm>
            <a:off x="2054726" y="2390439"/>
            <a:ext cx="1211030" cy="351143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dirty="0"/>
              <a:t>Publisher</a:t>
            </a:r>
            <a:endParaRPr lang="en-GB" sz="1200" dirty="0"/>
          </a:p>
        </p:txBody>
      </p:sp>
      <p:sp>
        <p:nvSpPr>
          <p:cNvPr id="63" name="Rectangle: Rounded Corners 62">
            <a:extLst>
              <a:ext uri="{FF2B5EF4-FFF2-40B4-BE49-F238E27FC236}">
                <a16:creationId xmlns:a16="http://schemas.microsoft.com/office/drawing/2014/main" id="{418A9ED9-EAB3-5147-389C-37060743C5BE}"/>
              </a:ext>
            </a:extLst>
          </p:cNvPr>
          <p:cNvSpPr/>
          <p:nvPr/>
        </p:nvSpPr>
        <p:spPr>
          <a:xfrm>
            <a:off x="944622" y="3248833"/>
            <a:ext cx="1773709" cy="351143"/>
          </a:xfrm>
          <a:prstGeom prst="roundRect">
            <a:avLst/>
          </a:prstGeom>
          <a:solidFill>
            <a:schemeClr val="tx2">
              <a:lumMod val="75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dirty="0"/>
              <a:t>CCS Emulator</a:t>
            </a:r>
            <a:endParaRPr lang="en-GB" sz="1200" dirty="0"/>
          </a:p>
        </p:txBody>
      </p:sp>
      <p:cxnSp>
        <p:nvCxnSpPr>
          <p:cNvPr id="64" name="Connector: Elbow 63">
            <a:extLst>
              <a:ext uri="{FF2B5EF4-FFF2-40B4-BE49-F238E27FC236}">
                <a16:creationId xmlns:a16="http://schemas.microsoft.com/office/drawing/2014/main" id="{6905F342-AF62-A40B-B2F2-2CC22B2F58A9}"/>
              </a:ext>
            </a:extLst>
          </p:cNvPr>
          <p:cNvCxnSpPr>
            <a:cxnSpLocks/>
            <a:endCxn id="66" idx="0"/>
          </p:cNvCxnSpPr>
          <p:nvPr/>
        </p:nvCxnSpPr>
        <p:spPr bwMode="auto">
          <a:xfrm rot="5400000">
            <a:off x="2186336" y="2826228"/>
            <a:ext cx="457334" cy="303490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9525" cap="flat" cmpd="sng" algn="ctr">
            <a:solidFill>
              <a:srgbClr val="92D050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sp>
        <p:nvSpPr>
          <p:cNvPr id="65" name="Rectangle 64">
            <a:extLst>
              <a:ext uri="{FF2B5EF4-FFF2-40B4-BE49-F238E27FC236}">
                <a16:creationId xmlns:a16="http://schemas.microsoft.com/office/drawing/2014/main" id="{B6BC7E4A-B93D-A68D-0F39-9D14E6E3228E}"/>
              </a:ext>
            </a:extLst>
          </p:cNvPr>
          <p:cNvSpPr/>
          <p:nvPr/>
        </p:nvSpPr>
        <p:spPr bwMode="auto">
          <a:xfrm>
            <a:off x="2511765" y="2672787"/>
            <a:ext cx="108000" cy="108000"/>
          </a:xfrm>
          <a:prstGeom prst="rect">
            <a:avLst/>
          </a:prstGeom>
          <a:ln>
            <a:solidFill>
              <a:srgbClr val="92D050"/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</a:pPr>
            <a:endParaRPr lang="en-GB" i="1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BDF1B146-F603-CF16-0CEE-B2B2A0A01EBC}"/>
              </a:ext>
            </a:extLst>
          </p:cNvPr>
          <p:cNvSpPr/>
          <p:nvPr/>
        </p:nvSpPr>
        <p:spPr bwMode="auto">
          <a:xfrm>
            <a:off x="2209258" y="3206640"/>
            <a:ext cx="108000" cy="108000"/>
          </a:xfrm>
          <a:prstGeom prst="rect">
            <a:avLst/>
          </a:prstGeom>
          <a:ln>
            <a:solidFill>
              <a:srgbClr val="92D050"/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</a:pPr>
            <a:endParaRPr lang="en-GB" i="1">
              <a:solidFill>
                <a:schemeClr val="tx1"/>
              </a:solidFill>
              <a:latin typeface="Arial" charset="0"/>
            </a:endParaRPr>
          </a:p>
        </p:txBody>
      </p: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3AD97AAE-B949-7E82-9CE0-CF7D6C8987A3}"/>
              </a:ext>
            </a:extLst>
          </p:cNvPr>
          <p:cNvCxnSpPr>
            <a:cxnSpLocks/>
          </p:cNvCxnSpPr>
          <p:nvPr/>
        </p:nvCxnSpPr>
        <p:spPr>
          <a:xfrm>
            <a:off x="3375497" y="3596303"/>
            <a:ext cx="146138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TextBox 19">
            <a:extLst>
              <a:ext uri="{FF2B5EF4-FFF2-40B4-BE49-F238E27FC236}">
                <a16:creationId xmlns:a16="http://schemas.microsoft.com/office/drawing/2014/main" id="{120DD4D8-453C-058F-2166-27CEF85B2701}"/>
              </a:ext>
            </a:extLst>
          </p:cNvPr>
          <p:cNvSpPr txBox="1"/>
          <p:nvPr/>
        </p:nvSpPr>
        <p:spPr>
          <a:xfrm>
            <a:off x="3412749" y="3295212"/>
            <a:ext cx="167943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100" dirty="0">
                <a:solidFill>
                  <a:srgbClr val="000000"/>
                </a:solidFill>
                <a:latin typeface="Arial"/>
              </a:rPr>
              <a:t>1Gb point to point</a:t>
            </a:r>
          </a:p>
        </p:txBody>
      </p:sp>
      <p:pic>
        <p:nvPicPr>
          <p:cNvPr id="69" name="Picture 2" descr="Planewave Series 5 Rotator | First Light Optics">
            <a:extLst>
              <a:ext uri="{FF2B5EF4-FFF2-40B4-BE49-F238E27FC236}">
                <a16:creationId xmlns:a16="http://schemas.microsoft.com/office/drawing/2014/main" id="{964BF1FF-C254-09E4-33DB-71734B9CD8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52623" y="429866"/>
            <a:ext cx="1270259" cy="10359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9" name="Connector: Elbow 58">
            <a:extLst>
              <a:ext uri="{FF2B5EF4-FFF2-40B4-BE49-F238E27FC236}">
                <a16:creationId xmlns:a16="http://schemas.microsoft.com/office/drawing/2014/main" id="{5DFBE1FD-5CBC-21B5-4FB5-52FDEC044C97}"/>
              </a:ext>
            </a:extLst>
          </p:cNvPr>
          <p:cNvCxnSpPr>
            <a:cxnSpLocks/>
          </p:cNvCxnSpPr>
          <p:nvPr/>
        </p:nvCxnSpPr>
        <p:spPr bwMode="auto">
          <a:xfrm rot="10800000" flipV="1">
            <a:off x="10427149" y="1337881"/>
            <a:ext cx="856128" cy="715134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9525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73" name="TextBox 29">
            <a:extLst>
              <a:ext uri="{FF2B5EF4-FFF2-40B4-BE49-F238E27FC236}">
                <a16:creationId xmlns:a16="http://schemas.microsoft.com/office/drawing/2014/main" id="{E939C24E-C8B3-C704-91C0-0D15B7074664}"/>
              </a:ext>
            </a:extLst>
          </p:cNvPr>
          <p:cNvSpPr txBox="1"/>
          <p:nvPr/>
        </p:nvSpPr>
        <p:spPr>
          <a:xfrm flipH="1">
            <a:off x="4850977" y="4218011"/>
            <a:ext cx="38723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fontAlgn="base">
              <a:buBlip>
                <a:blip r:embed="rId6"/>
              </a:buBlip>
              <a:defRPr/>
            </a:pPr>
            <a:r>
              <a:rPr lang="en-US" sz="1600" dirty="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CCS data is extrapolated at each PLC cycle.</a:t>
            </a:r>
          </a:p>
          <a:p>
            <a:pPr marL="285750" indent="-285750" fontAlgn="base">
              <a:buBlip>
                <a:blip r:embed="rId6"/>
              </a:buBlip>
              <a:defRPr/>
            </a:pPr>
            <a:r>
              <a:rPr lang="en-US" sz="1600" b="0" i="0" dirty="0">
                <a:solidFill>
                  <a:srgbClr val="40404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Rotation is used by the Derotator device during tracking.</a:t>
            </a:r>
            <a:endParaRPr lang="en-GB" sz="2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fontAlgn="base">
              <a:buBlip>
                <a:blip r:embed="rId6"/>
              </a:buBlip>
              <a:defRPr/>
            </a:pP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5" name="TextBox 29">
            <a:extLst>
              <a:ext uri="{FF2B5EF4-FFF2-40B4-BE49-F238E27FC236}">
                <a16:creationId xmlns:a16="http://schemas.microsoft.com/office/drawing/2014/main" id="{F4BD0624-9741-5C77-1DEF-8DF8FA9F6CE1}"/>
              </a:ext>
            </a:extLst>
          </p:cNvPr>
          <p:cNvSpPr txBox="1"/>
          <p:nvPr/>
        </p:nvSpPr>
        <p:spPr>
          <a:xfrm flipH="1">
            <a:off x="134776" y="4174875"/>
            <a:ext cx="4369331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fontAlgn="base">
              <a:buBlip>
                <a:blip r:embed="rId6"/>
              </a:buBlip>
              <a:defRPr/>
            </a:pPr>
            <a:r>
              <a:rPr lang="en-US" sz="1600" b="0" i="0" dirty="0">
                <a:solidFill>
                  <a:srgbClr val="40404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Task Publishing at 20Hz.</a:t>
            </a:r>
          </a:p>
          <a:p>
            <a:pPr marL="285750" indent="-285750" fontAlgn="base">
              <a:buBlip>
                <a:blip r:embed="rId6"/>
              </a:buBlip>
              <a:defRPr/>
            </a:pPr>
            <a:r>
              <a:rPr lang="en-US" sz="1600" dirty="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 uses C++ modules for the CCS data generation (pointing kernel).</a:t>
            </a:r>
            <a:endParaRPr lang="en-US" sz="1600" b="0" i="0" dirty="0">
              <a:solidFill>
                <a:srgbClr val="40404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fontAlgn="base">
              <a:buBlip>
                <a:blip r:embed="rId6"/>
              </a:buBlip>
              <a:defRPr/>
            </a:pPr>
            <a:r>
              <a:rPr lang="en-US" sz="1600" dirty="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CCS Data is computed ahead of time (50ms).</a:t>
            </a:r>
          </a:p>
          <a:p>
            <a:pPr marL="285750" indent="-285750" fontAlgn="base">
              <a:buBlip>
                <a:blip r:embed="rId6"/>
              </a:buBlip>
              <a:defRPr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It requires </a:t>
            </a:r>
            <a:r>
              <a:rPr lang="it-IT" sz="1600" dirty="0">
                <a:latin typeface="Arial" panose="020B0604020202020204" pitchFamily="34" charset="0"/>
                <a:cs typeface="Arial" panose="020B0604020202020204" pitchFamily="34" charset="0"/>
              </a:rPr>
              <a:t>TwinCAT 3 TCP/UDP Real-Time (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TF6311).</a:t>
            </a:r>
          </a:p>
          <a:p>
            <a:pPr marL="285750" indent="-285750" fontAlgn="base">
              <a:buBlip>
                <a:blip r:embed="rId6"/>
              </a:buBlip>
              <a:defRPr/>
            </a:pPr>
            <a:endParaRPr lang="it-IT" dirty="0"/>
          </a:p>
          <a:p>
            <a:pPr marL="285750" indent="-285750" fontAlgn="base">
              <a:buBlip>
                <a:blip r:embed="rId6"/>
              </a:buBlip>
              <a:defRPr/>
            </a:pPr>
            <a:endParaRPr lang="en-GB" sz="2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fontAlgn="base">
              <a:buBlip>
                <a:blip r:embed="rId6"/>
              </a:buBlip>
              <a:defRPr/>
            </a:pP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1CF66159-C910-122A-D291-9E6A5880EE14}"/>
              </a:ext>
            </a:extLst>
          </p:cNvPr>
          <p:cNvSpPr/>
          <p:nvPr/>
        </p:nvSpPr>
        <p:spPr>
          <a:xfrm>
            <a:off x="521524" y="2039296"/>
            <a:ext cx="1211030" cy="351143"/>
          </a:xfrm>
          <a:prstGeom prst="round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dirty="0"/>
              <a:t>Time FB</a:t>
            </a:r>
            <a:endParaRPr lang="en-GB" sz="1200" dirty="0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EB85F9B9-E041-B4C5-0F25-BF03E1E21D11}"/>
              </a:ext>
            </a:extLst>
          </p:cNvPr>
          <p:cNvSpPr/>
          <p:nvPr/>
        </p:nvSpPr>
        <p:spPr bwMode="auto">
          <a:xfrm>
            <a:off x="884391" y="2364747"/>
            <a:ext cx="108000" cy="108000"/>
          </a:xfrm>
          <a:prstGeom prst="rect">
            <a:avLst/>
          </a:prstGeom>
          <a:ln>
            <a:solidFill>
              <a:srgbClr val="92D050"/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</a:pPr>
            <a:endParaRPr lang="en-GB" i="1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D543E2C2-9E4F-CEB2-F8EF-040DFCB6031B}"/>
              </a:ext>
            </a:extLst>
          </p:cNvPr>
          <p:cNvSpPr/>
          <p:nvPr/>
        </p:nvSpPr>
        <p:spPr bwMode="auto">
          <a:xfrm>
            <a:off x="1158016" y="3198953"/>
            <a:ext cx="108000" cy="108000"/>
          </a:xfrm>
          <a:prstGeom prst="rect">
            <a:avLst/>
          </a:prstGeom>
          <a:ln>
            <a:solidFill>
              <a:srgbClr val="92D050"/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</a:pPr>
            <a:endParaRPr lang="en-GB" i="1">
              <a:solidFill>
                <a:schemeClr val="tx1"/>
              </a:solidFill>
              <a:latin typeface="Arial" charset="0"/>
            </a:endParaRPr>
          </a:p>
        </p:txBody>
      </p:sp>
      <p:cxnSp>
        <p:nvCxnSpPr>
          <p:cNvPr id="71" name="Connector: Elbow 70">
            <a:extLst>
              <a:ext uri="{FF2B5EF4-FFF2-40B4-BE49-F238E27FC236}">
                <a16:creationId xmlns:a16="http://schemas.microsoft.com/office/drawing/2014/main" id="{5B36022F-DAFB-7E83-A742-CDD19F0000C1}"/>
              </a:ext>
            </a:extLst>
          </p:cNvPr>
          <p:cNvCxnSpPr>
            <a:cxnSpLocks/>
            <a:stCxn id="42" idx="2"/>
            <a:endCxn id="43" idx="0"/>
          </p:cNvCxnSpPr>
          <p:nvPr/>
        </p:nvCxnSpPr>
        <p:spPr bwMode="auto">
          <a:xfrm rot="16200000" flipH="1">
            <a:off x="712100" y="2699037"/>
            <a:ext cx="726206" cy="273625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9525" cap="flat" cmpd="sng" algn="ctr">
            <a:solidFill>
              <a:srgbClr val="92D050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29938501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75E0D82-B908-DA4B-8A97-EAEF836CE15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HW &amp; SW Setup with ASTRO</a:t>
            </a:r>
            <a:endParaRPr lang="en-NL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7BFF40B-7339-4EA0-98BA-3DF2D61AEB74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A6D58B66-3E1F-43AD-B4A7-9E9FC8E09232}" type="slidenum">
              <a:rPr lang="en-US" smtClean="0"/>
              <a:t>6</a:t>
            </a:fld>
            <a:endParaRPr lang="en-US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F000BE85-80C9-61F9-BDB7-47009E4EC6CB}"/>
              </a:ext>
            </a:extLst>
          </p:cNvPr>
          <p:cNvSpPr/>
          <p:nvPr/>
        </p:nvSpPr>
        <p:spPr>
          <a:xfrm>
            <a:off x="6894647" y="3749479"/>
            <a:ext cx="1030501" cy="351143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dirty="0">
                <a:solidFill>
                  <a:schemeClr val="tx1"/>
                </a:solidFill>
              </a:rPr>
              <a:t>Motor FB</a:t>
            </a:r>
            <a:endParaRPr lang="en-GB" sz="1200" dirty="0">
              <a:solidFill>
                <a:schemeClr val="tx1"/>
              </a:solidFill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18DBADD6-3821-E7D2-E473-37D8E9706907}"/>
              </a:ext>
            </a:extLst>
          </p:cNvPr>
          <p:cNvSpPr/>
          <p:nvPr/>
        </p:nvSpPr>
        <p:spPr>
          <a:xfrm>
            <a:off x="6828138" y="2871529"/>
            <a:ext cx="1322810" cy="351143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dirty="0"/>
              <a:t>Beckhoff NC Task</a:t>
            </a:r>
            <a:endParaRPr lang="en-GB" sz="1200" dirty="0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582CD153-E8B7-63F9-57C6-754703A8B76E}"/>
              </a:ext>
            </a:extLst>
          </p:cNvPr>
          <p:cNvSpPr/>
          <p:nvPr/>
        </p:nvSpPr>
        <p:spPr>
          <a:xfrm>
            <a:off x="6210516" y="4263053"/>
            <a:ext cx="1682039" cy="351143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dirty="0">
                <a:solidFill>
                  <a:schemeClr val="tx1"/>
                </a:solidFill>
              </a:rPr>
              <a:t>Derotator FB</a:t>
            </a:r>
            <a:endParaRPr lang="en-GB" sz="1200" dirty="0">
              <a:solidFill>
                <a:schemeClr val="tx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72E55CC-E88B-15D2-158E-D15302463FF5}"/>
              </a:ext>
            </a:extLst>
          </p:cNvPr>
          <p:cNvSpPr txBox="1"/>
          <p:nvPr/>
        </p:nvSpPr>
        <p:spPr>
          <a:xfrm>
            <a:off x="7589397" y="1897638"/>
            <a:ext cx="5971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PLC2</a:t>
            </a:r>
            <a:endParaRPr lang="en-DE" sz="1600" dirty="0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544B1E02-CEF5-38CB-E8D3-8A92E56B51D6}"/>
              </a:ext>
            </a:extLst>
          </p:cNvPr>
          <p:cNvSpPr/>
          <p:nvPr/>
        </p:nvSpPr>
        <p:spPr>
          <a:xfrm>
            <a:off x="4535588" y="2968224"/>
            <a:ext cx="1211030" cy="351143"/>
          </a:xfrm>
          <a:prstGeom prst="round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dirty="0"/>
              <a:t>Time FB</a:t>
            </a:r>
            <a:endParaRPr lang="en-GB" sz="1200" dirty="0"/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9D8ACCE8-CC78-BBAA-B7AB-C4CDCAFBA3CE}"/>
              </a:ext>
            </a:extLst>
          </p:cNvPr>
          <p:cNvSpPr/>
          <p:nvPr/>
        </p:nvSpPr>
        <p:spPr>
          <a:xfrm>
            <a:off x="3250779" y="1889222"/>
            <a:ext cx="5182130" cy="2857062"/>
          </a:xfrm>
          <a:prstGeom prst="roundRect">
            <a:avLst/>
          </a:prstGeom>
          <a:noFill/>
          <a:ln w="15875"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cxnSp>
        <p:nvCxnSpPr>
          <p:cNvPr id="16" name="Connector: Elbow 15">
            <a:extLst>
              <a:ext uri="{FF2B5EF4-FFF2-40B4-BE49-F238E27FC236}">
                <a16:creationId xmlns:a16="http://schemas.microsoft.com/office/drawing/2014/main" id="{DA3440D0-835E-E6B2-0224-F428D9A1F6DF}"/>
              </a:ext>
            </a:extLst>
          </p:cNvPr>
          <p:cNvCxnSpPr>
            <a:cxnSpLocks/>
            <a:stCxn id="26" idx="2"/>
            <a:endCxn id="31" idx="3"/>
          </p:cNvCxnSpPr>
          <p:nvPr/>
        </p:nvCxnSpPr>
        <p:spPr bwMode="auto">
          <a:xfrm rot="5400000">
            <a:off x="5671021" y="2823004"/>
            <a:ext cx="457333" cy="227862"/>
          </a:xfrm>
          <a:prstGeom prst="bentConnector2">
            <a:avLst/>
          </a:prstGeom>
          <a:solidFill>
            <a:schemeClr val="accent1"/>
          </a:solidFill>
          <a:ln w="9525" cap="flat" cmpd="sng" algn="ctr">
            <a:solidFill>
              <a:srgbClr val="92D050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cxnSp>
        <p:nvCxnSpPr>
          <p:cNvPr id="17" name="Connector: Elbow 16">
            <a:extLst>
              <a:ext uri="{FF2B5EF4-FFF2-40B4-BE49-F238E27FC236}">
                <a16:creationId xmlns:a16="http://schemas.microsoft.com/office/drawing/2014/main" id="{0B0820AA-6CE2-5428-B580-5069CA1F5E8F}"/>
              </a:ext>
            </a:extLst>
          </p:cNvPr>
          <p:cNvCxnSpPr>
            <a:cxnSpLocks/>
            <a:stCxn id="27" idx="0"/>
            <a:endCxn id="14" idx="0"/>
          </p:cNvCxnSpPr>
          <p:nvPr/>
        </p:nvCxnSpPr>
        <p:spPr bwMode="auto">
          <a:xfrm rot="16200000" flipH="1">
            <a:off x="4552493" y="2379614"/>
            <a:ext cx="840032" cy="337188"/>
          </a:xfrm>
          <a:prstGeom prst="bentConnector3">
            <a:avLst>
              <a:gd name="adj1" fmla="val 7937"/>
            </a:avLst>
          </a:prstGeom>
          <a:solidFill>
            <a:schemeClr val="accent1"/>
          </a:solidFill>
          <a:ln w="9525" cap="flat" cmpd="sng" algn="ctr">
            <a:solidFill>
              <a:srgbClr val="92D050"/>
            </a:solidFill>
            <a:prstDash val="solid"/>
            <a:round/>
            <a:headEnd type="triangle" w="med" len="med"/>
            <a:tailEnd type="none" w="med" len="med"/>
          </a:ln>
          <a:effectLst/>
        </p:spPr>
      </p:cxnSp>
      <p:sp>
        <p:nvSpPr>
          <p:cNvPr id="22" name="Rectangle 21">
            <a:extLst>
              <a:ext uri="{FF2B5EF4-FFF2-40B4-BE49-F238E27FC236}">
                <a16:creationId xmlns:a16="http://schemas.microsoft.com/office/drawing/2014/main" id="{F5A4BE5D-26CB-D38C-73D2-D92B3AF3F0BA}"/>
              </a:ext>
            </a:extLst>
          </p:cNvPr>
          <p:cNvSpPr/>
          <p:nvPr/>
        </p:nvSpPr>
        <p:spPr bwMode="auto">
          <a:xfrm>
            <a:off x="6110272" y="4381783"/>
            <a:ext cx="108000" cy="108000"/>
          </a:xfrm>
          <a:prstGeom prst="rect">
            <a:avLst/>
          </a:prstGeom>
          <a:ln>
            <a:solidFill>
              <a:srgbClr val="7030A0"/>
            </a:solidFill>
            <a:headEnd type="none" w="med" len="med"/>
            <a:tailEnd type="none" w="med" len="med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</a:pPr>
            <a:endParaRPr lang="en-GB" i="1">
              <a:solidFill>
                <a:schemeClr val="tx1"/>
              </a:solidFill>
              <a:latin typeface="Arial" charset="0"/>
            </a:endParaRPr>
          </a:p>
        </p:txBody>
      </p:sp>
      <p:cxnSp>
        <p:nvCxnSpPr>
          <p:cNvPr id="23" name="Connector: Elbow 22">
            <a:extLst>
              <a:ext uri="{FF2B5EF4-FFF2-40B4-BE49-F238E27FC236}">
                <a16:creationId xmlns:a16="http://schemas.microsoft.com/office/drawing/2014/main" id="{20B06823-1856-7B12-2EC3-22D3B11F1EDF}"/>
              </a:ext>
            </a:extLst>
          </p:cNvPr>
          <p:cNvCxnSpPr>
            <a:cxnSpLocks/>
            <a:stCxn id="9" idx="1"/>
          </p:cNvCxnSpPr>
          <p:nvPr/>
        </p:nvCxnSpPr>
        <p:spPr bwMode="auto">
          <a:xfrm rot="10800000">
            <a:off x="3824064" y="2358581"/>
            <a:ext cx="2386452" cy="2080045"/>
          </a:xfrm>
          <a:prstGeom prst="bentConnector3">
            <a:avLst>
              <a:gd name="adj1" fmla="val 73948"/>
            </a:avLst>
          </a:prstGeom>
          <a:solidFill>
            <a:schemeClr val="accent1"/>
          </a:solidFill>
          <a:ln w="9525" cap="flat" cmpd="sng" algn="ctr">
            <a:solidFill>
              <a:srgbClr val="0070C0"/>
            </a:solidFill>
            <a:prstDash val="solid"/>
            <a:round/>
            <a:headEnd type="triangle" w="med" len="med"/>
            <a:tailEnd type="none" w="med" len="med"/>
          </a:ln>
          <a:effectLst/>
        </p:spPr>
      </p:cxnSp>
      <p:sp>
        <p:nvSpPr>
          <p:cNvPr id="29" name="Rectangle 28">
            <a:extLst>
              <a:ext uri="{FF2B5EF4-FFF2-40B4-BE49-F238E27FC236}">
                <a16:creationId xmlns:a16="http://schemas.microsoft.com/office/drawing/2014/main" id="{87366A0B-AFBF-E715-2E75-06C901A5FEE5}"/>
              </a:ext>
            </a:extLst>
          </p:cNvPr>
          <p:cNvSpPr/>
          <p:nvPr/>
        </p:nvSpPr>
        <p:spPr bwMode="auto">
          <a:xfrm flipH="1" flipV="1">
            <a:off x="7120448" y="3151384"/>
            <a:ext cx="108000" cy="108000"/>
          </a:xfrm>
          <a:prstGeom prst="rect">
            <a:avLst/>
          </a:prstGeom>
          <a:solidFill>
            <a:schemeClr val="bg1"/>
          </a:solidFill>
          <a:ln>
            <a:solidFill>
              <a:srgbClr val="FFC000"/>
            </a:solidFill>
            <a:headEnd type="none" w="med" len="med"/>
            <a:tailEnd type="none" w="med" len="med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</a:pPr>
            <a:endParaRPr lang="en-GB" i="1">
              <a:solidFill>
                <a:schemeClr val="tx1"/>
              </a:solidFill>
              <a:latin typeface="Arial" charset="0"/>
            </a:endParaRPr>
          </a:p>
        </p:txBody>
      </p:sp>
      <p:cxnSp>
        <p:nvCxnSpPr>
          <p:cNvPr id="30" name="Connector: Elbow 29">
            <a:extLst>
              <a:ext uri="{FF2B5EF4-FFF2-40B4-BE49-F238E27FC236}">
                <a16:creationId xmlns:a16="http://schemas.microsoft.com/office/drawing/2014/main" id="{880E6F5E-88BF-3363-75E4-B3CB3058146D}"/>
              </a:ext>
            </a:extLst>
          </p:cNvPr>
          <p:cNvCxnSpPr>
            <a:cxnSpLocks/>
            <a:stCxn id="36" idx="2"/>
            <a:endCxn id="29" idx="0"/>
          </p:cNvCxnSpPr>
          <p:nvPr/>
        </p:nvCxnSpPr>
        <p:spPr bwMode="auto">
          <a:xfrm rot="16200000" flipV="1">
            <a:off x="6965091" y="3468741"/>
            <a:ext cx="421344" cy="2630"/>
          </a:xfrm>
          <a:prstGeom prst="bentConnector3">
            <a:avLst>
              <a:gd name="adj1" fmla="val 50000"/>
            </a:avLst>
          </a:prstGeom>
          <a:ln>
            <a:headEnd type="triangle" w="med" len="med"/>
            <a:tailEnd type="none" w="med" len="med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31" name="Rectangle 30">
            <a:extLst>
              <a:ext uri="{FF2B5EF4-FFF2-40B4-BE49-F238E27FC236}">
                <a16:creationId xmlns:a16="http://schemas.microsoft.com/office/drawing/2014/main" id="{0ABCA287-3099-CA6C-8B3C-00B37B20E0F9}"/>
              </a:ext>
            </a:extLst>
          </p:cNvPr>
          <p:cNvSpPr/>
          <p:nvPr/>
        </p:nvSpPr>
        <p:spPr bwMode="auto">
          <a:xfrm>
            <a:off x="5677756" y="3111602"/>
            <a:ext cx="108000" cy="108000"/>
          </a:xfrm>
          <a:prstGeom prst="rect">
            <a:avLst/>
          </a:prstGeom>
          <a:ln>
            <a:solidFill>
              <a:srgbClr val="92D050"/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</a:pPr>
            <a:endParaRPr lang="en-GB" i="1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8BE1E2AA-AD37-C84F-3BB0-0FA4527F1627}"/>
              </a:ext>
            </a:extLst>
          </p:cNvPr>
          <p:cNvSpPr txBox="1"/>
          <p:nvPr/>
        </p:nvSpPr>
        <p:spPr>
          <a:xfrm>
            <a:off x="5994482" y="2787779"/>
            <a:ext cx="108059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DC Time</a:t>
            </a:r>
            <a:endParaRPr lang="en-DE" sz="1100" dirty="0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1A14EEC2-E36D-8F26-ACAD-DEAD5F47B94B}"/>
              </a:ext>
            </a:extLst>
          </p:cNvPr>
          <p:cNvSpPr/>
          <p:nvPr/>
        </p:nvSpPr>
        <p:spPr bwMode="auto">
          <a:xfrm flipH="1" flipV="1">
            <a:off x="7589397" y="3145481"/>
            <a:ext cx="108000" cy="108000"/>
          </a:xfrm>
          <a:prstGeom prst="rect">
            <a:avLst/>
          </a:prstGeom>
          <a:solidFill>
            <a:schemeClr val="bg1"/>
          </a:solidFill>
          <a:ln>
            <a:solidFill>
              <a:srgbClr val="FFC000"/>
            </a:solidFill>
            <a:headEnd type="none" w="med" len="med"/>
            <a:tailEnd type="none" w="med" len="med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</a:pPr>
            <a:endParaRPr lang="en-GB" i="1">
              <a:solidFill>
                <a:schemeClr val="tx1"/>
              </a:solidFill>
              <a:latin typeface="Arial" charset="0"/>
            </a:endParaRPr>
          </a:p>
        </p:txBody>
      </p:sp>
      <p:cxnSp>
        <p:nvCxnSpPr>
          <p:cNvPr id="35" name="Connector: Elbow 34">
            <a:extLst>
              <a:ext uri="{FF2B5EF4-FFF2-40B4-BE49-F238E27FC236}">
                <a16:creationId xmlns:a16="http://schemas.microsoft.com/office/drawing/2014/main" id="{D3B39532-D6EF-B243-480F-00FDE57AA528}"/>
              </a:ext>
            </a:extLst>
          </p:cNvPr>
          <p:cNvCxnSpPr>
            <a:cxnSpLocks/>
            <a:stCxn id="37" idx="2"/>
            <a:endCxn id="34" idx="0"/>
          </p:cNvCxnSpPr>
          <p:nvPr/>
        </p:nvCxnSpPr>
        <p:spPr bwMode="auto">
          <a:xfrm rot="16200000" flipV="1">
            <a:off x="7437338" y="3459541"/>
            <a:ext cx="420201" cy="8082"/>
          </a:xfrm>
          <a:prstGeom prst="bentConnector3">
            <a:avLst>
              <a:gd name="adj1" fmla="val 50000"/>
            </a:avLst>
          </a:prstGeom>
          <a:ln>
            <a:headEnd type="none" w="med" len="med"/>
            <a:tailEnd type="triangle" w="med" len="med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36" name="Rectangle 35">
            <a:extLst>
              <a:ext uri="{FF2B5EF4-FFF2-40B4-BE49-F238E27FC236}">
                <a16:creationId xmlns:a16="http://schemas.microsoft.com/office/drawing/2014/main" id="{25E7921F-37C0-F49D-1CEC-4918AAF8BBC7}"/>
              </a:ext>
            </a:extLst>
          </p:cNvPr>
          <p:cNvSpPr/>
          <p:nvPr/>
        </p:nvSpPr>
        <p:spPr bwMode="auto">
          <a:xfrm flipH="1" flipV="1">
            <a:off x="7123078" y="3680728"/>
            <a:ext cx="108000" cy="108000"/>
          </a:xfrm>
          <a:prstGeom prst="rect">
            <a:avLst/>
          </a:prstGeom>
          <a:solidFill>
            <a:schemeClr val="bg1"/>
          </a:solidFill>
          <a:ln>
            <a:solidFill>
              <a:srgbClr val="FFC000"/>
            </a:solidFill>
            <a:headEnd type="none" w="med" len="med"/>
            <a:tailEnd type="none" w="med" len="med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</a:pPr>
            <a:endParaRPr lang="en-GB" i="1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FD5F2D0C-3271-4999-1047-2EF597F036F8}"/>
              </a:ext>
            </a:extLst>
          </p:cNvPr>
          <p:cNvSpPr/>
          <p:nvPr/>
        </p:nvSpPr>
        <p:spPr bwMode="auto">
          <a:xfrm flipH="1" flipV="1">
            <a:off x="7597479" y="3673682"/>
            <a:ext cx="108000" cy="108000"/>
          </a:xfrm>
          <a:prstGeom prst="rect">
            <a:avLst/>
          </a:prstGeom>
          <a:solidFill>
            <a:schemeClr val="bg1"/>
          </a:solidFill>
          <a:ln>
            <a:solidFill>
              <a:srgbClr val="FFC000"/>
            </a:solidFill>
            <a:headEnd type="none" w="med" len="med"/>
            <a:tailEnd type="none" w="med" len="med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</a:pPr>
            <a:endParaRPr lang="en-GB" i="1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9E09BA59-5DD6-9A17-71F3-894E131711A4}"/>
              </a:ext>
            </a:extLst>
          </p:cNvPr>
          <p:cNvSpPr txBox="1"/>
          <p:nvPr/>
        </p:nvSpPr>
        <p:spPr>
          <a:xfrm>
            <a:off x="6565715" y="3232761"/>
            <a:ext cx="54902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Motor Status</a:t>
            </a:r>
            <a:endParaRPr lang="en-DE" sz="1100" dirty="0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85B1FFCE-AAFE-0B15-DAE9-1726990D9D54}"/>
              </a:ext>
            </a:extLst>
          </p:cNvPr>
          <p:cNvSpPr txBox="1"/>
          <p:nvPr/>
        </p:nvSpPr>
        <p:spPr>
          <a:xfrm>
            <a:off x="7704497" y="3236831"/>
            <a:ext cx="62585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Motor Control</a:t>
            </a:r>
            <a:endParaRPr lang="en-DE" sz="1100" dirty="0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319297A3-ADF5-1ED6-5D6E-331CC5FD3C4E}"/>
              </a:ext>
            </a:extLst>
          </p:cNvPr>
          <p:cNvSpPr txBox="1"/>
          <p:nvPr/>
        </p:nvSpPr>
        <p:spPr>
          <a:xfrm>
            <a:off x="5370321" y="4390151"/>
            <a:ext cx="81269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Rotation</a:t>
            </a:r>
            <a:endParaRPr lang="en-DE" sz="1100" dirty="0"/>
          </a:p>
        </p:txBody>
      </p:sp>
      <p:cxnSp>
        <p:nvCxnSpPr>
          <p:cNvPr id="45" name="Connector: Elbow 44">
            <a:extLst>
              <a:ext uri="{FF2B5EF4-FFF2-40B4-BE49-F238E27FC236}">
                <a16:creationId xmlns:a16="http://schemas.microsoft.com/office/drawing/2014/main" id="{043A77ED-A5D6-2729-BA1D-31A29580F1EC}"/>
              </a:ext>
            </a:extLst>
          </p:cNvPr>
          <p:cNvCxnSpPr>
            <a:cxnSpLocks/>
            <a:stCxn id="46" idx="3"/>
            <a:endCxn id="47" idx="1"/>
          </p:cNvCxnSpPr>
          <p:nvPr/>
        </p:nvCxnSpPr>
        <p:spPr bwMode="auto">
          <a:xfrm flipV="1">
            <a:off x="8210656" y="2567365"/>
            <a:ext cx="463893" cy="447326"/>
          </a:xfrm>
          <a:prstGeom prst="bentConnector3">
            <a:avLst>
              <a:gd name="adj1" fmla="val 71426"/>
            </a:avLst>
          </a:prstGeom>
          <a:solidFill>
            <a:schemeClr val="accent1"/>
          </a:solidFill>
          <a:ln w="9525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6" name="Rectangle 45">
            <a:extLst>
              <a:ext uri="{FF2B5EF4-FFF2-40B4-BE49-F238E27FC236}">
                <a16:creationId xmlns:a16="http://schemas.microsoft.com/office/drawing/2014/main" id="{58EFF60B-39DB-0023-7433-FB544D3EB873}"/>
              </a:ext>
            </a:extLst>
          </p:cNvPr>
          <p:cNvSpPr/>
          <p:nvPr/>
        </p:nvSpPr>
        <p:spPr bwMode="auto">
          <a:xfrm>
            <a:off x="8102656" y="2960691"/>
            <a:ext cx="108000" cy="108000"/>
          </a:xfrm>
          <a:prstGeom prst="rect">
            <a:avLst/>
          </a:prstGeom>
          <a:ln>
            <a:solidFill>
              <a:srgbClr val="7030A0"/>
            </a:solidFill>
            <a:headEnd type="none" w="med" len="med"/>
            <a:tailEnd type="none" w="med" len="med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</a:pPr>
            <a:endParaRPr lang="en-GB" i="1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581CA0BC-6BCE-18B4-0494-3BEDD3F13436}"/>
              </a:ext>
            </a:extLst>
          </p:cNvPr>
          <p:cNvSpPr/>
          <p:nvPr/>
        </p:nvSpPr>
        <p:spPr bwMode="auto">
          <a:xfrm>
            <a:off x="8674549" y="2513365"/>
            <a:ext cx="108000" cy="108000"/>
          </a:xfrm>
          <a:prstGeom prst="rect">
            <a:avLst/>
          </a:prstGeom>
          <a:ln>
            <a:solidFill>
              <a:srgbClr val="7030A0"/>
            </a:solidFill>
            <a:headEnd type="none" w="med" len="med"/>
            <a:tailEnd type="none" w="med" len="med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</a:pPr>
            <a:endParaRPr lang="en-GB" i="1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48" name="Flowchart: Decision 47">
            <a:extLst>
              <a:ext uri="{FF2B5EF4-FFF2-40B4-BE49-F238E27FC236}">
                <a16:creationId xmlns:a16="http://schemas.microsoft.com/office/drawing/2014/main" id="{7ACD1D90-2EA5-9E51-668E-8278CC6F4EF7}"/>
              </a:ext>
            </a:extLst>
          </p:cNvPr>
          <p:cNvSpPr/>
          <p:nvPr/>
        </p:nvSpPr>
        <p:spPr>
          <a:xfrm>
            <a:off x="6442054" y="4133561"/>
            <a:ext cx="177065" cy="129492"/>
          </a:xfrm>
          <a:prstGeom prst="flowChartDecis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49" name="Connector: Elbow 48">
            <a:extLst>
              <a:ext uri="{FF2B5EF4-FFF2-40B4-BE49-F238E27FC236}">
                <a16:creationId xmlns:a16="http://schemas.microsoft.com/office/drawing/2014/main" id="{AB79A4E1-E602-FDBB-333A-ED6BDEA65072}"/>
              </a:ext>
            </a:extLst>
          </p:cNvPr>
          <p:cNvCxnSpPr>
            <a:cxnSpLocks/>
            <a:stCxn id="48" idx="0"/>
            <a:endCxn id="4" idx="1"/>
          </p:cNvCxnSpPr>
          <p:nvPr/>
        </p:nvCxnSpPr>
        <p:spPr bwMode="auto">
          <a:xfrm rot="5400000" flipH="1" flipV="1">
            <a:off x="6608362" y="3847276"/>
            <a:ext cx="208510" cy="364060"/>
          </a:xfrm>
          <a:prstGeom prst="bentConnector2">
            <a:avLst/>
          </a:prstGeom>
          <a:solidFill>
            <a:schemeClr val="accent1"/>
          </a:solidFill>
          <a:ln w="9525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56" name="TextBox 55">
            <a:extLst>
              <a:ext uri="{FF2B5EF4-FFF2-40B4-BE49-F238E27FC236}">
                <a16:creationId xmlns:a16="http://schemas.microsoft.com/office/drawing/2014/main" id="{74A01FF5-6DD4-251A-B2DC-C135900BA7D4}"/>
              </a:ext>
            </a:extLst>
          </p:cNvPr>
          <p:cNvSpPr txBox="1"/>
          <p:nvPr/>
        </p:nvSpPr>
        <p:spPr>
          <a:xfrm>
            <a:off x="8511897" y="3101956"/>
            <a:ext cx="137849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Motion Controller</a:t>
            </a:r>
            <a:endParaRPr lang="en-DE" sz="1100" dirty="0"/>
          </a:p>
        </p:txBody>
      </p:sp>
      <p:pic>
        <p:nvPicPr>
          <p:cNvPr id="58" name="Picture 57">
            <a:extLst>
              <a:ext uri="{FF2B5EF4-FFF2-40B4-BE49-F238E27FC236}">
                <a16:creationId xmlns:a16="http://schemas.microsoft.com/office/drawing/2014/main" id="{2D9D6A46-F977-A437-8B19-9504703F39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82549" y="2103233"/>
            <a:ext cx="267953" cy="928264"/>
          </a:xfrm>
          <a:prstGeom prst="rect">
            <a:avLst/>
          </a:prstGeom>
        </p:spPr>
      </p:pic>
      <p:sp>
        <p:nvSpPr>
          <p:cNvPr id="62" name="Rectangle: Rounded Corners 61">
            <a:extLst>
              <a:ext uri="{FF2B5EF4-FFF2-40B4-BE49-F238E27FC236}">
                <a16:creationId xmlns:a16="http://schemas.microsoft.com/office/drawing/2014/main" id="{BDC07031-BDB6-C554-4761-11D5701F0211}"/>
              </a:ext>
            </a:extLst>
          </p:cNvPr>
          <p:cNvSpPr/>
          <p:nvPr/>
        </p:nvSpPr>
        <p:spPr>
          <a:xfrm>
            <a:off x="3586003" y="2010480"/>
            <a:ext cx="1211030" cy="351143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dirty="0"/>
              <a:t>ASTRO</a:t>
            </a:r>
            <a:endParaRPr lang="en-GB" sz="1200" dirty="0"/>
          </a:p>
        </p:txBody>
      </p:sp>
      <p:pic>
        <p:nvPicPr>
          <p:cNvPr id="69" name="Picture 2" descr="Planewave Series 5 Rotator | First Light Optics">
            <a:extLst>
              <a:ext uri="{FF2B5EF4-FFF2-40B4-BE49-F238E27FC236}">
                <a16:creationId xmlns:a16="http://schemas.microsoft.com/office/drawing/2014/main" id="{964BF1FF-C254-09E4-33DB-71734B9CD8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52423" y="1096616"/>
            <a:ext cx="1270259" cy="10359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9" name="Connector: Elbow 58">
            <a:extLst>
              <a:ext uri="{FF2B5EF4-FFF2-40B4-BE49-F238E27FC236}">
                <a16:creationId xmlns:a16="http://schemas.microsoft.com/office/drawing/2014/main" id="{5DFBE1FD-5CBC-21B5-4FB5-52FDEC044C97}"/>
              </a:ext>
            </a:extLst>
          </p:cNvPr>
          <p:cNvCxnSpPr>
            <a:cxnSpLocks/>
          </p:cNvCxnSpPr>
          <p:nvPr/>
        </p:nvCxnSpPr>
        <p:spPr bwMode="auto">
          <a:xfrm rot="10800000" flipV="1">
            <a:off x="8882767" y="2010480"/>
            <a:ext cx="856128" cy="715134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9525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70" name="Rectangle: Rounded Corners 69">
            <a:extLst>
              <a:ext uri="{FF2B5EF4-FFF2-40B4-BE49-F238E27FC236}">
                <a16:creationId xmlns:a16="http://schemas.microsoft.com/office/drawing/2014/main" id="{1291DC4E-FFDE-320E-7B05-36CF3A534ED0}"/>
              </a:ext>
            </a:extLst>
          </p:cNvPr>
          <p:cNvSpPr/>
          <p:nvPr/>
        </p:nvSpPr>
        <p:spPr>
          <a:xfrm>
            <a:off x="5678861" y="2306667"/>
            <a:ext cx="1773709" cy="351143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dirty="0"/>
              <a:t>Distributed Clock</a:t>
            </a:r>
            <a:endParaRPr lang="en-GB" sz="1200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C2493A01-6A27-5184-491E-D5BAE9A7F357}"/>
              </a:ext>
            </a:extLst>
          </p:cNvPr>
          <p:cNvSpPr/>
          <p:nvPr/>
        </p:nvSpPr>
        <p:spPr bwMode="auto">
          <a:xfrm>
            <a:off x="5959618" y="2600269"/>
            <a:ext cx="108000" cy="108000"/>
          </a:xfrm>
          <a:prstGeom prst="rect">
            <a:avLst/>
          </a:prstGeom>
          <a:ln>
            <a:solidFill>
              <a:srgbClr val="92D050"/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</a:pPr>
            <a:endParaRPr lang="en-GB" i="1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42B3497E-D064-EEA6-9522-C977BA2DADCB}"/>
              </a:ext>
            </a:extLst>
          </p:cNvPr>
          <p:cNvSpPr/>
          <p:nvPr/>
        </p:nvSpPr>
        <p:spPr bwMode="auto">
          <a:xfrm>
            <a:off x="4749915" y="2128192"/>
            <a:ext cx="108000" cy="108000"/>
          </a:xfrm>
          <a:prstGeom prst="rect">
            <a:avLst/>
          </a:prstGeom>
          <a:ln>
            <a:solidFill>
              <a:srgbClr val="92D050"/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</a:pPr>
            <a:endParaRPr lang="en-GB" i="1">
              <a:solidFill>
                <a:schemeClr val="tx1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78685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75E0D82-B908-DA4B-8A97-EAEF836CE15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/>
              <a:t>CCS Deterministic Data</a:t>
            </a:r>
            <a:endParaRPr lang="en-NL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7BFF40B-7339-4EA0-98BA-3DF2D61AEB74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A6D58B66-3E1F-43AD-B4A7-9E9FC8E09232}" type="slidenum">
              <a:rPr lang="en-US" smtClean="0"/>
              <a:t>7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C6874C7-31A9-2931-91BF-945D3D71C9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2700" y="1269047"/>
            <a:ext cx="4533900" cy="2562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05806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kt 2" hidden="1">
            <a:extLst>
              <a:ext uri="{FF2B5EF4-FFF2-40B4-BE49-F238E27FC236}">
                <a16:creationId xmlns:a16="http://schemas.microsoft.com/office/drawing/2014/main" id="{74E386B6-BED9-BC4F-136B-F9D2EC9E0408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410" imgH="409" progId="TCLayout.ActiveDocument.1">
                  <p:embed/>
                </p:oleObj>
              </mc:Choice>
              <mc:Fallback>
                <p:oleObj name="think-cell Folie" r:id="rId4" imgW="410" imgH="409" progId="TCLayout.ActiveDocument.1">
                  <p:embed/>
                  <p:pic>
                    <p:nvPicPr>
                      <p:cNvPr id="3" name="Objekt 2" hidden="1">
                        <a:extLst>
                          <a:ext uri="{FF2B5EF4-FFF2-40B4-BE49-F238E27FC236}">
                            <a16:creationId xmlns:a16="http://schemas.microsoft.com/office/drawing/2014/main" id="{74E386B6-BED9-BC4F-136B-F9D2EC9E040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itel 5">
            <a:extLst>
              <a:ext uri="{FF2B5EF4-FFF2-40B4-BE49-F238E27FC236}">
                <a16:creationId xmlns:a16="http://schemas.microsoft.com/office/drawing/2014/main" id="{FC5C6FCB-60B4-40F6-72F3-4B4E9236832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DEMO</a:t>
            </a:r>
            <a:endParaRPr lang="de-CH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3D6314A-EF0D-D32F-B4DD-FB0C43B2BECB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Data Classification: ESO CONFIDENTIAL/INTERNAL/PUBLIC, ESO-XXXXXX v.X (doc nr, version)</a:t>
            </a:r>
            <a:endParaRPr kumimoji="0" lang="en-GB" sz="9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378935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B757F375-482C-9B68-1D5B-084D32A359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 i="1" dirty="0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38C08F8F-24B3-3F97-FF53-B5221A2CE4D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/>
              <a:t>@ESOAstronomy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0BB075EF-3155-9A27-9313-5C5E1EF1E37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/>
              <a:t>@esoastronomy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9BE6DF5C-7A55-077D-803B-CD0C9ABF36D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/>
              <a:t>@ESO</a:t>
            </a:r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05E1ACA2-0F22-6DAB-2873-00EC8CF3CE05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 err="1"/>
              <a:t>european</a:t>
            </a:r>
            <a:r>
              <a:rPr lang="en-GB" dirty="0"/>
              <a:t>-southern-observatory</a:t>
            </a:r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DF50D11C-D35F-5B37-2F04-940968A890D4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/>
              <a:t>@ESOobservatory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037EA70F-5E7A-BC43-B7EC-85091096E66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79882" y="3496452"/>
            <a:ext cx="5916118" cy="1682212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rgbClr val="FFA300"/>
                </a:solidFill>
                <a:latin typeface="Arial"/>
              </a:rPr>
              <a:t>Luigi Andolfato; Diego Del Valle; Sylvie Feyrin; Arturo Hoffstadt; Mario Kiekebusch; Jens Knudstrup; Christoph Moins; Ivan Muñoz; Dan Popovic; Claudio Reinero; Calle Rosenquist; Paola Sivera; Ricardo Schmutzer; Piotr Szubiakowski</a:t>
            </a:r>
          </a:p>
          <a:p>
            <a:endParaRPr lang="en-GB" dirty="0"/>
          </a:p>
        </p:txBody>
      </p:sp>
      <p:pic>
        <p:nvPicPr>
          <p:cNvPr id="2" name="Picture 1" descr="A qr code with a few squares&#10;&#10;Description automatically generated">
            <a:extLst>
              <a:ext uri="{FF2B5EF4-FFF2-40B4-BE49-F238E27FC236}">
                <a16:creationId xmlns:a16="http://schemas.microsoft.com/office/drawing/2014/main" id="{3D1AAAE5-AF8C-648D-4FB9-E065CAE48B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11826" y="2523756"/>
            <a:ext cx="1857619" cy="1861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360920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TT_4" id="{6FC33D66-2BEC-E145-8011-16C20F18B138}" vid="{BB1638D2-993A-6F4F-82CC-2FEFA52012B6}"/>
    </a:ext>
  </a:extLst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TT_4" id="{6FC33D66-2BEC-E145-8011-16C20F18B138}" vid="{BB1638D2-993A-6F4F-82CC-2FEFA52012B6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TT_4" id="{6FC33D66-2BEC-E145-8011-16C20F18B138}" vid="{F07E7BFA-A5C3-4E44-B7FD-0103E9F2A87F}"/>
    </a:ext>
  </a:extLst>
</a:theme>
</file>

<file path=ppt/theme/theme4.xml><?xml version="1.0" encoding="utf-8"?>
<a:theme xmlns:a="http://schemas.openxmlformats.org/drawingml/2006/main" name="Office">
  <a:themeElements>
    <a:clrScheme name="Office">
      <a:dk1>
        <a:srgbClr val="000000"/>
      </a:dk1>
      <a:lt1>
        <a:sysClr val="window" lastClr="FFFFFF"/>
      </a:lt1>
      <a:dk2>
        <a:srgbClr val="0077BE"/>
      </a:dk2>
      <a:lt2>
        <a:srgbClr val="FFA300"/>
      </a:lt2>
      <a:accent1>
        <a:srgbClr val="094168"/>
      </a:accent1>
      <a:accent2>
        <a:srgbClr val="00AAE3"/>
      </a:accent2>
      <a:accent3>
        <a:srgbClr val="C9E7FB"/>
      </a:accent3>
      <a:accent4>
        <a:srgbClr val="825C00"/>
      </a:accent4>
      <a:accent5>
        <a:srgbClr val="AE7800"/>
      </a:accent5>
      <a:accent6>
        <a:srgbClr val="FDDE54"/>
      </a:accent6>
      <a:hlink>
        <a:srgbClr val="000000"/>
      </a:hlink>
      <a:folHlink>
        <a:srgbClr val="000000"/>
      </a:folHlink>
    </a:clrScheme>
    <a:fontScheme name="ES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räsentation1  -  AutoRecovered" id="{188C2C30-848C-4475-B9F1-84BB9D1BF107}" vid="{D60D51B9-B3EF-4751-A039-5A277E354B45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D9DB756320C5144968E719CB7CD0A1A" ma:contentTypeVersion="2" ma:contentTypeDescription="Create a new document." ma:contentTypeScope="" ma:versionID="001e9c248e2e494c2b3b9c7bf6c7c354">
  <xsd:schema xmlns:xsd="http://www.w3.org/2001/XMLSchema" xmlns:xs="http://www.w3.org/2001/XMLSchema" xmlns:p="http://schemas.microsoft.com/office/2006/metadata/properties" xmlns:ns2="2508fd39-e7f6-4a50-ae36-48e3fd560df1" targetNamespace="http://schemas.microsoft.com/office/2006/metadata/properties" ma:root="true" ma:fieldsID="aa780f240e2d472e1d9dbdc56961ee5a" ns2:_="">
    <xsd:import namespace="2508fd39-e7f6-4a50-ae36-48e3fd560df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508fd39-e7f6-4a50-ae36-48e3fd560df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E9A7AA05-51D6-40D1-AA1F-399F4570CB4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508fd39-e7f6-4a50-ae36-48e3fd560df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FF5C859-924F-4A39-BA7E-6774D0D7CED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57E4622-5A20-40D0-BA7C-1954742AB310}">
  <ds:schemaRefs>
    <ds:schemaRef ds:uri="http://schemas.microsoft.com/office/2006/documentManagement/types"/>
    <ds:schemaRef ds:uri="http://purl.org/dc/elements/1.1/"/>
    <ds:schemaRef ds:uri="http://schemas.openxmlformats.org/package/2006/metadata/core-properties"/>
    <ds:schemaRef ds:uri="http://schemas.microsoft.com/office/infopath/2007/PartnerControls"/>
    <ds:schemaRef ds:uri="http://purl.org/dc/terms/"/>
    <ds:schemaRef ds:uri="2508fd39-e7f6-4a50-ae36-48e3fd560df1"/>
    <ds:schemaRef ds:uri="http://schemas.microsoft.com/office/2006/metadata/propertie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384</Words>
  <Application>Microsoft Office PowerPoint</Application>
  <PresentationFormat>Widescreen</PresentationFormat>
  <Paragraphs>84</Paragraphs>
  <Slides>9</Slides>
  <Notes>8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4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9" baseType="lpstr">
      <vt:lpstr>Arial</vt:lpstr>
      <vt:lpstr>Calibri</vt:lpstr>
      <vt:lpstr>Georgia</vt:lpstr>
      <vt:lpstr>Lato</vt:lpstr>
      <vt:lpstr>Times New Roman</vt:lpstr>
      <vt:lpstr>1_Office Theme</vt:lpstr>
      <vt:lpstr>2_Office Theme</vt:lpstr>
      <vt:lpstr>Custom Design</vt:lpstr>
      <vt:lpstr>Office</vt:lpstr>
      <vt:lpstr>think-cell Folie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DEMO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ESO’s Societal benefits</dc:title>
  <dc:creator>Dusan Catricheo</dc:creator>
  <cp:lastModifiedBy>Mario Kiekebusch</cp:lastModifiedBy>
  <cp:revision>97</cp:revision>
  <dcterms:created xsi:type="dcterms:W3CDTF">2020-11-26T16:14:02Z</dcterms:created>
  <dcterms:modified xsi:type="dcterms:W3CDTF">2024-11-28T16:32:56Z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0x0101002D9DB756320C5144968E719CB7CD0A1A</vt:lpwstr>
  </property>
</Properties>
</file>