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8" r:id="rId3"/>
    <p:sldId id="289" r:id="rId4"/>
    <p:sldId id="290" r:id="rId5"/>
    <p:sldId id="292" r:id="rId6"/>
    <p:sldId id="291" r:id="rId7"/>
    <p:sldId id="285" r:id="rId8"/>
  </p:sldIdLst>
  <p:sldSz cx="12192000" cy="6858000"/>
  <p:notesSz cx="6858000" cy="9144000"/>
  <p:custDataLst>
    <p:tags r:id="rId1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F932"/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7" d="100"/>
          <a:sy n="117" d="100"/>
        </p:scale>
        <p:origin x="126" y="5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eso.org/projects/elt/develop/ifw/public/sem24/InsSem24_LabVisits.htm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Seminar Info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9" y="0"/>
            <a:ext cx="8910639" cy="733425"/>
          </a:xfrm>
        </p:spPr>
        <p:txBody>
          <a:bodyPr/>
          <a:lstStyle/>
          <a:p>
            <a:r>
              <a:rPr lang="en-GB" dirty="0"/>
              <a:t>Lunch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map of a city&#10;&#10;Description automatically generated">
            <a:extLst>
              <a:ext uri="{FF2B5EF4-FFF2-40B4-BE49-F238E27FC236}">
                <a16:creationId xmlns:a16="http://schemas.microsoft.com/office/drawing/2014/main" id="{2AE148FB-0328-DCE3-A67E-CEBD6C76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862" y="274220"/>
            <a:ext cx="8579831" cy="6047497"/>
          </a:xfrm>
          <a:prstGeom prst="rect">
            <a:avLst/>
          </a:prstGeom>
        </p:spPr>
      </p:pic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0DEBEF25-EEC0-8131-138D-30881F4A327A}"/>
              </a:ext>
            </a:extLst>
          </p:cNvPr>
          <p:cNvSpPr/>
          <p:nvPr/>
        </p:nvSpPr>
        <p:spPr>
          <a:xfrm>
            <a:off x="6893159" y="2592247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59562-0F88-70FC-82BF-D3B9F436CADF}"/>
              </a:ext>
            </a:extLst>
          </p:cNvPr>
          <p:cNvSpPr txBox="1"/>
          <p:nvPr/>
        </p:nvSpPr>
        <p:spPr>
          <a:xfrm>
            <a:off x="7694023" y="4479106"/>
            <a:ext cx="228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Max Planck Cafeteria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D35023-5F82-9FDD-8073-B2DFC0A9FBC1}"/>
              </a:ext>
            </a:extLst>
          </p:cNvPr>
          <p:cNvSpPr txBox="1"/>
          <p:nvPr/>
        </p:nvSpPr>
        <p:spPr>
          <a:xfrm>
            <a:off x="5066811" y="2512465"/>
            <a:ext cx="2280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Street food, restaurants, bakery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B0A62D-D9F7-3222-AC78-BBA93439F654}"/>
              </a:ext>
            </a:extLst>
          </p:cNvPr>
          <p:cNvSpPr/>
          <p:nvPr/>
        </p:nvSpPr>
        <p:spPr>
          <a:xfrm>
            <a:off x="6819900" y="4591050"/>
            <a:ext cx="605108" cy="1000125"/>
          </a:xfrm>
          <a:custGeom>
            <a:avLst/>
            <a:gdLst>
              <a:gd name="connsiteX0" fmla="*/ 14288 w 605108"/>
              <a:gd name="connsiteY0" fmla="*/ 1000125 h 1000125"/>
              <a:gd name="connsiteX1" fmla="*/ 4763 w 605108"/>
              <a:gd name="connsiteY1" fmla="*/ 976313 h 1000125"/>
              <a:gd name="connsiteX2" fmla="*/ 0 w 605108"/>
              <a:gd name="connsiteY2" fmla="*/ 962025 h 1000125"/>
              <a:gd name="connsiteX3" fmla="*/ 4763 w 605108"/>
              <a:gd name="connsiteY3" fmla="*/ 942975 h 1000125"/>
              <a:gd name="connsiteX4" fmla="*/ 23813 w 605108"/>
              <a:gd name="connsiteY4" fmla="*/ 909638 h 1000125"/>
              <a:gd name="connsiteX5" fmla="*/ 33338 w 605108"/>
              <a:gd name="connsiteY5" fmla="*/ 876300 h 1000125"/>
              <a:gd name="connsiteX6" fmla="*/ 47625 w 605108"/>
              <a:gd name="connsiteY6" fmla="*/ 838200 h 1000125"/>
              <a:gd name="connsiteX7" fmla="*/ 61913 w 605108"/>
              <a:gd name="connsiteY7" fmla="*/ 828675 h 1000125"/>
              <a:gd name="connsiteX8" fmla="*/ 95250 w 605108"/>
              <a:gd name="connsiteY8" fmla="*/ 809625 h 1000125"/>
              <a:gd name="connsiteX9" fmla="*/ 90488 w 605108"/>
              <a:gd name="connsiteY9" fmla="*/ 790575 h 1000125"/>
              <a:gd name="connsiteX10" fmla="*/ 85725 w 605108"/>
              <a:gd name="connsiteY10" fmla="*/ 766763 h 1000125"/>
              <a:gd name="connsiteX11" fmla="*/ 76200 w 605108"/>
              <a:gd name="connsiteY11" fmla="*/ 742950 h 1000125"/>
              <a:gd name="connsiteX12" fmla="*/ 61913 w 605108"/>
              <a:gd name="connsiteY12" fmla="*/ 714375 h 1000125"/>
              <a:gd name="connsiteX13" fmla="*/ 28575 w 605108"/>
              <a:gd name="connsiteY13" fmla="*/ 700088 h 1000125"/>
              <a:gd name="connsiteX14" fmla="*/ 14288 w 605108"/>
              <a:gd name="connsiteY14" fmla="*/ 690563 h 1000125"/>
              <a:gd name="connsiteX15" fmla="*/ 9525 w 605108"/>
              <a:gd name="connsiteY15" fmla="*/ 676275 h 1000125"/>
              <a:gd name="connsiteX16" fmla="*/ 19050 w 605108"/>
              <a:gd name="connsiteY16" fmla="*/ 647700 h 1000125"/>
              <a:gd name="connsiteX17" fmla="*/ 57150 w 605108"/>
              <a:gd name="connsiteY17" fmla="*/ 623888 h 1000125"/>
              <a:gd name="connsiteX18" fmla="*/ 85725 w 605108"/>
              <a:gd name="connsiteY18" fmla="*/ 604838 h 1000125"/>
              <a:gd name="connsiteX19" fmla="*/ 114300 w 605108"/>
              <a:gd name="connsiteY19" fmla="*/ 576263 h 1000125"/>
              <a:gd name="connsiteX20" fmla="*/ 133350 w 605108"/>
              <a:gd name="connsiteY20" fmla="*/ 552450 h 1000125"/>
              <a:gd name="connsiteX21" fmla="*/ 157163 w 605108"/>
              <a:gd name="connsiteY21" fmla="*/ 528638 h 1000125"/>
              <a:gd name="connsiteX22" fmla="*/ 176213 w 605108"/>
              <a:gd name="connsiteY22" fmla="*/ 500063 h 1000125"/>
              <a:gd name="connsiteX23" fmla="*/ 190500 w 605108"/>
              <a:gd name="connsiteY23" fmla="*/ 481013 h 1000125"/>
              <a:gd name="connsiteX24" fmla="*/ 209550 w 605108"/>
              <a:gd name="connsiteY24" fmla="*/ 433388 h 1000125"/>
              <a:gd name="connsiteX25" fmla="*/ 219075 w 605108"/>
              <a:gd name="connsiteY25" fmla="*/ 419100 h 1000125"/>
              <a:gd name="connsiteX26" fmla="*/ 228600 w 605108"/>
              <a:gd name="connsiteY26" fmla="*/ 390525 h 1000125"/>
              <a:gd name="connsiteX27" fmla="*/ 233363 w 605108"/>
              <a:gd name="connsiteY27" fmla="*/ 357188 h 1000125"/>
              <a:gd name="connsiteX28" fmla="*/ 238125 w 605108"/>
              <a:gd name="connsiteY28" fmla="*/ 338138 h 1000125"/>
              <a:gd name="connsiteX29" fmla="*/ 242888 w 605108"/>
              <a:gd name="connsiteY29" fmla="*/ 290513 h 1000125"/>
              <a:gd name="connsiteX30" fmla="*/ 247650 w 605108"/>
              <a:gd name="connsiteY30" fmla="*/ 95250 h 1000125"/>
              <a:gd name="connsiteX31" fmla="*/ 261938 w 605108"/>
              <a:gd name="connsiteY31" fmla="*/ 85725 h 1000125"/>
              <a:gd name="connsiteX32" fmla="*/ 328613 w 605108"/>
              <a:gd name="connsiteY32" fmla="*/ 90488 h 1000125"/>
              <a:gd name="connsiteX33" fmla="*/ 352425 w 605108"/>
              <a:gd name="connsiteY33" fmla="*/ 95250 h 1000125"/>
              <a:gd name="connsiteX34" fmla="*/ 366713 w 605108"/>
              <a:gd name="connsiteY34" fmla="*/ 100013 h 1000125"/>
              <a:gd name="connsiteX35" fmla="*/ 390525 w 605108"/>
              <a:gd name="connsiteY35" fmla="*/ 104775 h 1000125"/>
              <a:gd name="connsiteX36" fmla="*/ 447675 w 605108"/>
              <a:gd name="connsiteY36" fmla="*/ 119063 h 1000125"/>
              <a:gd name="connsiteX37" fmla="*/ 461963 w 605108"/>
              <a:gd name="connsiteY37" fmla="*/ 123825 h 1000125"/>
              <a:gd name="connsiteX38" fmla="*/ 481013 w 605108"/>
              <a:gd name="connsiteY38" fmla="*/ 128588 h 1000125"/>
              <a:gd name="connsiteX39" fmla="*/ 561975 w 605108"/>
              <a:gd name="connsiteY39" fmla="*/ 138113 h 1000125"/>
              <a:gd name="connsiteX40" fmla="*/ 590550 w 605108"/>
              <a:gd name="connsiteY40" fmla="*/ 133350 h 1000125"/>
              <a:gd name="connsiteX41" fmla="*/ 595313 w 605108"/>
              <a:gd name="connsiteY41" fmla="*/ 90488 h 1000125"/>
              <a:gd name="connsiteX42" fmla="*/ 604838 w 605108"/>
              <a:gd name="connsiteY42" fmla="*/ 23813 h 1000125"/>
              <a:gd name="connsiteX43" fmla="*/ 604838 w 605108"/>
              <a:gd name="connsiteY43" fmla="*/ 0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5108" h="1000125">
                <a:moveTo>
                  <a:pt x="14288" y="1000125"/>
                </a:moveTo>
                <a:cubicBezTo>
                  <a:pt x="11113" y="992188"/>
                  <a:pt x="7765" y="984317"/>
                  <a:pt x="4763" y="976313"/>
                </a:cubicBezTo>
                <a:cubicBezTo>
                  <a:pt x="3000" y="971612"/>
                  <a:pt x="0" y="967045"/>
                  <a:pt x="0" y="962025"/>
                </a:cubicBezTo>
                <a:cubicBezTo>
                  <a:pt x="0" y="955480"/>
                  <a:pt x="2465" y="949104"/>
                  <a:pt x="4763" y="942975"/>
                </a:cubicBezTo>
                <a:cubicBezTo>
                  <a:pt x="9943" y="929162"/>
                  <a:pt x="15917" y="921482"/>
                  <a:pt x="23813" y="909638"/>
                </a:cubicBezTo>
                <a:cubicBezTo>
                  <a:pt x="38699" y="850087"/>
                  <a:pt x="19674" y="924126"/>
                  <a:pt x="33338" y="876300"/>
                </a:cubicBezTo>
                <a:cubicBezTo>
                  <a:pt x="37239" y="862646"/>
                  <a:pt x="37974" y="849781"/>
                  <a:pt x="47625" y="838200"/>
                </a:cubicBezTo>
                <a:cubicBezTo>
                  <a:pt x="51289" y="833803"/>
                  <a:pt x="56943" y="831515"/>
                  <a:pt x="61913" y="828675"/>
                </a:cubicBezTo>
                <a:cubicBezTo>
                  <a:pt x="104201" y="804511"/>
                  <a:pt x="60448" y="832827"/>
                  <a:pt x="95250" y="809625"/>
                </a:cubicBezTo>
                <a:cubicBezTo>
                  <a:pt x="93663" y="803275"/>
                  <a:pt x="91908" y="796965"/>
                  <a:pt x="90488" y="790575"/>
                </a:cubicBezTo>
                <a:cubicBezTo>
                  <a:pt x="88732" y="782673"/>
                  <a:pt x="88051" y="774516"/>
                  <a:pt x="85725" y="766763"/>
                </a:cubicBezTo>
                <a:cubicBezTo>
                  <a:pt x="83268" y="758574"/>
                  <a:pt x="79202" y="750955"/>
                  <a:pt x="76200" y="742950"/>
                </a:cubicBezTo>
                <a:cubicBezTo>
                  <a:pt x="72358" y="732705"/>
                  <a:pt x="71109" y="722039"/>
                  <a:pt x="61913" y="714375"/>
                </a:cubicBezTo>
                <a:cubicBezTo>
                  <a:pt x="54065" y="707835"/>
                  <a:pt x="38502" y="703397"/>
                  <a:pt x="28575" y="700088"/>
                </a:cubicBezTo>
                <a:cubicBezTo>
                  <a:pt x="23813" y="696913"/>
                  <a:pt x="17864" y="695032"/>
                  <a:pt x="14288" y="690563"/>
                </a:cubicBezTo>
                <a:cubicBezTo>
                  <a:pt x="11152" y="686643"/>
                  <a:pt x="8971" y="681265"/>
                  <a:pt x="9525" y="676275"/>
                </a:cubicBezTo>
                <a:cubicBezTo>
                  <a:pt x="10634" y="666296"/>
                  <a:pt x="13481" y="656054"/>
                  <a:pt x="19050" y="647700"/>
                </a:cubicBezTo>
                <a:cubicBezTo>
                  <a:pt x="28147" y="634055"/>
                  <a:pt x="44983" y="632579"/>
                  <a:pt x="57150" y="623888"/>
                </a:cubicBezTo>
                <a:cubicBezTo>
                  <a:pt x="88365" y="601592"/>
                  <a:pt x="55078" y="615053"/>
                  <a:pt x="85725" y="604838"/>
                </a:cubicBezTo>
                <a:cubicBezTo>
                  <a:pt x="132427" y="542571"/>
                  <a:pt x="72512" y="618052"/>
                  <a:pt x="114300" y="576263"/>
                </a:cubicBezTo>
                <a:cubicBezTo>
                  <a:pt x="121488" y="569075"/>
                  <a:pt x="126550" y="560006"/>
                  <a:pt x="133350" y="552450"/>
                </a:cubicBezTo>
                <a:cubicBezTo>
                  <a:pt x="140859" y="544106"/>
                  <a:pt x="150055" y="537326"/>
                  <a:pt x="157163" y="528638"/>
                </a:cubicBezTo>
                <a:cubicBezTo>
                  <a:pt x="164412" y="519778"/>
                  <a:pt x="169345" y="509221"/>
                  <a:pt x="176213" y="500063"/>
                </a:cubicBezTo>
                <a:cubicBezTo>
                  <a:pt x="180975" y="493713"/>
                  <a:pt x="186293" y="487744"/>
                  <a:pt x="190500" y="481013"/>
                </a:cubicBezTo>
                <a:cubicBezTo>
                  <a:pt x="205494" y="457022"/>
                  <a:pt x="196396" y="462986"/>
                  <a:pt x="209550" y="433388"/>
                </a:cubicBezTo>
                <a:cubicBezTo>
                  <a:pt x="211875" y="428157"/>
                  <a:pt x="216750" y="424331"/>
                  <a:pt x="219075" y="419100"/>
                </a:cubicBezTo>
                <a:cubicBezTo>
                  <a:pt x="223153" y="409925"/>
                  <a:pt x="228600" y="390525"/>
                  <a:pt x="228600" y="390525"/>
                </a:cubicBezTo>
                <a:cubicBezTo>
                  <a:pt x="230188" y="379413"/>
                  <a:pt x="231355" y="368232"/>
                  <a:pt x="233363" y="357188"/>
                </a:cubicBezTo>
                <a:cubicBezTo>
                  <a:pt x="234534" y="350748"/>
                  <a:pt x="237199" y="344618"/>
                  <a:pt x="238125" y="338138"/>
                </a:cubicBezTo>
                <a:cubicBezTo>
                  <a:pt x="240381" y="322344"/>
                  <a:pt x="241300" y="306388"/>
                  <a:pt x="242888" y="290513"/>
                </a:cubicBezTo>
                <a:cubicBezTo>
                  <a:pt x="244475" y="225425"/>
                  <a:pt x="241620" y="160077"/>
                  <a:pt x="247650" y="95250"/>
                </a:cubicBezTo>
                <a:cubicBezTo>
                  <a:pt x="248180" y="89551"/>
                  <a:pt x="256224" y="86061"/>
                  <a:pt x="261938" y="85725"/>
                </a:cubicBezTo>
                <a:cubicBezTo>
                  <a:pt x="284181" y="84417"/>
                  <a:pt x="306388" y="88900"/>
                  <a:pt x="328613" y="90488"/>
                </a:cubicBezTo>
                <a:cubicBezTo>
                  <a:pt x="336550" y="92075"/>
                  <a:pt x="344572" y="93287"/>
                  <a:pt x="352425" y="95250"/>
                </a:cubicBezTo>
                <a:cubicBezTo>
                  <a:pt x="357295" y="96468"/>
                  <a:pt x="361843" y="98795"/>
                  <a:pt x="366713" y="100013"/>
                </a:cubicBezTo>
                <a:cubicBezTo>
                  <a:pt x="374566" y="101976"/>
                  <a:pt x="382588" y="103188"/>
                  <a:pt x="390525" y="104775"/>
                </a:cubicBezTo>
                <a:cubicBezTo>
                  <a:pt x="418922" y="123705"/>
                  <a:pt x="393731" y="110072"/>
                  <a:pt x="447675" y="119063"/>
                </a:cubicBezTo>
                <a:cubicBezTo>
                  <a:pt x="452627" y="119888"/>
                  <a:pt x="457136" y="122446"/>
                  <a:pt x="461963" y="123825"/>
                </a:cubicBezTo>
                <a:cubicBezTo>
                  <a:pt x="468257" y="125623"/>
                  <a:pt x="474573" y="127417"/>
                  <a:pt x="481013" y="128588"/>
                </a:cubicBezTo>
                <a:cubicBezTo>
                  <a:pt x="506737" y="133265"/>
                  <a:pt x="536449" y="135560"/>
                  <a:pt x="561975" y="138113"/>
                </a:cubicBezTo>
                <a:cubicBezTo>
                  <a:pt x="571500" y="136525"/>
                  <a:pt x="585012" y="141261"/>
                  <a:pt x="590550" y="133350"/>
                </a:cubicBezTo>
                <a:cubicBezTo>
                  <a:pt x="598794" y="121573"/>
                  <a:pt x="593413" y="104737"/>
                  <a:pt x="595313" y="90488"/>
                </a:cubicBezTo>
                <a:cubicBezTo>
                  <a:pt x="599962" y="55621"/>
                  <a:pt x="601816" y="63101"/>
                  <a:pt x="604838" y="23813"/>
                </a:cubicBezTo>
                <a:cubicBezTo>
                  <a:pt x="605447" y="15899"/>
                  <a:pt x="604838" y="7938"/>
                  <a:pt x="604838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C79DD30-7B9A-9C46-5B22-97B5FDEE2BBC}"/>
              </a:ext>
            </a:extLst>
          </p:cNvPr>
          <p:cNvSpPr/>
          <p:nvPr/>
        </p:nvSpPr>
        <p:spPr>
          <a:xfrm>
            <a:off x="6450806" y="3717131"/>
            <a:ext cx="976313" cy="1840707"/>
          </a:xfrm>
          <a:custGeom>
            <a:avLst/>
            <a:gdLst>
              <a:gd name="connsiteX0" fmla="*/ 390525 w 976313"/>
              <a:gd name="connsiteY0" fmla="*/ 1840707 h 1840707"/>
              <a:gd name="connsiteX1" fmla="*/ 392907 w 976313"/>
              <a:gd name="connsiteY1" fmla="*/ 1800225 h 1840707"/>
              <a:gd name="connsiteX2" fmla="*/ 397669 w 976313"/>
              <a:gd name="connsiteY2" fmla="*/ 1793082 h 1840707"/>
              <a:gd name="connsiteX3" fmla="*/ 409575 w 976313"/>
              <a:gd name="connsiteY3" fmla="*/ 1788319 h 1840707"/>
              <a:gd name="connsiteX4" fmla="*/ 431007 w 976313"/>
              <a:gd name="connsiteY4" fmla="*/ 1783557 h 1840707"/>
              <a:gd name="connsiteX5" fmla="*/ 447675 w 976313"/>
              <a:gd name="connsiteY5" fmla="*/ 1769269 h 1840707"/>
              <a:gd name="connsiteX6" fmla="*/ 459582 w 976313"/>
              <a:gd name="connsiteY6" fmla="*/ 1745457 h 1840707"/>
              <a:gd name="connsiteX7" fmla="*/ 452438 w 976313"/>
              <a:gd name="connsiteY7" fmla="*/ 1704975 h 1840707"/>
              <a:gd name="connsiteX8" fmla="*/ 447675 w 976313"/>
              <a:gd name="connsiteY8" fmla="*/ 1697832 h 1840707"/>
              <a:gd name="connsiteX9" fmla="*/ 435769 w 976313"/>
              <a:gd name="connsiteY9" fmla="*/ 1657350 h 1840707"/>
              <a:gd name="connsiteX10" fmla="*/ 423863 w 976313"/>
              <a:gd name="connsiteY10" fmla="*/ 1633538 h 1840707"/>
              <a:gd name="connsiteX11" fmla="*/ 419100 w 976313"/>
              <a:gd name="connsiteY11" fmla="*/ 1621632 h 1840707"/>
              <a:gd name="connsiteX12" fmla="*/ 407194 w 976313"/>
              <a:gd name="connsiteY12" fmla="*/ 1607344 h 1840707"/>
              <a:gd name="connsiteX13" fmla="*/ 397669 w 976313"/>
              <a:gd name="connsiteY13" fmla="*/ 1593057 h 1840707"/>
              <a:gd name="connsiteX14" fmla="*/ 390525 w 976313"/>
              <a:gd name="connsiteY14" fmla="*/ 1588294 h 1840707"/>
              <a:gd name="connsiteX15" fmla="*/ 383382 w 976313"/>
              <a:gd name="connsiteY15" fmla="*/ 1581150 h 1840707"/>
              <a:gd name="connsiteX16" fmla="*/ 376238 w 976313"/>
              <a:gd name="connsiteY16" fmla="*/ 1578769 h 1840707"/>
              <a:gd name="connsiteX17" fmla="*/ 350044 w 976313"/>
              <a:gd name="connsiteY17" fmla="*/ 1571625 h 1840707"/>
              <a:gd name="connsiteX18" fmla="*/ 326232 w 976313"/>
              <a:gd name="connsiteY18" fmla="*/ 1566863 h 1840707"/>
              <a:gd name="connsiteX19" fmla="*/ 297657 w 976313"/>
              <a:gd name="connsiteY19" fmla="*/ 1557338 h 1840707"/>
              <a:gd name="connsiteX20" fmla="*/ 250032 w 976313"/>
              <a:gd name="connsiteY20" fmla="*/ 1535907 h 1840707"/>
              <a:gd name="connsiteX21" fmla="*/ 209550 w 976313"/>
              <a:gd name="connsiteY21" fmla="*/ 1528763 h 1840707"/>
              <a:gd name="connsiteX22" fmla="*/ 190500 w 976313"/>
              <a:gd name="connsiteY22" fmla="*/ 1526382 h 1840707"/>
              <a:gd name="connsiteX23" fmla="*/ 164307 w 976313"/>
              <a:gd name="connsiteY23" fmla="*/ 1524000 h 1840707"/>
              <a:gd name="connsiteX24" fmla="*/ 145257 w 976313"/>
              <a:gd name="connsiteY24" fmla="*/ 1521619 h 1840707"/>
              <a:gd name="connsiteX25" fmla="*/ 104775 w 976313"/>
              <a:gd name="connsiteY25" fmla="*/ 1490663 h 1840707"/>
              <a:gd name="connsiteX26" fmla="*/ 92869 w 976313"/>
              <a:gd name="connsiteY26" fmla="*/ 1473994 h 1840707"/>
              <a:gd name="connsiteX27" fmla="*/ 83344 w 976313"/>
              <a:gd name="connsiteY27" fmla="*/ 1462088 h 1840707"/>
              <a:gd name="connsiteX28" fmla="*/ 61913 w 976313"/>
              <a:gd name="connsiteY28" fmla="*/ 1454944 h 1840707"/>
              <a:gd name="connsiteX29" fmla="*/ 30957 w 976313"/>
              <a:gd name="connsiteY29" fmla="*/ 1450182 h 1840707"/>
              <a:gd name="connsiteX30" fmla="*/ 23813 w 976313"/>
              <a:gd name="connsiteY30" fmla="*/ 1447800 h 1840707"/>
              <a:gd name="connsiteX31" fmla="*/ 14288 w 976313"/>
              <a:gd name="connsiteY31" fmla="*/ 1445419 h 1840707"/>
              <a:gd name="connsiteX32" fmla="*/ 0 w 976313"/>
              <a:gd name="connsiteY32" fmla="*/ 1433513 h 1840707"/>
              <a:gd name="connsiteX33" fmla="*/ 4763 w 976313"/>
              <a:gd name="connsiteY33" fmla="*/ 1414463 h 1840707"/>
              <a:gd name="connsiteX34" fmla="*/ 14288 w 976313"/>
              <a:gd name="connsiteY34" fmla="*/ 1407319 h 1840707"/>
              <a:gd name="connsiteX35" fmla="*/ 21432 w 976313"/>
              <a:gd name="connsiteY35" fmla="*/ 1397794 h 1840707"/>
              <a:gd name="connsiteX36" fmla="*/ 26194 w 976313"/>
              <a:gd name="connsiteY36" fmla="*/ 1383507 h 1840707"/>
              <a:gd name="connsiteX37" fmla="*/ 30957 w 976313"/>
              <a:gd name="connsiteY37" fmla="*/ 1364457 h 1840707"/>
              <a:gd name="connsiteX38" fmla="*/ 33338 w 976313"/>
              <a:gd name="connsiteY38" fmla="*/ 1357313 h 1840707"/>
              <a:gd name="connsiteX39" fmla="*/ 42863 w 976313"/>
              <a:gd name="connsiteY39" fmla="*/ 1347788 h 1840707"/>
              <a:gd name="connsiteX40" fmla="*/ 47625 w 976313"/>
              <a:gd name="connsiteY40" fmla="*/ 1338263 h 1840707"/>
              <a:gd name="connsiteX41" fmla="*/ 54769 w 976313"/>
              <a:gd name="connsiteY41" fmla="*/ 1326357 h 1840707"/>
              <a:gd name="connsiteX42" fmla="*/ 61913 w 976313"/>
              <a:gd name="connsiteY42" fmla="*/ 1307307 h 1840707"/>
              <a:gd name="connsiteX43" fmla="*/ 66675 w 976313"/>
              <a:gd name="connsiteY43" fmla="*/ 1297782 h 1840707"/>
              <a:gd name="connsiteX44" fmla="*/ 71438 w 976313"/>
              <a:gd name="connsiteY44" fmla="*/ 1276350 h 1840707"/>
              <a:gd name="connsiteX45" fmla="*/ 76200 w 976313"/>
              <a:gd name="connsiteY45" fmla="*/ 1262063 h 1840707"/>
              <a:gd name="connsiteX46" fmla="*/ 78582 w 976313"/>
              <a:gd name="connsiteY46" fmla="*/ 1243013 h 1840707"/>
              <a:gd name="connsiteX47" fmla="*/ 85725 w 976313"/>
              <a:gd name="connsiteY47" fmla="*/ 1197769 h 1840707"/>
              <a:gd name="connsiteX48" fmla="*/ 88107 w 976313"/>
              <a:gd name="connsiteY48" fmla="*/ 1188244 h 1840707"/>
              <a:gd name="connsiteX49" fmla="*/ 92869 w 976313"/>
              <a:gd name="connsiteY49" fmla="*/ 1164432 h 1840707"/>
              <a:gd name="connsiteX50" fmla="*/ 97632 w 976313"/>
              <a:gd name="connsiteY50" fmla="*/ 1157288 h 1840707"/>
              <a:gd name="connsiteX51" fmla="*/ 116682 w 976313"/>
              <a:gd name="connsiteY51" fmla="*/ 1123950 h 1840707"/>
              <a:gd name="connsiteX52" fmla="*/ 123825 w 976313"/>
              <a:gd name="connsiteY52" fmla="*/ 1114425 h 1840707"/>
              <a:gd name="connsiteX53" fmla="*/ 126207 w 976313"/>
              <a:gd name="connsiteY53" fmla="*/ 1107282 h 1840707"/>
              <a:gd name="connsiteX54" fmla="*/ 133350 w 976313"/>
              <a:gd name="connsiteY54" fmla="*/ 1095375 h 1840707"/>
              <a:gd name="connsiteX55" fmla="*/ 138113 w 976313"/>
              <a:gd name="connsiteY55" fmla="*/ 1054894 h 1840707"/>
              <a:gd name="connsiteX56" fmla="*/ 142875 w 976313"/>
              <a:gd name="connsiteY56" fmla="*/ 1038225 h 1840707"/>
              <a:gd name="connsiteX57" fmla="*/ 147638 w 976313"/>
              <a:gd name="connsiteY57" fmla="*/ 992982 h 1840707"/>
              <a:gd name="connsiteX58" fmla="*/ 152400 w 976313"/>
              <a:gd name="connsiteY58" fmla="*/ 981075 h 1840707"/>
              <a:gd name="connsiteX59" fmla="*/ 157163 w 976313"/>
              <a:gd name="connsiteY59" fmla="*/ 966788 h 1840707"/>
              <a:gd name="connsiteX60" fmla="*/ 164307 w 976313"/>
              <a:gd name="connsiteY60" fmla="*/ 950119 h 1840707"/>
              <a:gd name="connsiteX61" fmla="*/ 166688 w 976313"/>
              <a:gd name="connsiteY61" fmla="*/ 935832 h 1840707"/>
              <a:gd name="connsiteX62" fmla="*/ 169069 w 976313"/>
              <a:gd name="connsiteY62" fmla="*/ 928688 h 1840707"/>
              <a:gd name="connsiteX63" fmla="*/ 171450 w 976313"/>
              <a:gd name="connsiteY63" fmla="*/ 919163 h 1840707"/>
              <a:gd name="connsiteX64" fmla="*/ 176213 w 976313"/>
              <a:gd name="connsiteY64" fmla="*/ 895350 h 1840707"/>
              <a:gd name="connsiteX65" fmla="*/ 188119 w 976313"/>
              <a:gd name="connsiteY65" fmla="*/ 866775 h 1840707"/>
              <a:gd name="connsiteX66" fmla="*/ 195263 w 976313"/>
              <a:gd name="connsiteY66" fmla="*/ 840582 h 1840707"/>
              <a:gd name="connsiteX67" fmla="*/ 202407 w 976313"/>
              <a:gd name="connsiteY67" fmla="*/ 823913 h 1840707"/>
              <a:gd name="connsiteX68" fmla="*/ 209550 w 976313"/>
              <a:gd name="connsiteY68" fmla="*/ 802482 h 1840707"/>
              <a:gd name="connsiteX69" fmla="*/ 223838 w 976313"/>
              <a:gd name="connsiteY69" fmla="*/ 764382 h 1840707"/>
              <a:gd name="connsiteX70" fmla="*/ 228600 w 976313"/>
              <a:gd name="connsiteY70" fmla="*/ 754857 h 1840707"/>
              <a:gd name="connsiteX71" fmla="*/ 235744 w 976313"/>
              <a:gd name="connsiteY71" fmla="*/ 731044 h 1840707"/>
              <a:gd name="connsiteX72" fmla="*/ 240507 w 976313"/>
              <a:gd name="connsiteY72" fmla="*/ 723900 h 1840707"/>
              <a:gd name="connsiteX73" fmla="*/ 247650 w 976313"/>
              <a:gd name="connsiteY73" fmla="*/ 697707 h 1840707"/>
              <a:gd name="connsiteX74" fmla="*/ 252413 w 976313"/>
              <a:gd name="connsiteY74" fmla="*/ 681038 h 1840707"/>
              <a:gd name="connsiteX75" fmla="*/ 257175 w 976313"/>
              <a:gd name="connsiteY75" fmla="*/ 659607 h 1840707"/>
              <a:gd name="connsiteX76" fmla="*/ 264319 w 976313"/>
              <a:gd name="connsiteY76" fmla="*/ 633413 h 1840707"/>
              <a:gd name="connsiteX77" fmla="*/ 269082 w 976313"/>
              <a:gd name="connsiteY77" fmla="*/ 609600 h 1840707"/>
              <a:gd name="connsiteX78" fmla="*/ 276225 w 976313"/>
              <a:gd name="connsiteY78" fmla="*/ 590550 h 1840707"/>
              <a:gd name="connsiteX79" fmla="*/ 278607 w 976313"/>
              <a:gd name="connsiteY79" fmla="*/ 581025 h 1840707"/>
              <a:gd name="connsiteX80" fmla="*/ 283369 w 976313"/>
              <a:gd name="connsiteY80" fmla="*/ 566738 h 1840707"/>
              <a:gd name="connsiteX81" fmla="*/ 288132 w 976313"/>
              <a:gd name="connsiteY81" fmla="*/ 542925 h 1840707"/>
              <a:gd name="connsiteX82" fmla="*/ 290513 w 976313"/>
              <a:gd name="connsiteY82" fmla="*/ 535782 h 1840707"/>
              <a:gd name="connsiteX83" fmla="*/ 295275 w 976313"/>
              <a:gd name="connsiteY83" fmla="*/ 526257 h 1840707"/>
              <a:gd name="connsiteX84" fmla="*/ 302419 w 976313"/>
              <a:gd name="connsiteY84" fmla="*/ 500063 h 1840707"/>
              <a:gd name="connsiteX85" fmla="*/ 304800 w 976313"/>
              <a:gd name="connsiteY85" fmla="*/ 485775 h 1840707"/>
              <a:gd name="connsiteX86" fmla="*/ 314325 w 976313"/>
              <a:gd name="connsiteY86" fmla="*/ 457200 h 1840707"/>
              <a:gd name="connsiteX87" fmla="*/ 319088 w 976313"/>
              <a:gd name="connsiteY87" fmla="*/ 440532 h 1840707"/>
              <a:gd name="connsiteX88" fmla="*/ 323850 w 976313"/>
              <a:gd name="connsiteY88" fmla="*/ 421482 h 1840707"/>
              <a:gd name="connsiteX89" fmla="*/ 328613 w 976313"/>
              <a:gd name="connsiteY89" fmla="*/ 411957 h 1840707"/>
              <a:gd name="connsiteX90" fmla="*/ 333375 w 976313"/>
              <a:gd name="connsiteY90" fmla="*/ 390525 h 1840707"/>
              <a:gd name="connsiteX91" fmla="*/ 335757 w 976313"/>
              <a:gd name="connsiteY91" fmla="*/ 383382 h 1840707"/>
              <a:gd name="connsiteX92" fmla="*/ 340519 w 976313"/>
              <a:gd name="connsiteY92" fmla="*/ 376238 h 1840707"/>
              <a:gd name="connsiteX93" fmla="*/ 352425 w 976313"/>
              <a:gd name="connsiteY93" fmla="*/ 359569 h 1840707"/>
              <a:gd name="connsiteX94" fmla="*/ 357188 w 976313"/>
              <a:gd name="connsiteY94" fmla="*/ 342900 h 1840707"/>
              <a:gd name="connsiteX95" fmla="*/ 366713 w 976313"/>
              <a:gd name="connsiteY95" fmla="*/ 323850 h 1840707"/>
              <a:gd name="connsiteX96" fmla="*/ 371475 w 976313"/>
              <a:gd name="connsiteY96" fmla="*/ 309563 h 1840707"/>
              <a:gd name="connsiteX97" fmla="*/ 381000 w 976313"/>
              <a:gd name="connsiteY97" fmla="*/ 292894 h 1840707"/>
              <a:gd name="connsiteX98" fmla="*/ 385763 w 976313"/>
              <a:gd name="connsiteY98" fmla="*/ 276225 h 1840707"/>
              <a:gd name="connsiteX99" fmla="*/ 392907 w 976313"/>
              <a:gd name="connsiteY99" fmla="*/ 264319 h 1840707"/>
              <a:gd name="connsiteX100" fmla="*/ 395288 w 976313"/>
              <a:gd name="connsiteY100" fmla="*/ 257175 h 1840707"/>
              <a:gd name="connsiteX101" fmla="*/ 400050 w 976313"/>
              <a:gd name="connsiteY101" fmla="*/ 247650 h 1840707"/>
              <a:gd name="connsiteX102" fmla="*/ 407194 w 976313"/>
              <a:gd name="connsiteY102" fmla="*/ 223838 h 1840707"/>
              <a:gd name="connsiteX103" fmla="*/ 409575 w 976313"/>
              <a:gd name="connsiteY103" fmla="*/ 214313 h 1840707"/>
              <a:gd name="connsiteX104" fmla="*/ 414338 w 976313"/>
              <a:gd name="connsiteY104" fmla="*/ 204788 h 1840707"/>
              <a:gd name="connsiteX105" fmla="*/ 416719 w 976313"/>
              <a:gd name="connsiteY105" fmla="*/ 197644 h 1840707"/>
              <a:gd name="connsiteX106" fmla="*/ 419100 w 976313"/>
              <a:gd name="connsiteY106" fmla="*/ 178594 h 1840707"/>
              <a:gd name="connsiteX107" fmla="*/ 421482 w 976313"/>
              <a:gd name="connsiteY107" fmla="*/ 169069 h 1840707"/>
              <a:gd name="connsiteX108" fmla="*/ 423863 w 976313"/>
              <a:gd name="connsiteY108" fmla="*/ 152400 h 1840707"/>
              <a:gd name="connsiteX109" fmla="*/ 426244 w 976313"/>
              <a:gd name="connsiteY109" fmla="*/ 130969 h 1840707"/>
              <a:gd name="connsiteX110" fmla="*/ 435769 w 976313"/>
              <a:gd name="connsiteY110" fmla="*/ 111919 h 1840707"/>
              <a:gd name="connsiteX111" fmla="*/ 442913 w 976313"/>
              <a:gd name="connsiteY111" fmla="*/ 92869 h 1840707"/>
              <a:gd name="connsiteX112" fmla="*/ 447675 w 976313"/>
              <a:gd name="connsiteY112" fmla="*/ 80963 h 1840707"/>
              <a:gd name="connsiteX113" fmla="*/ 454819 w 976313"/>
              <a:gd name="connsiteY113" fmla="*/ 71438 h 1840707"/>
              <a:gd name="connsiteX114" fmla="*/ 461963 w 976313"/>
              <a:gd name="connsiteY114" fmla="*/ 50007 h 1840707"/>
              <a:gd name="connsiteX115" fmla="*/ 464344 w 976313"/>
              <a:gd name="connsiteY115" fmla="*/ 42863 h 1840707"/>
              <a:gd name="connsiteX116" fmla="*/ 466725 w 976313"/>
              <a:gd name="connsiteY116" fmla="*/ 33338 h 1840707"/>
              <a:gd name="connsiteX117" fmla="*/ 471488 w 976313"/>
              <a:gd name="connsiteY117" fmla="*/ 26194 h 1840707"/>
              <a:gd name="connsiteX118" fmla="*/ 473869 w 976313"/>
              <a:gd name="connsiteY118" fmla="*/ 14288 h 1840707"/>
              <a:gd name="connsiteX119" fmla="*/ 481013 w 976313"/>
              <a:gd name="connsiteY119" fmla="*/ 7144 h 1840707"/>
              <a:gd name="connsiteX120" fmla="*/ 504825 w 976313"/>
              <a:gd name="connsiteY120" fmla="*/ 0 h 1840707"/>
              <a:gd name="connsiteX121" fmla="*/ 552450 w 976313"/>
              <a:gd name="connsiteY121" fmla="*/ 2382 h 1840707"/>
              <a:gd name="connsiteX122" fmla="*/ 581025 w 976313"/>
              <a:gd name="connsiteY122" fmla="*/ 11907 h 1840707"/>
              <a:gd name="connsiteX123" fmla="*/ 590550 w 976313"/>
              <a:gd name="connsiteY123" fmla="*/ 14288 h 1840707"/>
              <a:gd name="connsiteX124" fmla="*/ 626269 w 976313"/>
              <a:gd name="connsiteY124" fmla="*/ 19050 h 1840707"/>
              <a:gd name="connsiteX125" fmla="*/ 642938 w 976313"/>
              <a:gd name="connsiteY125" fmla="*/ 23813 h 1840707"/>
              <a:gd name="connsiteX126" fmla="*/ 657225 w 976313"/>
              <a:gd name="connsiteY126" fmla="*/ 33338 h 1840707"/>
              <a:gd name="connsiteX127" fmla="*/ 664369 w 976313"/>
              <a:gd name="connsiteY127" fmla="*/ 38100 h 1840707"/>
              <a:gd name="connsiteX128" fmla="*/ 681038 w 976313"/>
              <a:gd name="connsiteY128" fmla="*/ 42863 h 1840707"/>
              <a:gd name="connsiteX129" fmla="*/ 690563 w 976313"/>
              <a:gd name="connsiteY129" fmla="*/ 45244 h 1840707"/>
              <a:gd name="connsiteX130" fmla="*/ 704850 w 976313"/>
              <a:gd name="connsiteY130" fmla="*/ 50007 h 1840707"/>
              <a:gd name="connsiteX131" fmla="*/ 731044 w 976313"/>
              <a:gd name="connsiteY131" fmla="*/ 52388 h 1840707"/>
              <a:gd name="connsiteX132" fmla="*/ 742950 w 976313"/>
              <a:gd name="connsiteY132" fmla="*/ 59532 h 1840707"/>
              <a:gd name="connsiteX133" fmla="*/ 762000 w 976313"/>
              <a:gd name="connsiteY133" fmla="*/ 64294 h 1840707"/>
              <a:gd name="connsiteX134" fmla="*/ 778669 w 976313"/>
              <a:gd name="connsiteY134" fmla="*/ 66675 h 1840707"/>
              <a:gd name="connsiteX135" fmla="*/ 800100 w 976313"/>
              <a:gd name="connsiteY135" fmla="*/ 69057 h 1840707"/>
              <a:gd name="connsiteX136" fmla="*/ 845344 w 976313"/>
              <a:gd name="connsiteY136" fmla="*/ 73819 h 1840707"/>
              <a:gd name="connsiteX137" fmla="*/ 871538 w 976313"/>
              <a:gd name="connsiteY137" fmla="*/ 78582 h 1840707"/>
              <a:gd name="connsiteX138" fmla="*/ 890588 w 976313"/>
              <a:gd name="connsiteY138" fmla="*/ 88107 h 1840707"/>
              <a:gd name="connsiteX139" fmla="*/ 897732 w 976313"/>
              <a:gd name="connsiteY139" fmla="*/ 90488 h 1840707"/>
              <a:gd name="connsiteX140" fmla="*/ 904875 w 976313"/>
              <a:gd name="connsiteY140" fmla="*/ 95250 h 1840707"/>
              <a:gd name="connsiteX141" fmla="*/ 921544 w 976313"/>
              <a:gd name="connsiteY141" fmla="*/ 104775 h 1840707"/>
              <a:gd name="connsiteX142" fmla="*/ 923925 w 976313"/>
              <a:gd name="connsiteY142" fmla="*/ 121444 h 1840707"/>
              <a:gd name="connsiteX143" fmla="*/ 926307 w 976313"/>
              <a:gd name="connsiteY143" fmla="*/ 128588 h 1840707"/>
              <a:gd name="connsiteX144" fmla="*/ 921544 w 976313"/>
              <a:gd name="connsiteY144" fmla="*/ 157163 h 1840707"/>
              <a:gd name="connsiteX145" fmla="*/ 916782 w 976313"/>
              <a:gd name="connsiteY145" fmla="*/ 164307 h 1840707"/>
              <a:gd name="connsiteX146" fmla="*/ 914400 w 976313"/>
              <a:gd name="connsiteY146" fmla="*/ 185738 h 1840707"/>
              <a:gd name="connsiteX147" fmla="*/ 909638 w 976313"/>
              <a:gd name="connsiteY147" fmla="*/ 209550 h 1840707"/>
              <a:gd name="connsiteX148" fmla="*/ 904875 w 976313"/>
              <a:gd name="connsiteY148" fmla="*/ 228600 h 1840707"/>
              <a:gd name="connsiteX149" fmla="*/ 902494 w 976313"/>
              <a:gd name="connsiteY149" fmla="*/ 238125 h 1840707"/>
              <a:gd name="connsiteX150" fmla="*/ 897732 w 976313"/>
              <a:gd name="connsiteY150" fmla="*/ 250032 h 1840707"/>
              <a:gd name="connsiteX151" fmla="*/ 890588 w 976313"/>
              <a:gd name="connsiteY151" fmla="*/ 330994 h 1840707"/>
              <a:gd name="connsiteX152" fmla="*/ 888207 w 976313"/>
              <a:gd name="connsiteY152" fmla="*/ 364332 h 1840707"/>
              <a:gd name="connsiteX153" fmla="*/ 885825 w 976313"/>
              <a:gd name="connsiteY153" fmla="*/ 371475 h 1840707"/>
              <a:gd name="connsiteX154" fmla="*/ 881063 w 976313"/>
              <a:gd name="connsiteY154" fmla="*/ 388144 h 1840707"/>
              <a:gd name="connsiteX155" fmla="*/ 876300 w 976313"/>
              <a:gd name="connsiteY155" fmla="*/ 397669 h 1840707"/>
              <a:gd name="connsiteX156" fmla="*/ 869157 w 976313"/>
              <a:gd name="connsiteY156" fmla="*/ 423863 h 1840707"/>
              <a:gd name="connsiteX157" fmla="*/ 864394 w 976313"/>
              <a:gd name="connsiteY157" fmla="*/ 438150 h 1840707"/>
              <a:gd name="connsiteX158" fmla="*/ 850107 w 976313"/>
              <a:gd name="connsiteY158" fmla="*/ 464344 h 1840707"/>
              <a:gd name="connsiteX159" fmla="*/ 842963 w 976313"/>
              <a:gd name="connsiteY159" fmla="*/ 483394 h 1840707"/>
              <a:gd name="connsiteX160" fmla="*/ 838200 w 976313"/>
              <a:gd name="connsiteY160" fmla="*/ 495300 h 1840707"/>
              <a:gd name="connsiteX161" fmla="*/ 833438 w 976313"/>
              <a:gd name="connsiteY161" fmla="*/ 504825 h 1840707"/>
              <a:gd name="connsiteX162" fmla="*/ 821532 w 976313"/>
              <a:gd name="connsiteY162" fmla="*/ 547688 h 1840707"/>
              <a:gd name="connsiteX163" fmla="*/ 816769 w 976313"/>
              <a:gd name="connsiteY163" fmla="*/ 559594 h 1840707"/>
              <a:gd name="connsiteX164" fmla="*/ 814388 w 976313"/>
              <a:gd name="connsiteY164" fmla="*/ 569119 h 1840707"/>
              <a:gd name="connsiteX165" fmla="*/ 807244 w 976313"/>
              <a:gd name="connsiteY165" fmla="*/ 581025 h 1840707"/>
              <a:gd name="connsiteX166" fmla="*/ 804863 w 976313"/>
              <a:gd name="connsiteY166" fmla="*/ 597694 h 1840707"/>
              <a:gd name="connsiteX167" fmla="*/ 802482 w 976313"/>
              <a:gd name="connsiteY167" fmla="*/ 604838 h 1840707"/>
              <a:gd name="connsiteX168" fmla="*/ 800100 w 976313"/>
              <a:gd name="connsiteY168" fmla="*/ 619125 h 1840707"/>
              <a:gd name="connsiteX169" fmla="*/ 797719 w 976313"/>
              <a:gd name="connsiteY169" fmla="*/ 697707 h 1840707"/>
              <a:gd name="connsiteX170" fmla="*/ 802482 w 976313"/>
              <a:gd name="connsiteY170" fmla="*/ 716757 h 1840707"/>
              <a:gd name="connsiteX171" fmla="*/ 812007 w 976313"/>
              <a:gd name="connsiteY171" fmla="*/ 721519 h 1840707"/>
              <a:gd name="connsiteX172" fmla="*/ 831057 w 976313"/>
              <a:gd name="connsiteY172" fmla="*/ 726282 h 1840707"/>
              <a:gd name="connsiteX173" fmla="*/ 847725 w 976313"/>
              <a:gd name="connsiteY173" fmla="*/ 731044 h 1840707"/>
              <a:gd name="connsiteX174" fmla="*/ 857250 w 976313"/>
              <a:gd name="connsiteY174" fmla="*/ 733425 h 1840707"/>
              <a:gd name="connsiteX175" fmla="*/ 871538 w 976313"/>
              <a:gd name="connsiteY175" fmla="*/ 738188 h 1840707"/>
              <a:gd name="connsiteX176" fmla="*/ 888207 w 976313"/>
              <a:gd name="connsiteY176" fmla="*/ 740569 h 1840707"/>
              <a:gd name="connsiteX177" fmla="*/ 945357 w 976313"/>
              <a:gd name="connsiteY177" fmla="*/ 745332 h 1840707"/>
              <a:gd name="connsiteX178" fmla="*/ 969169 w 976313"/>
              <a:gd name="connsiteY178" fmla="*/ 754857 h 1840707"/>
              <a:gd name="connsiteX179" fmla="*/ 976313 w 976313"/>
              <a:gd name="connsiteY179" fmla="*/ 757238 h 1840707"/>
              <a:gd name="connsiteX180" fmla="*/ 971550 w 976313"/>
              <a:gd name="connsiteY180" fmla="*/ 778669 h 1840707"/>
              <a:gd name="connsiteX181" fmla="*/ 966788 w 976313"/>
              <a:gd name="connsiteY181" fmla="*/ 788194 h 1840707"/>
              <a:gd name="connsiteX182" fmla="*/ 962025 w 976313"/>
              <a:gd name="connsiteY182" fmla="*/ 831057 h 1840707"/>
              <a:gd name="connsiteX183" fmla="*/ 969169 w 976313"/>
              <a:gd name="connsiteY183" fmla="*/ 864394 h 1840707"/>
              <a:gd name="connsiteX184" fmla="*/ 971550 w 976313"/>
              <a:gd name="connsiteY184" fmla="*/ 866775 h 184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976313" h="1840707">
                <a:moveTo>
                  <a:pt x="390525" y="1840707"/>
                </a:moveTo>
                <a:cubicBezTo>
                  <a:pt x="391319" y="1827213"/>
                  <a:pt x="390902" y="1813593"/>
                  <a:pt x="392907" y="1800225"/>
                </a:cubicBezTo>
                <a:cubicBezTo>
                  <a:pt x="393332" y="1797395"/>
                  <a:pt x="395340" y="1794745"/>
                  <a:pt x="397669" y="1793082"/>
                </a:cubicBezTo>
                <a:cubicBezTo>
                  <a:pt x="401147" y="1790597"/>
                  <a:pt x="405520" y="1789671"/>
                  <a:pt x="409575" y="1788319"/>
                </a:cubicBezTo>
                <a:cubicBezTo>
                  <a:pt x="414618" y="1786638"/>
                  <a:pt x="426290" y="1784500"/>
                  <a:pt x="431007" y="1783557"/>
                </a:cubicBezTo>
                <a:cubicBezTo>
                  <a:pt x="436528" y="1779416"/>
                  <a:pt x="443409" y="1774957"/>
                  <a:pt x="447675" y="1769269"/>
                </a:cubicBezTo>
                <a:cubicBezTo>
                  <a:pt x="454349" y="1760370"/>
                  <a:pt x="455565" y="1755498"/>
                  <a:pt x="459582" y="1745457"/>
                </a:cubicBezTo>
                <a:cubicBezTo>
                  <a:pt x="457775" y="1723782"/>
                  <a:pt x="460333" y="1720765"/>
                  <a:pt x="452438" y="1704975"/>
                </a:cubicBezTo>
                <a:cubicBezTo>
                  <a:pt x="451158" y="1702415"/>
                  <a:pt x="449263" y="1700213"/>
                  <a:pt x="447675" y="1697832"/>
                </a:cubicBezTo>
                <a:cubicBezTo>
                  <a:pt x="443706" y="1684338"/>
                  <a:pt x="442059" y="1669931"/>
                  <a:pt x="435769" y="1657350"/>
                </a:cubicBezTo>
                <a:cubicBezTo>
                  <a:pt x="431800" y="1649413"/>
                  <a:pt x="427159" y="1641777"/>
                  <a:pt x="423863" y="1633538"/>
                </a:cubicBezTo>
                <a:cubicBezTo>
                  <a:pt x="422275" y="1629569"/>
                  <a:pt x="421012" y="1625455"/>
                  <a:pt x="419100" y="1621632"/>
                </a:cubicBezTo>
                <a:cubicBezTo>
                  <a:pt x="413993" y="1611418"/>
                  <a:pt x="414569" y="1616826"/>
                  <a:pt x="407194" y="1607344"/>
                </a:cubicBezTo>
                <a:cubicBezTo>
                  <a:pt x="403680" y="1602826"/>
                  <a:pt x="402431" y="1596232"/>
                  <a:pt x="397669" y="1593057"/>
                </a:cubicBezTo>
                <a:cubicBezTo>
                  <a:pt x="395288" y="1591469"/>
                  <a:pt x="392724" y="1590126"/>
                  <a:pt x="390525" y="1588294"/>
                </a:cubicBezTo>
                <a:cubicBezTo>
                  <a:pt x="387938" y="1586138"/>
                  <a:pt x="386184" y="1583018"/>
                  <a:pt x="383382" y="1581150"/>
                </a:cubicBezTo>
                <a:cubicBezTo>
                  <a:pt x="381293" y="1579758"/>
                  <a:pt x="378642" y="1579490"/>
                  <a:pt x="376238" y="1578769"/>
                </a:cubicBezTo>
                <a:cubicBezTo>
                  <a:pt x="370885" y="1577163"/>
                  <a:pt x="356984" y="1573112"/>
                  <a:pt x="350044" y="1571625"/>
                </a:cubicBezTo>
                <a:cubicBezTo>
                  <a:pt x="342129" y="1569929"/>
                  <a:pt x="326232" y="1566863"/>
                  <a:pt x="326232" y="1566863"/>
                </a:cubicBezTo>
                <a:cubicBezTo>
                  <a:pt x="290461" y="1545401"/>
                  <a:pt x="342008" y="1574234"/>
                  <a:pt x="297657" y="1557338"/>
                </a:cubicBezTo>
                <a:cubicBezTo>
                  <a:pt x="266496" y="1545467"/>
                  <a:pt x="273412" y="1541752"/>
                  <a:pt x="250032" y="1535907"/>
                </a:cubicBezTo>
                <a:cubicBezTo>
                  <a:pt x="236179" y="1532444"/>
                  <a:pt x="223511" y="1530624"/>
                  <a:pt x="209550" y="1528763"/>
                </a:cubicBezTo>
                <a:lnTo>
                  <a:pt x="190500" y="1526382"/>
                </a:lnTo>
                <a:cubicBezTo>
                  <a:pt x="181781" y="1525464"/>
                  <a:pt x="173026" y="1524918"/>
                  <a:pt x="164307" y="1524000"/>
                </a:cubicBezTo>
                <a:cubicBezTo>
                  <a:pt x="157943" y="1523330"/>
                  <a:pt x="151607" y="1522413"/>
                  <a:pt x="145257" y="1521619"/>
                </a:cubicBezTo>
                <a:cubicBezTo>
                  <a:pt x="133910" y="1514055"/>
                  <a:pt x="111102" y="1499521"/>
                  <a:pt x="104775" y="1490663"/>
                </a:cubicBezTo>
                <a:cubicBezTo>
                  <a:pt x="100806" y="1485107"/>
                  <a:pt x="96966" y="1479457"/>
                  <a:pt x="92869" y="1473994"/>
                </a:cubicBezTo>
                <a:cubicBezTo>
                  <a:pt x="89820" y="1469928"/>
                  <a:pt x="87672" y="1464752"/>
                  <a:pt x="83344" y="1462088"/>
                </a:cubicBezTo>
                <a:cubicBezTo>
                  <a:pt x="76931" y="1458141"/>
                  <a:pt x="69218" y="1456770"/>
                  <a:pt x="61913" y="1454944"/>
                </a:cubicBezTo>
                <a:cubicBezTo>
                  <a:pt x="45415" y="1450820"/>
                  <a:pt x="55641" y="1452924"/>
                  <a:pt x="30957" y="1450182"/>
                </a:cubicBezTo>
                <a:cubicBezTo>
                  <a:pt x="28576" y="1449388"/>
                  <a:pt x="26227" y="1448490"/>
                  <a:pt x="23813" y="1447800"/>
                </a:cubicBezTo>
                <a:cubicBezTo>
                  <a:pt x="20666" y="1446901"/>
                  <a:pt x="17296" y="1446708"/>
                  <a:pt x="14288" y="1445419"/>
                </a:cubicBezTo>
                <a:cubicBezTo>
                  <a:pt x="8485" y="1442932"/>
                  <a:pt x="4292" y="1437805"/>
                  <a:pt x="0" y="1433513"/>
                </a:cubicBezTo>
                <a:cubicBezTo>
                  <a:pt x="1588" y="1427163"/>
                  <a:pt x="1629" y="1420209"/>
                  <a:pt x="4763" y="1414463"/>
                </a:cubicBezTo>
                <a:cubicBezTo>
                  <a:pt x="6664" y="1410979"/>
                  <a:pt x="11482" y="1410125"/>
                  <a:pt x="14288" y="1407319"/>
                </a:cubicBezTo>
                <a:cubicBezTo>
                  <a:pt x="17094" y="1404513"/>
                  <a:pt x="19051" y="1400969"/>
                  <a:pt x="21432" y="1397794"/>
                </a:cubicBezTo>
                <a:cubicBezTo>
                  <a:pt x="23019" y="1393032"/>
                  <a:pt x="24976" y="1388377"/>
                  <a:pt x="26194" y="1383507"/>
                </a:cubicBezTo>
                <a:cubicBezTo>
                  <a:pt x="27782" y="1377157"/>
                  <a:pt x="28887" y="1370667"/>
                  <a:pt x="30957" y="1364457"/>
                </a:cubicBezTo>
                <a:cubicBezTo>
                  <a:pt x="31751" y="1362076"/>
                  <a:pt x="31879" y="1359356"/>
                  <a:pt x="33338" y="1357313"/>
                </a:cubicBezTo>
                <a:cubicBezTo>
                  <a:pt x="35948" y="1353659"/>
                  <a:pt x="39688" y="1350963"/>
                  <a:pt x="42863" y="1347788"/>
                </a:cubicBezTo>
                <a:cubicBezTo>
                  <a:pt x="44450" y="1344613"/>
                  <a:pt x="45901" y="1341366"/>
                  <a:pt x="47625" y="1338263"/>
                </a:cubicBezTo>
                <a:cubicBezTo>
                  <a:pt x="49873" y="1334217"/>
                  <a:pt x="52829" y="1330559"/>
                  <a:pt x="54769" y="1326357"/>
                </a:cubicBezTo>
                <a:cubicBezTo>
                  <a:pt x="57611" y="1320199"/>
                  <a:pt x="59305" y="1313567"/>
                  <a:pt x="61913" y="1307307"/>
                </a:cubicBezTo>
                <a:cubicBezTo>
                  <a:pt x="63278" y="1304030"/>
                  <a:pt x="65088" y="1300957"/>
                  <a:pt x="66675" y="1297782"/>
                </a:cubicBezTo>
                <a:cubicBezTo>
                  <a:pt x="68263" y="1290638"/>
                  <a:pt x="69552" y="1283421"/>
                  <a:pt x="71438" y="1276350"/>
                </a:cubicBezTo>
                <a:cubicBezTo>
                  <a:pt x="72731" y="1271500"/>
                  <a:pt x="75148" y="1266971"/>
                  <a:pt x="76200" y="1262063"/>
                </a:cubicBezTo>
                <a:cubicBezTo>
                  <a:pt x="77541" y="1255806"/>
                  <a:pt x="77717" y="1249354"/>
                  <a:pt x="78582" y="1243013"/>
                </a:cubicBezTo>
                <a:cubicBezTo>
                  <a:pt x="81044" y="1224959"/>
                  <a:pt x="82178" y="1213727"/>
                  <a:pt x="85725" y="1197769"/>
                </a:cubicBezTo>
                <a:cubicBezTo>
                  <a:pt x="86435" y="1194574"/>
                  <a:pt x="87521" y="1191464"/>
                  <a:pt x="88107" y="1188244"/>
                </a:cubicBezTo>
                <a:cubicBezTo>
                  <a:pt x="89361" y="1181350"/>
                  <a:pt x="89376" y="1171418"/>
                  <a:pt x="92869" y="1164432"/>
                </a:cubicBezTo>
                <a:cubicBezTo>
                  <a:pt x="94149" y="1161872"/>
                  <a:pt x="96044" y="1159669"/>
                  <a:pt x="97632" y="1157288"/>
                </a:cubicBezTo>
                <a:cubicBezTo>
                  <a:pt x="104904" y="1135468"/>
                  <a:pt x="99381" y="1147018"/>
                  <a:pt x="116682" y="1123950"/>
                </a:cubicBezTo>
                <a:lnTo>
                  <a:pt x="123825" y="1114425"/>
                </a:lnTo>
                <a:cubicBezTo>
                  <a:pt x="124619" y="1112044"/>
                  <a:pt x="125085" y="1109527"/>
                  <a:pt x="126207" y="1107282"/>
                </a:cubicBezTo>
                <a:cubicBezTo>
                  <a:pt x="128277" y="1103142"/>
                  <a:pt x="131886" y="1099766"/>
                  <a:pt x="133350" y="1095375"/>
                </a:cubicBezTo>
                <a:cubicBezTo>
                  <a:pt x="134960" y="1090546"/>
                  <a:pt x="137876" y="1056239"/>
                  <a:pt x="138113" y="1054894"/>
                </a:cubicBezTo>
                <a:cubicBezTo>
                  <a:pt x="139117" y="1049203"/>
                  <a:pt x="141288" y="1043781"/>
                  <a:pt x="142875" y="1038225"/>
                </a:cubicBezTo>
                <a:cubicBezTo>
                  <a:pt x="144463" y="1023144"/>
                  <a:pt x="142007" y="1007062"/>
                  <a:pt x="147638" y="992982"/>
                </a:cubicBezTo>
                <a:cubicBezTo>
                  <a:pt x="149225" y="989013"/>
                  <a:pt x="150939" y="985092"/>
                  <a:pt x="152400" y="981075"/>
                </a:cubicBezTo>
                <a:cubicBezTo>
                  <a:pt x="154116" y="976357"/>
                  <a:pt x="154918" y="971278"/>
                  <a:pt x="157163" y="966788"/>
                </a:cubicBezTo>
                <a:cubicBezTo>
                  <a:pt x="163048" y="955018"/>
                  <a:pt x="160802" y="960630"/>
                  <a:pt x="164307" y="950119"/>
                </a:cubicBezTo>
                <a:cubicBezTo>
                  <a:pt x="165101" y="945357"/>
                  <a:pt x="165641" y="940545"/>
                  <a:pt x="166688" y="935832"/>
                </a:cubicBezTo>
                <a:cubicBezTo>
                  <a:pt x="167232" y="933382"/>
                  <a:pt x="168379" y="931102"/>
                  <a:pt x="169069" y="928688"/>
                </a:cubicBezTo>
                <a:cubicBezTo>
                  <a:pt x="169968" y="925541"/>
                  <a:pt x="170764" y="922363"/>
                  <a:pt x="171450" y="919163"/>
                </a:cubicBezTo>
                <a:cubicBezTo>
                  <a:pt x="173146" y="911248"/>
                  <a:pt x="173100" y="902822"/>
                  <a:pt x="176213" y="895350"/>
                </a:cubicBezTo>
                <a:cubicBezTo>
                  <a:pt x="180182" y="885825"/>
                  <a:pt x="185616" y="876786"/>
                  <a:pt x="188119" y="866775"/>
                </a:cubicBezTo>
                <a:cubicBezTo>
                  <a:pt x="189620" y="860771"/>
                  <a:pt x="192296" y="847999"/>
                  <a:pt x="195263" y="840582"/>
                </a:cubicBezTo>
                <a:cubicBezTo>
                  <a:pt x="197508" y="834969"/>
                  <a:pt x="200026" y="829469"/>
                  <a:pt x="202407" y="823913"/>
                </a:cubicBezTo>
                <a:cubicBezTo>
                  <a:pt x="206982" y="801036"/>
                  <a:pt x="201664" y="822196"/>
                  <a:pt x="209550" y="802482"/>
                </a:cubicBezTo>
                <a:cubicBezTo>
                  <a:pt x="217794" y="781871"/>
                  <a:pt x="211124" y="789813"/>
                  <a:pt x="223838" y="764382"/>
                </a:cubicBezTo>
                <a:cubicBezTo>
                  <a:pt x="225425" y="761207"/>
                  <a:pt x="227354" y="758181"/>
                  <a:pt x="228600" y="754857"/>
                </a:cubicBezTo>
                <a:cubicBezTo>
                  <a:pt x="231450" y="747257"/>
                  <a:pt x="231097" y="738013"/>
                  <a:pt x="235744" y="731044"/>
                </a:cubicBezTo>
                <a:lnTo>
                  <a:pt x="240507" y="723900"/>
                </a:lnTo>
                <a:cubicBezTo>
                  <a:pt x="245645" y="708485"/>
                  <a:pt x="240486" y="724571"/>
                  <a:pt x="247650" y="697707"/>
                </a:cubicBezTo>
                <a:cubicBezTo>
                  <a:pt x="249139" y="692123"/>
                  <a:pt x="251011" y="686644"/>
                  <a:pt x="252413" y="681038"/>
                </a:cubicBezTo>
                <a:cubicBezTo>
                  <a:pt x="254188" y="673939"/>
                  <a:pt x="255400" y="666706"/>
                  <a:pt x="257175" y="659607"/>
                </a:cubicBezTo>
                <a:cubicBezTo>
                  <a:pt x="259370" y="650827"/>
                  <a:pt x="262223" y="642217"/>
                  <a:pt x="264319" y="633413"/>
                </a:cubicBezTo>
                <a:cubicBezTo>
                  <a:pt x="266194" y="625538"/>
                  <a:pt x="267119" y="617453"/>
                  <a:pt x="269082" y="609600"/>
                </a:cubicBezTo>
                <a:cubicBezTo>
                  <a:pt x="275191" y="585160"/>
                  <a:pt x="266889" y="615444"/>
                  <a:pt x="276225" y="590550"/>
                </a:cubicBezTo>
                <a:cubicBezTo>
                  <a:pt x="277374" y="587486"/>
                  <a:pt x="277667" y="584160"/>
                  <a:pt x="278607" y="581025"/>
                </a:cubicBezTo>
                <a:cubicBezTo>
                  <a:pt x="280050" y="576217"/>
                  <a:pt x="282544" y="571690"/>
                  <a:pt x="283369" y="566738"/>
                </a:cubicBezTo>
                <a:cubicBezTo>
                  <a:pt x="285242" y="555501"/>
                  <a:pt x="285288" y="552878"/>
                  <a:pt x="288132" y="542925"/>
                </a:cubicBezTo>
                <a:cubicBezTo>
                  <a:pt x="288822" y="540512"/>
                  <a:pt x="289524" y="538089"/>
                  <a:pt x="290513" y="535782"/>
                </a:cubicBezTo>
                <a:cubicBezTo>
                  <a:pt x="291911" y="532519"/>
                  <a:pt x="293688" y="529432"/>
                  <a:pt x="295275" y="526257"/>
                </a:cubicBezTo>
                <a:cubicBezTo>
                  <a:pt x="302066" y="485521"/>
                  <a:pt x="292583" y="536133"/>
                  <a:pt x="302419" y="500063"/>
                </a:cubicBezTo>
                <a:cubicBezTo>
                  <a:pt x="303689" y="495405"/>
                  <a:pt x="303508" y="490427"/>
                  <a:pt x="304800" y="485775"/>
                </a:cubicBezTo>
                <a:cubicBezTo>
                  <a:pt x="307487" y="476101"/>
                  <a:pt x="311566" y="466854"/>
                  <a:pt x="314325" y="457200"/>
                </a:cubicBezTo>
                <a:cubicBezTo>
                  <a:pt x="315913" y="451644"/>
                  <a:pt x="317599" y="446115"/>
                  <a:pt x="319088" y="440532"/>
                </a:cubicBezTo>
                <a:cubicBezTo>
                  <a:pt x="320775" y="434208"/>
                  <a:pt x="321780" y="427692"/>
                  <a:pt x="323850" y="421482"/>
                </a:cubicBezTo>
                <a:cubicBezTo>
                  <a:pt x="324973" y="418114"/>
                  <a:pt x="327025" y="415132"/>
                  <a:pt x="328613" y="411957"/>
                </a:cubicBezTo>
                <a:cubicBezTo>
                  <a:pt x="330248" y="403780"/>
                  <a:pt x="331134" y="398366"/>
                  <a:pt x="333375" y="390525"/>
                </a:cubicBezTo>
                <a:cubicBezTo>
                  <a:pt x="334065" y="388112"/>
                  <a:pt x="334634" y="385627"/>
                  <a:pt x="335757" y="383382"/>
                </a:cubicBezTo>
                <a:cubicBezTo>
                  <a:pt x="337037" y="380822"/>
                  <a:pt x="339099" y="378723"/>
                  <a:pt x="340519" y="376238"/>
                </a:cubicBezTo>
                <a:cubicBezTo>
                  <a:pt x="348876" y="361613"/>
                  <a:pt x="340791" y="371204"/>
                  <a:pt x="352425" y="359569"/>
                </a:cubicBezTo>
                <a:cubicBezTo>
                  <a:pt x="353434" y="355533"/>
                  <a:pt x="355292" y="347071"/>
                  <a:pt x="357188" y="342900"/>
                </a:cubicBezTo>
                <a:cubicBezTo>
                  <a:pt x="360126" y="336437"/>
                  <a:pt x="364468" y="330585"/>
                  <a:pt x="366713" y="323850"/>
                </a:cubicBezTo>
                <a:cubicBezTo>
                  <a:pt x="368300" y="319088"/>
                  <a:pt x="368690" y="313740"/>
                  <a:pt x="371475" y="309563"/>
                </a:cubicBezTo>
                <a:cubicBezTo>
                  <a:pt x="375425" y="303639"/>
                  <a:pt x="378409" y="299803"/>
                  <a:pt x="381000" y="292894"/>
                </a:cubicBezTo>
                <a:cubicBezTo>
                  <a:pt x="383284" y="286803"/>
                  <a:pt x="382889" y="281973"/>
                  <a:pt x="385763" y="276225"/>
                </a:cubicBezTo>
                <a:cubicBezTo>
                  <a:pt x="387833" y="272085"/>
                  <a:pt x="390837" y="268459"/>
                  <a:pt x="392907" y="264319"/>
                </a:cubicBezTo>
                <a:cubicBezTo>
                  <a:pt x="394030" y="262074"/>
                  <a:pt x="394299" y="259482"/>
                  <a:pt x="395288" y="257175"/>
                </a:cubicBezTo>
                <a:cubicBezTo>
                  <a:pt x="396686" y="253912"/>
                  <a:pt x="398463" y="250825"/>
                  <a:pt x="400050" y="247650"/>
                </a:cubicBezTo>
                <a:cubicBezTo>
                  <a:pt x="404755" y="224132"/>
                  <a:pt x="399361" y="247339"/>
                  <a:pt x="407194" y="223838"/>
                </a:cubicBezTo>
                <a:cubicBezTo>
                  <a:pt x="408229" y="220733"/>
                  <a:pt x="408426" y="217377"/>
                  <a:pt x="409575" y="214313"/>
                </a:cubicBezTo>
                <a:cubicBezTo>
                  <a:pt x="410821" y="210989"/>
                  <a:pt x="412940" y="208051"/>
                  <a:pt x="414338" y="204788"/>
                </a:cubicBezTo>
                <a:cubicBezTo>
                  <a:pt x="415327" y="202481"/>
                  <a:pt x="415925" y="200025"/>
                  <a:pt x="416719" y="197644"/>
                </a:cubicBezTo>
                <a:cubicBezTo>
                  <a:pt x="417513" y="191294"/>
                  <a:pt x="418048" y="184906"/>
                  <a:pt x="419100" y="178594"/>
                </a:cubicBezTo>
                <a:cubicBezTo>
                  <a:pt x="419638" y="175366"/>
                  <a:pt x="420896" y="172289"/>
                  <a:pt x="421482" y="169069"/>
                </a:cubicBezTo>
                <a:cubicBezTo>
                  <a:pt x="422486" y="163547"/>
                  <a:pt x="423167" y="157969"/>
                  <a:pt x="423863" y="152400"/>
                </a:cubicBezTo>
                <a:cubicBezTo>
                  <a:pt x="424754" y="145268"/>
                  <a:pt x="424216" y="137865"/>
                  <a:pt x="426244" y="130969"/>
                </a:cubicBezTo>
                <a:cubicBezTo>
                  <a:pt x="428247" y="124158"/>
                  <a:pt x="434047" y="118807"/>
                  <a:pt x="435769" y="111919"/>
                </a:cubicBezTo>
                <a:cubicBezTo>
                  <a:pt x="439831" y="95668"/>
                  <a:pt x="435796" y="108881"/>
                  <a:pt x="442913" y="92869"/>
                </a:cubicBezTo>
                <a:cubicBezTo>
                  <a:pt x="444649" y="88963"/>
                  <a:pt x="445599" y="84699"/>
                  <a:pt x="447675" y="80963"/>
                </a:cubicBezTo>
                <a:cubicBezTo>
                  <a:pt x="449602" y="77494"/>
                  <a:pt x="452438" y="74613"/>
                  <a:pt x="454819" y="71438"/>
                </a:cubicBezTo>
                <a:lnTo>
                  <a:pt x="461963" y="50007"/>
                </a:lnTo>
                <a:cubicBezTo>
                  <a:pt x="462757" y="47626"/>
                  <a:pt x="463735" y="45298"/>
                  <a:pt x="464344" y="42863"/>
                </a:cubicBezTo>
                <a:cubicBezTo>
                  <a:pt x="465138" y="39688"/>
                  <a:pt x="465436" y="36346"/>
                  <a:pt x="466725" y="33338"/>
                </a:cubicBezTo>
                <a:cubicBezTo>
                  <a:pt x="467852" y="30707"/>
                  <a:pt x="469900" y="28575"/>
                  <a:pt x="471488" y="26194"/>
                </a:cubicBezTo>
                <a:cubicBezTo>
                  <a:pt x="472282" y="22225"/>
                  <a:pt x="472059" y="17908"/>
                  <a:pt x="473869" y="14288"/>
                </a:cubicBezTo>
                <a:cubicBezTo>
                  <a:pt x="475375" y="11276"/>
                  <a:pt x="478157" y="8929"/>
                  <a:pt x="481013" y="7144"/>
                </a:cubicBezTo>
                <a:cubicBezTo>
                  <a:pt x="488382" y="2539"/>
                  <a:pt x="496582" y="1649"/>
                  <a:pt x="504825" y="0"/>
                </a:cubicBezTo>
                <a:cubicBezTo>
                  <a:pt x="520700" y="794"/>
                  <a:pt x="536746" y="-72"/>
                  <a:pt x="552450" y="2382"/>
                </a:cubicBezTo>
                <a:cubicBezTo>
                  <a:pt x="562370" y="3932"/>
                  <a:pt x="571284" y="9472"/>
                  <a:pt x="581025" y="11907"/>
                </a:cubicBezTo>
                <a:cubicBezTo>
                  <a:pt x="584200" y="12701"/>
                  <a:pt x="587330" y="13703"/>
                  <a:pt x="590550" y="14288"/>
                </a:cubicBezTo>
                <a:cubicBezTo>
                  <a:pt x="597779" y="15602"/>
                  <a:pt x="619635" y="18221"/>
                  <a:pt x="626269" y="19050"/>
                </a:cubicBezTo>
                <a:cubicBezTo>
                  <a:pt x="631825" y="20638"/>
                  <a:pt x="637691" y="21391"/>
                  <a:pt x="642938" y="23813"/>
                </a:cubicBezTo>
                <a:cubicBezTo>
                  <a:pt x="648135" y="26212"/>
                  <a:pt x="652463" y="30163"/>
                  <a:pt x="657225" y="33338"/>
                </a:cubicBezTo>
                <a:cubicBezTo>
                  <a:pt x="659606" y="34925"/>
                  <a:pt x="661617" y="37314"/>
                  <a:pt x="664369" y="38100"/>
                </a:cubicBezTo>
                <a:lnTo>
                  <a:pt x="681038" y="42863"/>
                </a:lnTo>
                <a:cubicBezTo>
                  <a:pt x="684195" y="43724"/>
                  <a:pt x="687428" y="44304"/>
                  <a:pt x="690563" y="45244"/>
                </a:cubicBezTo>
                <a:cubicBezTo>
                  <a:pt x="695371" y="46687"/>
                  <a:pt x="699851" y="49553"/>
                  <a:pt x="704850" y="50007"/>
                </a:cubicBezTo>
                <a:lnTo>
                  <a:pt x="731044" y="52388"/>
                </a:lnTo>
                <a:cubicBezTo>
                  <a:pt x="735013" y="54769"/>
                  <a:pt x="738630" y="57871"/>
                  <a:pt x="742950" y="59532"/>
                </a:cubicBezTo>
                <a:cubicBezTo>
                  <a:pt x="749059" y="61882"/>
                  <a:pt x="755520" y="63368"/>
                  <a:pt x="762000" y="64294"/>
                </a:cubicBezTo>
                <a:lnTo>
                  <a:pt x="778669" y="66675"/>
                </a:lnTo>
                <a:cubicBezTo>
                  <a:pt x="785801" y="67567"/>
                  <a:pt x="792975" y="68107"/>
                  <a:pt x="800100" y="69057"/>
                </a:cubicBezTo>
                <a:cubicBezTo>
                  <a:pt x="839050" y="74251"/>
                  <a:pt x="778593" y="68685"/>
                  <a:pt x="845344" y="73819"/>
                </a:cubicBezTo>
                <a:cubicBezTo>
                  <a:pt x="846816" y="74064"/>
                  <a:pt x="868987" y="77601"/>
                  <a:pt x="871538" y="78582"/>
                </a:cubicBezTo>
                <a:cubicBezTo>
                  <a:pt x="878164" y="81131"/>
                  <a:pt x="883853" y="85862"/>
                  <a:pt x="890588" y="88107"/>
                </a:cubicBezTo>
                <a:lnTo>
                  <a:pt x="897732" y="90488"/>
                </a:lnTo>
                <a:cubicBezTo>
                  <a:pt x="900113" y="92075"/>
                  <a:pt x="902390" y="93830"/>
                  <a:pt x="904875" y="95250"/>
                </a:cubicBezTo>
                <a:cubicBezTo>
                  <a:pt x="926031" y="107340"/>
                  <a:pt x="904133" y="93169"/>
                  <a:pt x="921544" y="104775"/>
                </a:cubicBezTo>
                <a:cubicBezTo>
                  <a:pt x="922338" y="110331"/>
                  <a:pt x="922824" y="115940"/>
                  <a:pt x="923925" y="121444"/>
                </a:cubicBezTo>
                <a:cubicBezTo>
                  <a:pt x="924417" y="123905"/>
                  <a:pt x="926307" y="126078"/>
                  <a:pt x="926307" y="128588"/>
                </a:cubicBezTo>
                <a:cubicBezTo>
                  <a:pt x="926307" y="130117"/>
                  <a:pt x="922895" y="153559"/>
                  <a:pt x="921544" y="157163"/>
                </a:cubicBezTo>
                <a:cubicBezTo>
                  <a:pt x="920539" y="159843"/>
                  <a:pt x="918369" y="161926"/>
                  <a:pt x="916782" y="164307"/>
                </a:cubicBezTo>
                <a:cubicBezTo>
                  <a:pt x="922008" y="195667"/>
                  <a:pt x="920433" y="166130"/>
                  <a:pt x="914400" y="185738"/>
                </a:cubicBezTo>
                <a:cubicBezTo>
                  <a:pt x="912020" y="193475"/>
                  <a:pt x="911394" y="201648"/>
                  <a:pt x="909638" y="209550"/>
                </a:cubicBezTo>
                <a:cubicBezTo>
                  <a:pt x="908218" y="215940"/>
                  <a:pt x="906463" y="222250"/>
                  <a:pt x="904875" y="228600"/>
                </a:cubicBezTo>
                <a:cubicBezTo>
                  <a:pt x="904081" y="231775"/>
                  <a:pt x="903709" y="235086"/>
                  <a:pt x="902494" y="238125"/>
                </a:cubicBezTo>
                <a:lnTo>
                  <a:pt x="897732" y="250032"/>
                </a:lnTo>
                <a:cubicBezTo>
                  <a:pt x="894012" y="287217"/>
                  <a:pt x="894658" y="279430"/>
                  <a:pt x="890588" y="330994"/>
                </a:cubicBezTo>
                <a:cubicBezTo>
                  <a:pt x="889711" y="342100"/>
                  <a:pt x="889509" y="353267"/>
                  <a:pt x="888207" y="364332"/>
                </a:cubicBezTo>
                <a:cubicBezTo>
                  <a:pt x="887914" y="366825"/>
                  <a:pt x="886515" y="369062"/>
                  <a:pt x="885825" y="371475"/>
                </a:cubicBezTo>
                <a:cubicBezTo>
                  <a:pt x="884099" y="377516"/>
                  <a:pt x="883510" y="382435"/>
                  <a:pt x="881063" y="388144"/>
                </a:cubicBezTo>
                <a:cubicBezTo>
                  <a:pt x="879665" y="391407"/>
                  <a:pt x="877698" y="394406"/>
                  <a:pt x="876300" y="397669"/>
                </a:cubicBezTo>
                <a:cubicBezTo>
                  <a:pt x="873212" y="404875"/>
                  <a:pt x="870975" y="418409"/>
                  <a:pt x="869157" y="423863"/>
                </a:cubicBezTo>
                <a:cubicBezTo>
                  <a:pt x="867569" y="428625"/>
                  <a:pt x="866325" y="433516"/>
                  <a:pt x="864394" y="438150"/>
                </a:cubicBezTo>
                <a:cubicBezTo>
                  <a:pt x="854919" y="460888"/>
                  <a:pt x="860216" y="444126"/>
                  <a:pt x="850107" y="464344"/>
                </a:cubicBezTo>
                <a:cubicBezTo>
                  <a:pt x="845498" y="473563"/>
                  <a:pt x="846058" y="475142"/>
                  <a:pt x="842963" y="483394"/>
                </a:cubicBezTo>
                <a:cubicBezTo>
                  <a:pt x="841462" y="487396"/>
                  <a:pt x="839936" y="491394"/>
                  <a:pt x="838200" y="495300"/>
                </a:cubicBezTo>
                <a:cubicBezTo>
                  <a:pt x="836758" y="498544"/>
                  <a:pt x="834712" y="501512"/>
                  <a:pt x="833438" y="504825"/>
                </a:cubicBezTo>
                <a:cubicBezTo>
                  <a:pt x="820866" y="537514"/>
                  <a:pt x="830954" y="514713"/>
                  <a:pt x="821532" y="547688"/>
                </a:cubicBezTo>
                <a:cubicBezTo>
                  <a:pt x="820358" y="551798"/>
                  <a:pt x="818121" y="555539"/>
                  <a:pt x="816769" y="559594"/>
                </a:cubicBezTo>
                <a:cubicBezTo>
                  <a:pt x="815734" y="562699"/>
                  <a:pt x="815717" y="566128"/>
                  <a:pt x="814388" y="569119"/>
                </a:cubicBezTo>
                <a:cubicBezTo>
                  <a:pt x="812508" y="573348"/>
                  <a:pt x="809625" y="577056"/>
                  <a:pt x="807244" y="581025"/>
                </a:cubicBezTo>
                <a:cubicBezTo>
                  <a:pt x="806450" y="586581"/>
                  <a:pt x="805964" y="592190"/>
                  <a:pt x="804863" y="597694"/>
                </a:cubicBezTo>
                <a:cubicBezTo>
                  <a:pt x="804371" y="600155"/>
                  <a:pt x="803027" y="602388"/>
                  <a:pt x="802482" y="604838"/>
                </a:cubicBezTo>
                <a:cubicBezTo>
                  <a:pt x="801435" y="609551"/>
                  <a:pt x="800894" y="614363"/>
                  <a:pt x="800100" y="619125"/>
                </a:cubicBezTo>
                <a:cubicBezTo>
                  <a:pt x="799306" y="645319"/>
                  <a:pt x="797080" y="671509"/>
                  <a:pt x="797719" y="697707"/>
                </a:cubicBezTo>
                <a:cubicBezTo>
                  <a:pt x="797879" y="704251"/>
                  <a:pt x="799114" y="711144"/>
                  <a:pt x="802482" y="716757"/>
                </a:cubicBezTo>
                <a:cubicBezTo>
                  <a:pt x="804308" y="719801"/>
                  <a:pt x="808639" y="720396"/>
                  <a:pt x="812007" y="721519"/>
                </a:cubicBezTo>
                <a:cubicBezTo>
                  <a:pt x="818217" y="723589"/>
                  <a:pt x="824707" y="724694"/>
                  <a:pt x="831057" y="726282"/>
                </a:cubicBezTo>
                <a:cubicBezTo>
                  <a:pt x="860865" y="733734"/>
                  <a:pt x="823790" y="724206"/>
                  <a:pt x="847725" y="731044"/>
                </a:cubicBezTo>
                <a:cubicBezTo>
                  <a:pt x="850872" y="731943"/>
                  <a:pt x="854115" y="732485"/>
                  <a:pt x="857250" y="733425"/>
                </a:cubicBezTo>
                <a:cubicBezTo>
                  <a:pt x="862059" y="734868"/>
                  <a:pt x="866646" y="737059"/>
                  <a:pt x="871538" y="738188"/>
                </a:cubicBezTo>
                <a:cubicBezTo>
                  <a:pt x="877007" y="739450"/>
                  <a:pt x="882638" y="739873"/>
                  <a:pt x="888207" y="740569"/>
                </a:cubicBezTo>
                <a:cubicBezTo>
                  <a:pt x="913568" y="743739"/>
                  <a:pt x="915631" y="743350"/>
                  <a:pt x="945357" y="745332"/>
                </a:cubicBezTo>
                <a:cubicBezTo>
                  <a:pt x="959370" y="752338"/>
                  <a:pt x="951518" y="748973"/>
                  <a:pt x="969169" y="754857"/>
                </a:cubicBezTo>
                <a:lnTo>
                  <a:pt x="976313" y="757238"/>
                </a:lnTo>
                <a:cubicBezTo>
                  <a:pt x="975665" y="760480"/>
                  <a:pt x="972994" y="774819"/>
                  <a:pt x="971550" y="778669"/>
                </a:cubicBezTo>
                <a:cubicBezTo>
                  <a:pt x="970304" y="781993"/>
                  <a:pt x="968375" y="785019"/>
                  <a:pt x="966788" y="788194"/>
                </a:cubicBezTo>
                <a:cubicBezTo>
                  <a:pt x="963430" y="804984"/>
                  <a:pt x="962025" y="809528"/>
                  <a:pt x="962025" y="831057"/>
                </a:cubicBezTo>
                <a:cubicBezTo>
                  <a:pt x="962025" y="851662"/>
                  <a:pt x="960407" y="852710"/>
                  <a:pt x="969169" y="864394"/>
                </a:cubicBezTo>
                <a:cubicBezTo>
                  <a:pt x="969842" y="865292"/>
                  <a:pt x="970756" y="865981"/>
                  <a:pt x="971550" y="866775"/>
                </a:cubicBez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9128632-E89A-E46E-3011-D7FAE75C5141}"/>
              </a:ext>
            </a:extLst>
          </p:cNvPr>
          <p:cNvSpPr/>
          <p:nvPr/>
        </p:nvSpPr>
        <p:spPr>
          <a:xfrm>
            <a:off x="6822183" y="4599997"/>
            <a:ext cx="609698" cy="957841"/>
          </a:xfrm>
          <a:custGeom>
            <a:avLst/>
            <a:gdLst>
              <a:gd name="connsiteX0" fmla="*/ 26292 w 609698"/>
              <a:gd name="connsiteY0" fmla="*/ 957841 h 957841"/>
              <a:gd name="connsiteX1" fmla="*/ 23911 w 609698"/>
              <a:gd name="connsiteY1" fmla="*/ 945934 h 957841"/>
              <a:gd name="connsiteX2" fmla="*/ 21530 w 609698"/>
              <a:gd name="connsiteY2" fmla="*/ 936409 h 957841"/>
              <a:gd name="connsiteX3" fmla="*/ 26292 w 609698"/>
              <a:gd name="connsiteY3" fmla="*/ 917359 h 957841"/>
              <a:gd name="connsiteX4" fmla="*/ 42961 w 609698"/>
              <a:gd name="connsiteY4" fmla="*/ 903072 h 957841"/>
              <a:gd name="connsiteX5" fmla="*/ 54867 w 609698"/>
              <a:gd name="connsiteY5" fmla="*/ 893547 h 957841"/>
              <a:gd name="connsiteX6" fmla="*/ 62011 w 609698"/>
              <a:gd name="connsiteY6" fmla="*/ 886403 h 957841"/>
              <a:gd name="connsiteX7" fmla="*/ 71536 w 609698"/>
              <a:gd name="connsiteY7" fmla="*/ 879259 h 957841"/>
              <a:gd name="connsiteX8" fmla="*/ 81061 w 609698"/>
              <a:gd name="connsiteY8" fmla="*/ 867353 h 957841"/>
              <a:gd name="connsiteX9" fmla="*/ 83442 w 609698"/>
              <a:gd name="connsiteY9" fmla="*/ 857828 h 957841"/>
              <a:gd name="connsiteX10" fmla="*/ 88205 w 609698"/>
              <a:gd name="connsiteY10" fmla="*/ 848303 h 957841"/>
              <a:gd name="connsiteX11" fmla="*/ 90586 w 609698"/>
              <a:gd name="connsiteY11" fmla="*/ 831634 h 957841"/>
              <a:gd name="connsiteX12" fmla="*/ 88205 w 609698"/>
              <a:gd name="connsiteY12" fmla="*/ 812584 h 957841"/>
              <a:gd name="connsiteX13" fmla="*/ 76298 w 609698"/>
              <a:gd name="connsiteY13" fmla="*/ 795916 h 957841"/>
              <a:gd name="connsiteX14" fmla="*/ 50105 w 609698"/>
              <a:gd name="connsiteY14" fmla="*/ 779247 h 957841"/>
              <a:gd name="connsiteX15" fmla="*/ 45342 w 609698"/>
              <a:gd name="connsiteY15" fmla="*/ 772103 h 957841"/>
              <a:gd name="connsiteX16" fmla="*/ 33436 w 609698"/>
              <a:gd name="connsiteY16" fmla="*/ 757816 h 957841"/>
              <a:gd name="connsiteX17" fmla="*/ 23911 w 609698"/>
              <a:gd name="connsiteY17" fmla="*/ 738766 h 957841"/>
              <a:gd name="connsiteX18" fmla="*/ 21530 w 609698"/>
              <a:gd name="connsiteY18" fmla="*/ 731622 h 957841"/>
              <a:gd name="connsiteX19" fmla="*/ 12005 w 609698"/>
              <a:gd name="connsiteY19" fmla="*/ 717334 h 957841"/>
              <a:gd name="connsiteX20" fmla="*/ 2480 w 609698"/>
              <a:gd name="connsiteY20" fmla="*/ 705428 h 957841"/>
              <a:gd name="connsiteX21" fmla="*/ 98 w 609698"/>
              <a:gd name="connsiteY21" fmla="*/ 695903 h 957841"/>
              <a:gd name="connsiteX22" fmla="*/ 7242 w 609698"/>
              <a:gd name="connsiteY22" fmla="*/ 679234 h 957841"/>
              <a:gd name="connsiteX23" fmla="*/ 14386 w 609698"/>
              <a:gd name="connsiteY23" fmla="*/ 676853 h 957841"/>
              <a:gd name="connsiteX24" fmla="*/ 33436 w 609698"/>
              <a:gd name="connsiteY24" fmla="*/ 674472 h 957841"/>
              <a:gd name="connsiteX25" fmla="*/ 50105 w 609698"/>
              <a:gd name="connsiteY25" fmla="*/ 672091 h 957841"/>
              <a:gd name="connsiteX26" fmla="*/ 59630 w 609698"/>
              <a:gd name="connsiteY26" fmla="*/ 669709 h 957841"/>
              <a:gd name="connsiteX27" fmla="*/ 73917 w 609698"/>
              <a:gd name="connsiteY27" fmla="*/ 657803 h 957841"/>
              <a:gd name="connsiteX28" fmla="*/ 76298 w 609698"/>
              <a:gd name="connsiteY28" fmla="*/ 650659 h 957841"/>
              <a:gd name="connsiteX29" fmla="*/ 100111 w 609698"/>
              <a:gd name="connsiteY29" fmla="*/ 624466 h 957841"/>
              <a:gd name="connsiteX30" fmla="*/ 112017 w 609698"/>
              <a:gd name="connsiteY30" fmla="*/ 598272 h 957841"/>
              <a:gd name="connsiteX31" fmla="*/ 135830 w 609698"/>
              <a:gd name="connsiteY31" fmla="*/ 557791 h 957841"/>
              <a:gd name="connsiteX32" fmla="*/ 142973 w 609698"/>
              <a:gd name="connsiteY32" fmla="*/ 553028 h 957841"/>
              <a:gd name="connsiteX33" fmla="*/ 150117 w 609698"/>
              <a:gd name="connsiteY33" fmla="*/ 543503 h 957841"/>
              <a:gd name="connsiteX34" fmla="*/ 159642 w 609698"/>
              <a:gd name="connsiteY34" fmla="*/ 536359 h 957841"/>
              <a:gd name="connsiteX35" fmla="*/ 166786 w 609698"/>
              <a:gd name="connsiteY35" fmla="*/ 526834 h 957841"/>
              <a:gd name="connsiteX36" fmla="*/ 173930 w 609698"/>
              <a:gd name="connsiteY36" fmla="*/ 519691 h 957841"/>
              <a:gd name="connsiteX37" fmla="*/ 178692 w 609698"/>
              <a:gd name="connsiteY37" fmla="*/ 507784 h 957841"/>
              <a:gd name="connsiteX38" fmla="*/ 188217 w 609698"/>
              <a:gd name="connsiteY38" fmla="*/ 491116 h 957841"/>
              <a:gd name="connsiteX39" fmla="*/ 197742 w 609698"/>
              <a:gd name="connsiteY39" fmla="*/ 462541 h 957841"/>
              <a:gd name="connsiteX40" fmla="*/ 204886 w 609698"/>
              <a:gd name="connsiteY40" fmla="*/ 443491 h 957841"/>
              <a:gd name="connsiteX41" fmla="*/ 209648 w 609698"/>
              <a:gd name="connsiteY41" fmla="*/ 429203 h 957841"/>
              <a:gd name="connsiteX42" fmla="*/ 214411 w 609698"/>
              <a:gd name="connsiteY42" fmla="*/ 417297 h 957841"/>
              <a:gd name="connsiteX43" fmla="*/ 219173 w 609698"/>
              <a:gd name="connsiteY43" fmla="*/ 407772 h 957841"/>
              <a:gd name="connsiteX44" fmla="*/ 221555 w 609698"/>
              <a:gd name="connsiteY44" fmla="*/ 398247 h 957841"/>
              <a:gd name="connsiteX45" fmla="*/ 233461 w 609698"/>
              <a:gd name="connsiteY45" fmla="*/ 376816 h 957841"/>
              <a:gd name="connsiteX46" fmla="*/ 235842 w 609698"/>
              <a:gd name="connsiteY46" fmla="*/ 369672 h 957841"/>
              <a:gd name="connsiteX47" fmla="*/ 240605 w 609698"/>
              <a:gd name="connsiteY47" fmla="*/ 357766 h 957841"/>
              <a:gd name="connsiteX48" fmla="*/ 247748 w 609698"/>
              <a:gd name="connsiteY48" fmla="*/ 319666 h 957841"/>
              <a:gd name="connsiteX49" fmla="*/ 254892 w 609698"/>
              <a:gd name="connsiteY49" fmla="*/ 281566 h 957841"/>
              <a:gd name="connsiteX50" fmla="*/ 257273 w 609698"/>
              <a:gd name="connsiteY50" fmla="*/ 260134 h 957841"/>
              <a:gd name="connsiteX51" fmla="*/ 262036 w 609698"/>
              <a:gd name="connsiteY51" fmla="*/ 229178 h 957841"/>
              <a:gd name="connsiteX52" fmla="*/ 264417 w 609698"/>
              <a:gd name="connsiteY52" fmla="*/ 205366 h 957841"/>
              <a:gd name="connsiteX53" fmla="*/ 266798 w 609698"/>
              <a:gd name="connsiteY53" fmla="*/ 191078 h 957841"/>
              <a:gd name="connsiteX54" fmla="*/ 271561 w 609698"/>
              <a:gd name="connsiteY54" fmla="*/ 157741 h 957841"/>
              <a:gd name="connsiteX55" fmla="*/ 276323 w 609698"/>
              <a:gd name="connsiteY55" fmla="*/ 143453 h 957841"/>
              <a:gd name="connsiteX56" fmla="*/ 285848 w 609698"/>
              <a:gd name="connsiteY56" fmla="*/ 119641 h 957841"/>
              <a:gd name="connsiteX57" fmla="*/ 288230 w 609698"/>
              <a:gd name="connsiteY57" fmla="*/ 112497 h 957841"/>
              <a:gd name="connsiteX58" fmla="*/ 295373 w 609698"/>
              <a:gd name="connsiteY58" fmla="*/ 98209 h 957841"/>
              <a:gd name="connsiteX59" fmla="*/ 438248 w 609698"/>
              <a:gd name="connsiteY59" fmla="*/ 100591 h 957841"/>
              <a:gd name="connsiteX60" fmla="*/ 469205 w 609698"/>
              <a:gd name="connsiteY60" fmla="*/ 102972 h 957841"/>
              <a:gd name="connsiteX61" fmla="*/ 481111 w 609698"/>
              <a:gd name="connsiteY61" fmla="*/ 107734 h 957841"/>
              <a:gd name="connsiteX62" fmla="*/ 493017 w 609698"/>
              <a:gd name="connsiteY62" fmla="*/ 110116 h 957841"/>
              <a:gd name="connsiteX63" fmla="*/ 502542 w 609698"/>
              <a:gd name="connsiteY63" fmla="*/ 117259 h 957841"/>
              <a:gd name="connsiteX64" fmla="*/ 519211 w 609698"/>
              <a:gd name="connsiteY64" fmla="*/ 122022 h 957841"/>
              <a:gd name="connsiteX65" fmla="*/ 543023 w 609698"/>
              <a:gd name="connsiteY65" fmla="*/ 131547 h 957841"/>
              <a:gd name="connsiteX66" fmla="*/ 550167 w 609698"/>
              <a:gd name="connsiteY66" fmla="*/ 129166 h 957841"/>
              <a:gd name="connsiteX67" fmla="*/ 562073 w 609698"/>
              <a:gd name="connsiteY67" fmla="*/ 100591 h 957841"/>
              <a:gd name="connsiteX68" fmla="*/ 566836 w 609698"/>
              <a:gd name="connsiteY68" fmla="*/ 81541 h 957841"/>
              <a:gd name="connsiteX69" fmla="*/ 571598 w 609698"/>
              <a:gd name="connsiteY69" fmla="*/ 64872 h 957841"/>
              <a:gd name="connsiteX70" fmla="*/ 576361 w 609698"/>
              <a:gd name="connsiteY70" fmla="*/ 57728 h 957841"/>
              <a:gd name="connsiteX71" fmla="*/ 578742 w 609698"/>
              <a:gd name="connsiteY71" fmla="*/ 48203 h 957841"/>
              <a:gd name="connsiteX72" fmla="*/ 583505 w 609698"/>
              <a:gd name="connsiteY72" fmla="*/ 41059 h 957841"/>
              <a:gd name="connsiteX73" fmla="*/ 585886 w 609698"/>
              <a:gd name="connsiteY73" fmla="*/ 29153 h 957841"/>
              <a:gd name="connsiteX74" fmla="*/ 609698 w 609698"/>
              <a:gd name="connsiteY74" fmla="*/ 578 h 95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609698" h="957841">
                <a:moveTo>
                  <a:pt x="26292" y="957841"/>
                </a:moveTo>
                <a:cubicBezTo>
                  <a:pt x="25498" y="953872"/>
                  <a:pt x="24789" y="949885"/>
                  <a:pt x="23911" y="945934"/>
                </a:cubicBezTo>
                <a:cubicBezTo>
                  <a:pt x="23201" y="942739"/>
                  <a:pt x="21258" y="939670"/>
                  <a:pt x="21530" y="936409"/>
                </a:cubicBezTo>
                <a:cubicBezTo>
                  <a:pt x="22074" y="929886"/>
                  <a:pt x="20846" y="920989"/>
                  <a:pt x="26292" y="917359"/>
                </a:cubicBezTo>
                <a:cubicBezTo>
                  <a:pt x="40851" y="907655"/>
                  <a:pt x="25641" y="918468"/>
                  <a:pt x="42961" y="903072"/>
                </a:cubicBezTo>
                <a:cubicBezTo>
                  <a:pt x="46760" y="899695"/>
                  <a:pt x="51042" y="896894"/>
                  <a:pt x="54867" y="893547"/>
                </a:cubicBezTo>
                <a:cubicBezTo>
                  <a:pt x="57401" y="891329"/>
                  <a:pt x="59454" y="888595"/>
                  <a:pt x="62011" y="886403"/>
                </a:cubicBezTo>
                <a:cubicBezTo>
                  <a:pt x="65024" y="883820"/>
                  <a:pt x="68730" y="882065"/>
                  <a:pt x="71536" y="879259"/>
                </a:cubicBezTo>
                <a:cubicBezTo>
                  <a:pt x="75130" y="875665"/>
                  <a:pt x="77886" y="871322"/>
                  <a:pt x="81061" y="867353"/>
                </a:cubicBezTo>
                <a:cubicBezTo>
                  <a:pt x="81855" y="864178"/>
                  <a:pt x="82293" y="860892"/>
                  <a:pt x="83442" y="857828"/>
                </a:cubicBezTo>
                <a:cubicBezTo>
                  <a:pt x="84688" y="854504"/>
                  <a:pt x="87271" y="851728"/>
                  <a:pt x="88205" y="848303"/>
                </a:cubicBezTo>
                <a:cubicBezTo>
                  <a:pt x="89682" y="842888"/>
                  <a:pt x="89792" y="837190"/>
                  <a:pt x="90586" y="831634"/>
                </a:cubicBezTo>
                <a:cubicBezTo>
                  <a:pt x="89792" y="825284"/>
                  <a:pt x="89757" y="818792"/>
                  <a:pt x="88205" y="812584"/>
                </a:cubicBezTo>
                <a:cubicBezTo>
                  <a:pt x="86637" y="806311"/>
                  <a:pt x="81493" y="799627"/>
                  <a:pt x="76298" y="795916"/>
                </a:cubicBezTo>
                <a:cubicBezTo>
                  <a:pt x="67877" y="789901"/>
                  <a:pt x="50105" y="779247"/>
                  <a:pt x="50105" y="779247"/>
                </a:cubicBezTo>
                <a:cubicBezTo>
                  <a:pt x="48517" y="776866"/>
                  <a:pt x="47099" y="774362"/>
                  <a:pt x="45342" y="772103"/>
                </a:cubicBezTo>
                <a:cubicBezTo>
                  <a:pt x="41536" y="767210"/>
                  <a:pt x="36788" y="763031"/>
                  <a:pt x="33436" y="757816"/>
                </a:cubicBezTo>
                <a:cubicBezTo>
                  <a:pt x="29597" y="751844"/>
                  <a:pt x="27086" y="745116"/>
                  <a:pt x="23911" y="738766"/>
                </a:cubicBezTo>
                <a:cubicBezTo>
                  <a:pt x="22788" y="736521"/>
                  <a:pt x="22749" y="733816"/>
                  <a:pt x="21530" y="731622"/>
                </a:cubicBezTo>
                <a:cubicBezTo>
                  <a:pt x="18750" y="726618"/>
                  <a:pt x="13816" y="722764"/>
                  <a:pt x="12005" y="717334"/>
                </a:cubicBezTo>
                <a:cubicBezTo>
                  <a:pt x="8718" y="707476"/>
                  <a:pt x="11711" y="711583"/>
                  <a:pt x="2480" y="705428"/>
                </a:cubicBezTo>
                <a:cubicBezTo>
                  <a:pt x="1686" y="702253"/>
                  <a:pt x="-487" y="699123"/>
                  <a:pt x="98" y="695903"/>
                </a:cubicBezTo>
                <a:cubicBezTo>
                  <a:pt x="1179" y="689955"/>
                  <a:pt x="3615" y="684070"/>
                  <a:pt x="7242" y="679234"/>
                </a:cubicBezTo>
                <a:cubicBezTo>
                  <a:pt x="8748" y="677226"/>
                  <a:pt x="11916" y="677302"/>
                  <a:pt x="14386" y="676853"/>
                </a:cubicBezTo>
                <a:cubicBezTo>
                  <a:pt x="20682" y="675708"/>
                  <a:pt x="27093" y="675318"/>
                  <a:pt x="33436" y="674472"/>
                </a:cubicBezTo>
                <a:cubicBezTo>
                  <a:pt x="39000" y="673730"/>
                  <a:pt x="44583" y="673095"/>
                  <a:pt x="50105" y="672091"/>
                </a:cubicBezTo>
                <a:cubicBezTo>
                  <a:pt x="53325" y="671505"/>
                  <a:pt x="56455" y="670503"/>
                  <a:pt x="59630" y="669709"/>
                </a:cubicBezTo>
                <a:cubicBezTo>
                  <a:pt x="64901" y="666195"/>
                  <a:pt x="70250" y="663303"/>
                  <a:pt x="73917" y="657803"/>
                </a:cubicBezTo>
                <a:cubicBezTo>
                  <a:pt x="75309" y="655714"/>
                  <a:pt x="74859" y="652715"/>
                  <a:pt x="76298" y="650659"/>
                </a:cubicBezTo>
                <a:cubicBezTo>
                  <a:pt x="82988" y="641102"/>
                  <a:pt x="91866" y="632711"/>
                  <a:pt x="100111" y="624466"/>
                </a:cubicBezTo>
                <a:cubicBezTo>
                  <a:pt x="111710" y="578064"/>
                  <a:pt x="97147" y="622436"/>
                  <a:pt x="112017" y="598272"/>
                </a:cubicBezTo>
                <a:cubicBezTo>
                  <a:pt x="126004" y="575542"/>
                  <a:pt x="119512" y="576148"/>
                  <a:pt x="135830" y="557791"/>
                </a:cubicBezTo>
                <a:cubicBezTo>
                  <a:pt x="137731" y="555652"/>
                  <a:pt x="140949" y="555052"/>
                  <a:pt x="142973" y="553028"/>
                </a:cubicBezTo>
                <a:cubicBezTo>
                  <a:pt x="145779" y="550222"/>
                  <a:pt x="147311" y="546309"/>
                  <a:pt x="150117" y="543503"/>
                </a:cubicBezTo>
                <a:cubicBezTo>
                  <a:pt x="152923" y="540697"/>
                  <a:pt x="156836" y="539165"/>
                  <a:pt x="159642" y="536359"/>
                </a:cubicBezTo>
                <a:cubicBezTo>
                  <a:pt x="162448" y="533553"/>
                  <a:pt x="164203" y="529847"/>
                  <a:pt x="166786" y="526834"/>
                </a:cubicBezTo>
                <a:cubicBezTo>
                  <a:pt x="168978" y="524277"/>
                  <a:pt x="171549" y="522072"/>
                  <a:pt x="173930" y="519691"/>
                </a:cubicBezTo>
                <a:cubicBezTo>
                  <a:pt x="175517" y="515722"/>
                  <a:pt x="176780" y="511607"/>
                  <a:pt x="178692" y="507784"/>
                </a:cubicBezTo>
                <a:cubicBezTo>
                  <a:pt x="181554" y="502060"/>
                  <a:pt x="185734" y="497014"/>
                  <a:pt x="188217" y="491116"/>
                </a:cubicBezTo>
                <a:cubicBezTo>
                  <a:pt x="192113" y="481863"/>
                  <a:pt x="194425" y="472018"/>
                  <a:pt x="197742" y="462541"/>
                </a:cubicBezTo>
                <a:cubicBezTo>
                  <a:pt x="199982" y="456140"/>
                  <a:pt x="202605" y="449878"/>
                  <a:pt x="204886" y="443491"/>
                </a:cubicBezTo>
                <a:cubicBezTo>
                  <a:pt x="206574" y="438763"/>
                  <a:pt x="207932" y="433921"/>
                  <a:pt x="209648" y="429203"/>
                </a:cubicBezTo>
                <a:cubicBezTo>
                  <a:pt x="211109" y="425186"/>
                  <a:pt x="212675" y="421203"/>
                  <a:pt x="214411" y="417297"/>
                </a:cubicBezTo>
                <a:cubicBezTo>
                  <a:pt x="215853" y="414053"/>
                  <a:pt x="217927" y="411096"/>
                  <a:pt x="219173" y="407772"/>
                </a:cubicBezTo>
                <a:cubicBezTo>
                  <a:pt x="220322" y="404708"/>
                  <a:pt x="220406" y="401311"/>
                  <a:pt x="221555" y="398247"/>
                </a:cubicBezTo>
                <a:cubicBezTo>
                  <a:pt x="224999" y="389065"/>
                  <a:pt x="228908" y="385921"/>
                  <a:pt x="233461" y="376816"/>
                </a:cubicBezTo>
                <a:cubicBezTo>
                  <a:pt x="234584" y="374571"/>
                  <a:pt x="234961" y="372022"/>
                  <a:pt x="235842" y="369672"/>
                </a:cubicBezTo>
                <a:cubicBezTo>
                  <a:pt x="237343" y="365670"/>
                  <a:pt x="239017" y="361735"/>
                  <a:pt x="240605" y="357766"/>
                </a:cubicBezTo>
                <a:cubicBezTo>
                  <a:pt x="252551" y="298027"/>
                  <a:pt x="240316" y="360541"/>
                  <a:pt x="247748" y="319666"/>
                </a:cubicBezTo>
                <a:cubicBezTo>
                  <a:pt x="250059" y="306953"/>
                  <a:pt x="252851" y="294325"/>
                  <a:pt x="254892" y="281566"/>
                </a:cubicBezTo>
                <a:cubicBezTo>
                  <a:pt x="256028" y="274468"/>
                  <a:pt x="256302" y="267256"/>
                  <a:pt x="257273" y="260134"/>
                </a:cubicBezTo>
                <a:cubicBezTo>
                  <a:pt x="258684" y="249790"/>
                  <a:pt x="260686" y="239530"/>
                  <a:pt x="262036" y="229178"/>
                </a:cubicBezTo>
                <a:cubicBezTo>
                  <a:pt x="263068" y="221268"/>
                  <a:pt x="263428" y="213281"/>
                  <a:pt x="264417" y="205366"/>
                </a:cubicBezTo>
                <a:cubicBezTo>
                  <a:pt x="265016" y="200575"/>
                  <a:pt x="266082" y="195853"/>
                  <a:pt x="266798" y="191078"/>
                </a:cubicBezTo>
                <a:cubicBezTo>
                  <a:pt x="268463" y="179977"/>
                  <a:pt x="268012" y="168390"/>
                  <a:pt x="271561" y="157741"/>
                </a:cubicBezTo>
                <a:cubicBezTo>
                  <a:pt x="273148" y="152978"/>
                  <a:pt x="274459" y="148114"/>
                  <a:pt x="276323" y="143453"/>
                </a:cubicBezTo>
                <a:cubicBezTo>
                  <a:pt x="279498" y="135516"/>
                  <a:pt x="283144" y="127751"/>
                  <a:pt x="285848" y="119641"/>
                </a:cubicBezTo>
                <a:cubicBezTo>
                  <a:pt x="286642" y="117260"/>
                  <a:pt x="287211" y="114791"/>
                  <a:pt x="288230" y="112497"/>
                </a:cubicBezTo>
                <a:cubicBezTo>
                  <a:pt x="290392" y="107631"/>
                  <a:pt x="292992" y="102972"/>
                  <a:pt x="295373" y="98209"/>
                </a:cubicBezTo>
                <a:lnTo>
                  <a:pt x="438248" y="100591"/>
                </a:lnTo>
                <a:cubicBezTo>
                  <a:pt x="448594" y="100874"/>
                  <a:pt x="458996" y="101271"/>
                  <a:pt x="469205" y="102972"/>
                </a:cubicBezTo>
                <a:cubicBezTo>
                  <a:pt x="473421" y="103675"/>
                  <a:pt x="477017" y="106506"/>
                  <a:pt x="481111" y="107734"/>
                </a:cubicBezTo>
                <a:cubicBezTo>
                  <a:pt x="484988" y="108897"/>
                  <a:pt x="489048" y="109322"/>
                  <a:pt x="493017" y="110116"/>
                </a:cubicBezTo>
                <a:cubicBezTo>
                  <a:pt x="496192" y="112497"/>
                  <a:pt x="499096" y="115290"/>
                  <a:pt x="502542" y="117259"/>
                </a:cubicBezTo>
                <a:cubicBezTo>
                  <a:pt x="505996" y="119233"/>
                  <a:pt x="516109" y="120914"/>
                  <a:pt x="519211" y="122022"/>
                </a:cubicBezTo>
                <a:cubicBezTo>
                  <a:pt x="527262" y="124897"/>
                  <a:pt x="543023" y="131547"/>
                  <a:pt x="543023" y="131547"/>
                </a:cubicBezTo>
                <a:cubicBezTo>
                  <a:pt x="545404" y="130753"/>
                  <a:pt x="548239" y="130773"/>
                  <a:pt x="550167" y="129166"/>
                </a:cubicBezTo>
                <a:cubicBezTo>
                  <a:pt x="559077" y="121741"/>
                  <a:pt x="559912" y="111392"/>
                  <a:pt x="562073" y="100591"/>
                </a:cubicBezTo>
                <a:cubicBezTo>
                  <a:pt x="566918" y="76371"/>
                  <a:pt x="561953" y="98633"/>
                  <a:pt x="566836" y="81541"/>
                </a:cubicBezTo>
                <a:cubicBezTo>
                  <a:pt x="567853" y="77982"/>
                  <a:pt x="569695" y="68677"/>
                  <a:pt x="571598" y="64872"/>
                </a:cubicBezTo>
                <a:cubicBezTo>
                  <a:pt x="572878" y="62312"/>
                  <a:pt x="574773" y="60109"/>
                  <a:pt x="576361" y="57728"/>
                </a:cubicBezTo>
                <a:cubicBezTo>
                  <a:pt x="577155" y="54553"/>
                  <a:pt x="577453" y="51211"/>
                  <a:pt x="578742" y="48203"/>
                </a:cubicBezTo>
                <a:cubicBezTo>
                  <a:pt x="579869" y="45572"/>
                  <a:pt x="582500" y="43739"/>
                  <a:pt x="583505" y="41059"/>
                </a:cubicBezTo>
                <a:cubicBezTo>
                  <a:pt x="584926" y="37269"/>
                  <a:pt x="585092" y="33122"/>
                  <a:pt x="585886" y="29153"/>
                </a:cubicBezTo>
                <a:cubicBezTo>
                  <a:pt x="588860" y="-6541"/>
                  <a:pt x="578709" y="578"/>
                  <a:pt x="609698" y="578"/>
                </a:cubicBezTo>
              </a:path>
            </a:pathLst>
          </a:custGeom>
          <a:noFill/>
          <a:ln w="38100">
            <a:solidFill>
              <a:srgbClr val="23F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8C1E2FCD-A807-5A79-5162-4BBE3F2AB4E3}"/>
              </a:ext>
            </a:extLst>
          </p:cNvPr>
          <p:cNvSpPr/>
          <p:nvPr/>
        </p:nvSpPr>
        <p:spPr>
          <a:xfrm>
            <a:off x="7347568" y="4412769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F9B918-96AE-F8DA-495D-B4A6E344533E}"/>
              </a:ext>
            </a:extLst>
          </p:cNvPr>
          <p:cNvSpPr txBox="1"/>
          <p:nvPr/>
        </p:nvSpPr>
        <p:spPr>
          <a:xfrm>
            <a:off x="163220" y="785787"/>
            <a:ext cx="24196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First choice: </a:t>
            </a:r>
            <a:r>
              <a:rPr lang="en-US" sz="16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Max Planck Canteen.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latin typeface="Calibri" panose="020F0502020204030204" pitchFamily="34" charset="0"/>
                <a:ea typeface="Aptos" panose="020B0004020202020204" pitchFamily="34" charset="0"/>
              </a:rPr>
              <a:t>Second choice: </a:t>
            </a: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Street food area close to the Metro.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latin typeface="Calibri" panose="020F0502020204030204" pitchFamily="34" charset="0"/>
                <a:ea typeface="Aptos" panose="020B0004020202020204" pitchFamily="34" charset="0"/>
              </a:rPr>
              <a:t>Alternative: </a:t>
            </a: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Bring your own food.</a:t>
            </a:r>
            <a:b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US" sz="16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More than 1 hour scheduled for the lunch break – hopefully, it’s manageable.</a:t>
            </a:r>
            <a:b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US" sz="16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Max Planck: If the short way gate should be open. </a:t>
            </a:r>
            <a:r>
              <a:rPr lang="en-US" sz="1600">
                <a:latin typeface="Calibri" panose="020F0502020204030204" pitchFamily="34" charset="0"/>
                <a:ea typeface="Aptos" panose="020B0004020202020204" pitchFamily="34" charset="0"/>
              </a:rPr>
              <a:t>If locked</a:t>
            </a: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, try the ‘long way’ and tell at the gate that you are attending this seminar at ESO.</a:t>
            </a:r>
            <a:endParaRPr lang="en-US" sz="16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09" y="0"/>
            <a:ext cx="8910639" cy="1136073"/>
          </a:xfrm>
        </p:spPr>
        <p:txBody>
          <a:bodyPr/>
          <a:lstStyle/>
          <a:p>
            <a:r>
              <a:rPr lang="en-GB" dirty="0"/>
              <a:t>Lab Visits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709" y="1408924"/>
            <a:ext cx="3541607" cy="431423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Please familiarise yourself with the pick-up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Please check what has been allocated is correct.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Note: When more people sign up or change priorities, scheduled events may change (time slot) – please check the latest schedule shortly before the event takes place.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Schedule</a:t>
            </a:r>
            <a:endParaRPr lang="en-GB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0A6758D1-CAD2-C957-226D-6A7E57E59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16" y="690261"/>
            <a:ext cx="7302570" cy="5699427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E56FA514-A844-2167-D29D-8F90905FD998}"/>
              </a:ext>
            </a:extLst>
          </p:cNvPr>
          <p:cNvSpPr/>
          <p:nvPr/>
        </p:nvSpPr>
        <p:spPr>
          <a:xfrm>
            <a:off x="8007178" y="2518023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C09255BE-E892-81D1-CC94-85A8571799A4}"/>
              </a:ext>
            </a:extLst>
          </p:cNvPr>
          <p:cNvSpPr/>
          <p:nvPr/>
        </p:nvSpPr>
        <p:spPr>
          <a:xfrm>
            <a:off x="9139881" y="3807245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510C0185-D8AA-0CCE-C95A-7FB06590FACC}"/>
              </a:ext>
            </a:extLst>
          </p:cNvPr>
          <p:cNvSpPr/>
          <p:nvPr/>
        </p:nvSpPr>
        <p:spPr>
          <a:xfrm>
            <a:off x="9608365" y="3429000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3FBEA-6F64-C174-65C4-A07FC25AAE85}"/>
              </a:ext>
            </a:extLst>
          </p:cNvPr>
          <p:cNvSpPr txBox="1"/>
          <p:nvPr/>
        </p:nvSpPr>
        <p:spPr>
          <a:xfrm>
            <a:off x="6656173" y="2518023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highlight>
                  <a:srgbClr val="FFFF00"/>
                </a:highlight>
              </a:rPr>
              <a:t>ESO Reception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EC2B40-9D6C-714E-1E4D-17D3A1E28492}"/>
              </a:ext>
            </a:extLst>
          </p:cNvPr>
          <p:cNvSpPr txBox="1"/>
          <p:nvPr/>
        </p:nvSpPr>
        <p:spPr>
          <a:xfrm>
            <a:off x="6859124" y="3999802"/>
            <a:ext cx="228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Bridge between building E &amp; 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54870-D165-1A53-6767-833A578375B2}"/>
              </a:ext>
            </a:extLst>
          </p:cNvPr>
          <p:cNvSpPr txBox="1"/>
          <p:nvPr/>
        </p:nvSpPr>
        <p:spPr>
          <a:xfrm>
            <a:off x="9316086" y="3121669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highlight>
                  <a:srgbClr val="FFFF00"/>
                </a:highlight>
              </a:rPr>
              <a:t>Gallery Window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EC1218F-3291-DDF9-9BD2-3056E206A9B5}"/>
              </a:ext>
            </a:extLst>
          </p:cNvPr>
          <p:cNvSpPr/>
          <p:nvPr/>
        </p:nvSpPr>
        <p:spPr>
          <a:xfrm>
            <a:off x="8549639" y="3304115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0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48" y="0"/>
            <a:ext cx="8910639" cy="1136073"/>
          </a:xfrm>
        </p:spPr>
        <p:txBody>
          <a:bodyPr/>
          <a:lstStyle/>
          <a:p>
            <a:r>
              <a:rPr lang="en-GB" dirty="0"/>
              <a:t>Social Event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448" y="1362399"/>
            <a:ext cx="3331337" cy="223159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Participants registered for the event.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Speakers at the seminar.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Venue: “Eridanus Foyer” (Building B, ground floor).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EC4AE315-D872-A5D8-DFF5-EFBDAD1C2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5" y="536571"/>
            <a:ext cx="7372952" cy="5754359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7448D2A-1A10-8C5B-85D9-5A8453C9AF0D}"/>
              </a:ext>
            </a:extLst>
          </p:cNvPr>
          <p:cNvSpPr/>
          <p:nvPr/>
        </p:nvSpPr>
        <p:spPr>
          <a:xfrm>
            <a:off x="9764202" y="4856817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CEAF87C-E71E-6A4E-D0D4-345E1255501B}"/>
              </a:ext>
            </a:extLst>
          </p:cNvPr>
          <p:cNvSpPr/>
          <p:nvPr/>
        </p:nvSpPr>
        <p:spPr>
          <a:xfrm>
            <a:off x="8557803" y="3173486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4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48" y="0"/>
            <a:ext cx="8910639" cy="1136073"/>
          </a:xfrm>
        </p:spPr>
        <p:txBody>
          <a:bodyPr/>
          <a:lstStyle/>
          <a:p>
            <a:r>
              <a:rPr lang="en-GB" sz="2600" dirty="0"/>
              <a:t>Group Photo – Day 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448" y="1362399"/>
            <a:ext cx="3331337" cy="270926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During the previous seminars of this kind a group photo was made.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Participants + ESO speakers kindly requested to meet in the North-Eastern courtyard, before going to lunch break (~12:30).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2"/>
              </a:solidFill>
            </a:endParaRPr>
          </a:p>
          <a:p>
            <a:r>
              <a:rPr lang="en-GB" sz="4400" b="1" dirty="0">
                <a:solidFill>
                  <a:srgbClr val="00B050"/>
                </a:solidFill>
              </a:rPr>
              <a:t> Thanks!! </a:t>
            </a:r>
            <a:r>
              <a:rPr lang="en-GB" sz="44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GB" sz="4400" b="1" dirty="0">
              <a:solidFill>
                <a:srgbClr val="00B05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EC4AE315-D872-A5D8-DFF5-EFBDAD1C2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5" y="536571"/>
            <a:ext cx="7372952" cy="5754359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7448D2A-1A10-8C5B-85D9-5A8453C9AF0D}"/>
              </a:ext>
            </a:extLst>
          </p:cNvPr>
          <p:cNvSpPr/>
          <p:nvPr/>
        </p:nvSpPr>
        <p:spPr>
          <a:xfrm>
            <a:off x="8705178" y="2155136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F21235-1D99-CCCA-2613-BB3DDF35A34D}"/>
              </a:ext>
            </a:extLst>
          </p:cNvPr>
          <p:cNvSpPr/>
          <p:nvPr/>
        </p:nvSpPr>
        <p:spPr>
          <a:xfrm>
            <a:off x="8559581" y="3172466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2808C343-F5E6-552F-AE17-D3A1EAEADB77}"/>
              </a:ext>
            </a:extLst>
          </p:cNvPr>
          <p:cNvSpPr/>
          <p:nvPr/>
        </p:nvSpPr>
        <p:spPr>
          <a:xfrm>
            <a:off x="7776491" y="4312549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4303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Open Discussion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Open Discussion scheduled as last session, the last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Some topics scheduled.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If you come across something during the upcoming presentations you would like to discuss in more depth, please let me know.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There of course will also be time for questions and discussions in connection with the presentations.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345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J. Knudstrup – jknudstr@eso.org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430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Wingdings</vt:lpstr>
      <vt:lpstr>Office</vt:lpstr>
      <vt:lpstr>think-cell Folie</vt:lpstr>
      <vt:lpstr>Seminar Info</vt:lpstr>
      <vt:lpstr>Lunch</vt:lpstr>
      <vt:lpstr>Lab Visits</vt:lpstr>
      <vt:lpstr>Social Event</vt:lpstr>
      <vt:lpstr>Group Photo – Day 2</vt:lpstr>
      <vt:lpstr>Open 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128</cp:revision>
  <dcterms:created xsi:type="dcterms:W3CDTF">2023-10-25T15:44:01Z</dcterms:created>
  <dcterms:modified xsi:type="dcterms:W3CDTF">2024-11-18T14:33:34Z</dcterms:modified>
</cp:coreProperties>
</file>