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88" r:id="rId3"/>
    <p:sldId id="285" r:id="rId4"/>
  </p:sldIdLst>
  <p:sldSz cx="12192000" cy="6858000"/>
  <p:notesSz cx="6858000" cy="9144000"/>
  <p:custDataLst>
    <p:tags r:id="rId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3" d="100"/>
          <a:sy n="93" d="100"/>
        </p:scale>
        <p:origin x="82" y="1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31.10.2024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&lt;title&gt;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&lt;author(s)&gt;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>
                <a:solidFill>
                  <a:schemeClr val="accent2">
                    <a:lumMod val="60000"/>
                    <a:lumOff val="40000"/>
                  </a:schemeClr>
                </a:solidFill>
              </a:rPr>
              <a:t>&lt;author(s)&gt;, November 25th - 28th, Instrument Control Systems 2024</a:t>
            </a:r>
            <a:endParaRPr lang="de-CH" i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&lt;heading&gt;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Bla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Bla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Bla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&lt;author(s)&gt;,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&lt;author(s)&gt;,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/>
              <a:t>&lt;author&gt; – &lt;email&gt;</a:t>
            </a:r>
            <a:endParaRPr lang="en-GB" dirty="0"/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1017</TotalTime>
  <Words>88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Georgia</vt:lpstr>
      <vt:lpstr>Office</vt:lpstr>
      <vt:lpstr>think-cell Folie</vt:lpstr>
      <vt:lpstr>&lt;title&gt;</vt:lpstr>
      <vt:lpstr>&lt;heading&gt;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Jens Knudstrup</cp:lastModifiedBy>
  <cp:revision>99</cp:revision>
  <dcterms:created xsi:type="dcterms:W3CDTF">2023-10-25T15:44:01Z</dcterms:created>
  <dcterms:modified xsi:type="dcterms:W3CDTF">2024-10-31T17:30:46Z</dcterms:modified>
</cp:coreProperties>
</file>