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94" r:id="rId6"/>
    <p:sldId id="288" r:id="rId7"/>
    <p:sldId id="289" r:id="rId8"/>
    <p:sldId id="290" r:id="rId9"/>
    <p:sldId id="291" r:id="rId10"/>
    <p:sldId id="262" r:id="rId11"/>
    <p:sldId id="292" r:id="rId12"/>
    <p:sldId id="293" r:id="rId13"/>
    <p:sldId id="267" r:id="rId14"/>
    <p:sldId id="269" r:id="rId15"/>
    <p:sldId id="275" r:id="rId16"/>
    <p:sldId id="261" r:id="rId17"/>
    <p:sldId id="271" r:id="rId18"/>
    <p:sldId id="270" r:id="rId19"/>
    <p:sldId id="276" r:id="rId20"/>
    <p:sldId id="277" r:id="rId21"/>
    <p:sldId id="278" r:id="rId22"/>
    <p:sldId id="282" r:id="rId23"/>
    <p:sldId id="280" r:id="rId24"/>
    <p:sldId id="284" r:id="rId25"/>
    <p:sldId id="285" r:id="rId26"/>
  </p:sldIdLst>
  <p:sldSz cx="12192000" cy="6858000"/>
  <p:notesSz cx="6858000" cy="9144000"/>
  <p:custDataLst>
    <p:tags r:id="rId28"/>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1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18" autoAdjust="0"/>
  </p:normalViewPr>
  <p:slideViewPr>
    <p:cSldViewPr snapToGrid="0">
      <p:cViewPr varScale="1">
        <p:scale>
          <a:sx n="124" d="100"/>
          <a:sy n="124" d="100"/>
        </p:scale>
        <p:origin x="456"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noProof="0" dirty="0">
                <a:solidFill>
                  <a:schemeClr val="tx1"/>
                </a:solidFill>
              </a:rPr>
              <a:t>Chart</a:t>
            </a:r>
            <a:r>
              <a:rPr lang="en-GB" baseline="0" noProof="0" dirty="0">
                <a:solidFill>
                  <a:schemeClr val="tx1"/>
                </a:solidFill>
              </a:rPr>
              <a:t> title</a:t>
            </a:r>
            <a:endParaRPr lang="en-GB" noProof="0"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DE"/>
        </a:p>
      </c:txPr>
    </c:title>
    <c:autoTitleDeleted val="0"/>
    <c:plotArea>
      <c:layout/>
      <c:barChart>
        <c:barDir val="bar"/>
        <c:grouping val="clustered"/>
        <c:varyColors val="0"/>
        <c:ser>
          <c:idx val="0"/>
          <c:order val="0"/>
          <c:tx>
            <c:strRef>
              <c:f>Tabelle1!$B$1</c:f>
              <c:strCache>
                <c:ptCount val="1"/>
                <c:pt idx="0">
                  <c:v>Set 1</c:v>
                </c:pt>
              </c:strCache>
            </c:strRef>
          </c:tx>
          <c:spPr>
            <a:solidFill>
              <a:schemeClr val="accent1"/>
            </a:solidFill>
            <a:ln>
              <a:noFill/>
            </a:ln>
            <a:effectLst/>
          </c:spPr>
          <c:invertIfNegative val="0"/>
          <c:cat>
            <c:strRef>
              <c:f>Tabelle1!$A$2:$A$5</c:f>
              <c:strCache>
                <c:ptCount val="4"/>
                <c:pt idx="0">
                  <c:v>Bullet 1</c:v>
                </c:pt>
                <c:pt idx="1">
                  <c:v>Bullet 2</c:v>
                </c:pt>
                <c:pt idx="2">
                  <c:v>Bullet 3</c:v>
                </c:pt>
                <c:pt idx="3">
                  <c:v>Bullet 4</c:v>
                </c:pt>
              </c:strCache>
            </c:strRef>
          </c:cat>
          <c:val>
            <c:numRef>
              <c:f>Tabelle1!$B$2:$B$5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872-42E9-BC3B-C7F9699C5BD2}"/>
            </c:ext>
          </c:extLst>
        </c:ser>
        <c:ser>
          <c:idx val="1"/>
          <c:order val="1"/>
          <c:tx>
            <c:strRef>
              <c:f>Tabelle1!$C$1</c:f>
              <c:strCache>
                <c:ptCount val="1"/>
                <c:pt idx="0">
                  <c:v>Set 2</c:v>
                </c:pt>
              </c:strCache>
            </c:strRef>
          </c:tx>
          <c:spPr>
            <a:solidFill>
              <a:schemeClr val="accent2"/>
            </a:solidFill>
            <a:ln>
              <a:noFill/>
            </a:ln>
            <a:effectLst/>
          </c:spPr>
          <c:invertIfNegative val="0"/>
          <c:cat>
            <c:strRef>
              <c:f>Tabelle1!$A$2:$A$5</c:f>
              <c:strCache>
                <c:ptCount val="4"/>
                <c:pt idx="0">
                  <c:v>Bullet 1</c:v>
                </c:pt>
                <c:pt idx="1">
                  <c:v>Bullet 2</c:v>
                </c:pt>
                <c:pt idx="2">
                  <c:v>Bullet 3</c:v>
                </c:pt>
                <c:pt idx="3">
                  <c:v>Bullet 4</c:v>
                </c:pt>
              </c:strCache>
            </c:strRef>
          </c:cat>
          <c:val>
            <c:numRef>
              <c:f>Tabelle1!$C$2:$C$5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872-42E9-BC3B-C7F9699C5BD2}"/>
            </c:ext>
          </c:extLst>
        </c:ser>
        <c:ser>
          <c:idx val="2"/>
          <c:order val="2"/>
          <c:tx>
            <c:strRef>
              <c:f>Tabelle1!$D$1</c:f>
              <c:strCache>
                <c:ptCount val="1"/>
                <c:pt idx="0">
                  <c:v>Set 3</c:v>
                </c:pt>
              </c:strCache>
            </c:strRef>
          </c:tx>
          <c:spPr>
            <a:solidFill>
              <a:schemeClr val="accent3"/>
            </a:solidFill>
            <a:ln>
              <a:noFill/>
            </a:ln>
            <a:effectLst/>
          </c:spPr>
          <c:invertIfNegative val="0"/>
          <c:cat>
            <c:strRef>
              <c:f>Tabelle1!$A$2:$A$5</c:f>
              <c:strCache>
                <c:ptCount val="4"/>
                <c:pt idx="0">
                  <c:v>Bullet 1</c:v>
                </c:pt>
                <c:pt idx="1">
                  <c:v>Bullet 2</c:v>
                </c:pt>
                <c:pt idx="2">
                  <c:v>Bullet 3</c:v>
                </c:pt>
                <c:pt idx="3">
                  <c:v>Bullet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872-42E9-BC3B-C7F9699C5BD2}"/>
            </c:ext>
          </c:extLst>
        </c:ser>
        <c:dLbls>
          <c:showLegendKey val="0"/>
          <c:showVal val="0"/>
          <c:showCatName val="0"/>
          <c:showSerName val="0"/>
          <c:showPercent val="0"/>
          <c:showBubbleSize val="0"/>
        </c:dLbls>
        <c:gapWidth val="182"/>
        <c:axId val="311518815"/>
        <c:axId val="311504671"/>
      </c:barChart>
      <c:catAx>
        <c:axId val="3115188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crossAx val="311504671"/>
        <c:crosses val="autoZero"/>
        <c:auto val="1"/>
        <c:lblAlgn val="ctr"/>
        <c:lblOffset val="100"/>
        <c:noMultiLvlLbl val="0"/>
      </c:catAx>
      <c:valAx>
        <c:axId val="31150467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crossAx val="3115188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2189C-3680-4E34-AEC6-9D75DCBF6EAC}" type="datetimeFigureOut">
              <a:rPr lang="de-CH" smtClean="0"/>
              <a:t>25.10.23</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E3F41-BE06-4DE3-A191-16FB7717111A}" type="slidenum">
              <a:rPr lang="de-CH" smtClean="0"/>
              <a:t>‹#›</a:t>
            </a:fld>
            <a:endParaRPr lang="de-CH"/>
          </a:p>
        </p:txBody>
      </p:sp>
    </p:spTree>
    <p:extLst>
      <p:ext uri="{BB962C8B-B14F-4D97-AF65-F5344CB8AC3E}">
        <p14:creationId xmlns:p14="http://schemas.microsoft.com/office/powerpoint/2010/main" val="195328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svg"/><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903B410E-C319-D1E1-C0AC-8ACB67A99EA4}"/>
              </a:ext>
            </a:extLst>
          </p:cNvPr>
          <p:cNvGraphicFramePr>
            <a:graphicFrameLocks noChangeAspect="1"/>
          </p:cNvGraphicFramePr>
          <p:nvPr userDrawn="1">
            <p:custDataLst>
              <p:tags r:id="rId1"/>
            </p:custDataLst>
            <p:extLst>
              <p:ext uri="{D42A27DB-BD31-4B8C-83A1-F6EECF244321}">
                <p14:modId xmlns:p14="http://schemas.microsoft.com/office/powerpoint/2010/main" val="2623984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7" y="1577975"/>
            <a:ext cx="10316307" cy="1539299"/>
          </a:xfrm>
        </p:spPr>
        <p:txBody>
          <a:bodyPr vert="horz" anchor="b"/>
          <a:lstStyle>
            <a:lvl1pPr algn="ctr">
              <a:lnSpc>
                <a:spcPct val="100000"/>
              </a:lnSpc>
              <a:defRPr sz="4000">
                <a:solidFill>
                  <a:schemeClr val="tx2"/>
                </a:solidFill>
              </a:defRPr>
            </a:lvl1pPr>
          </a:lstStyle>
          <a:p>
            <a:r>
              <a:rPr lang="en-GB" noProof="0" dirty="0"/>
              <a:t>Title of your presentation</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847" y="3740726"/>
            <a:ext cx="10316307" cy="1526309"/>
          </a:xfrm>
        </p:spPr>
        <p:txBody>
          <a:bodyPr/>
          <a:lstStyle>
            <a:lvl1pPr marL="0" indent="0" algn="ctr">
              <a:lnSpc>
                <a:spcPct val="100000"/>
              </a:lnSpc>
              <a:buNone/>
              <a:defRPr sz="2400" b="0" i="1">
                <a:solidFill>
                  <a:schemeClr val="tx2"/>
                </a:solidFill>
                <a:latin typeface="+mn-lt"/>
              </a:defRPr>
            </a:lvl1pPr>
            <a:lvl2pPr marL="0" indent="0" algn="ctr">
              <a:lnSpc>
                <a:spcPct val="100000"/>
              </a:lnSpc>
              <a:buNone/>
              <a:defRPr sz="2400" b="0" i="1">
                <a:solidFill>
                  <a:schemeClr val="tx2"/>
                </a:solidFill>
                <a:latin typeface="+mn-lt"/>
              </a:defRPr>
            </a:lvl2pPr>
            <a:lvl3pPr marL="0" indent="0" algn="ctr">
              <a:lnSpc>
                <a:spcPct val="100000"/>
              </a:lnSpc>
              <a:buNone/>
              <a:defRPr sz="2400" b="0" i="1">
                <a:solidFill>
                  <a:schemeClr val="tx2"/>
                </a:solidFill>
                <a:latin typeface="+mn-lt"/>
              </a:defRPr>
            </a:lvl3pPr>
            <a:lvl4pPr marL="0" indent="0" algn="ctr">
              <a:lnSpc>
                <a:spcPct val="100000"/>
              </a:lnSpc>
              <a:buNone/>
              <a:defRPr sz="2400" b="0" i="1">
                <a:solidFill>
                  <a:schemeClr val="tx2"/>
                </a:solidFill>
                <a:latin typeface="+mn-lt"/>
              </a:defRPr>
            </a:lvl4pPr>
            <a:lvl5pPr marL="0" indent="0" algn="ctr">
              <a:lnSpc>
                <a:spcPct val="100000"/>
              </a:lnSpc>
              <a:buNone/>
              <a:defRPr sz="2400" b="0" i="1">
                <a:solidFill>
                  <a:schemeClr val="tx2"/>
                </a:solidFill>
                <a:latin typeface="+mn-lt"/>
              </a:defRPr>
            </a:lvl5pPr>
            <a:lvl6pPr marL="0" indent="0" algn="ctr">
              <a:lnSpc>
                <a:spcPct val="100000"/>
              </a:lnSpc>
              <a:buNone/>
              <a:defRPr sz="2400" b="0" i="1">
                <a:solidFill>
                  <a:schemeClr val="tx2"/>
                </a:solidFill>
                <a:latin typeface="+mn-lt"/>
              </a:defRPr>
            </a:lvl6pPr>
            <a:lvl7pPr marL="0" indent="0" algn="ctr">
              <a:lnSpc>
                <a:spcPct val="100000"/>
              </a:lnSpc>
              <a:buNone/>
              <a:defRPr sz="2400" b="0" i="1">
                <a:solidFill>
                  <a:schemeClr val="tx2"/>
                </a:solidFill>
                <a:latin typeface="+mn-lt"/>
              </a:defRPr>
            </a:lvl7pPr>
            <a:lvl8pPr marL="0" indent="0" algn="ctr">
              <a:lnSpc>
                <a:spcPct val="100000"/>
              </a:lnSpc>
              <a:buNone/>
              <a:defRPr sz="2400" b="0" i="1">
                <a:solidFill>
                  <a:schemeClr val="tx2"/>
                </a:solidFill>
                <a:latin typeface="+mn-lt"/>
              </a:defRPr>
            </a:lvl8pPr>
            <a:lvl9pPr marL="0" indent="0" algn="ctr">
              <a:lnSpc>
                <a:spcPct val="100000"/>
              </a:lnSpc>
              <a:buNone/>
              <a:defRPr sz="2400" b="0" i="1">
                <a:solidFill>
                  <a:schemeClr val="tx2"/>
                </a:solidFill>
                <a:latin typeface="+mn-lt"/>
              </a:defRPr>
            </a:lvl9pPr>
          </a:lstStyle>
          <a:p>
            <a:r>
              <a:rPr lang="en-GB" noProof="0" dirty="0"/>
              <a:t>Text</a:t>
            </a:r>
          </a:p>
        </p:txBody>
      </p:sp>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5"/>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29000"/>
            <a:ext cx="2808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ußzeilenplatzhalter 9">
            <a:extLst>
              <a:ext uri="{FF2B5EF4-FFF2-40B4-BE49-F238E27FC236}">
                <a16:creationId xmlns:a16="http://schemas.microsoft.com/office/drawing/2014/main" id="{85087112-A224-964B-32E3-DF16AB75EF43}"/>
              </a:ext>
            </a:extLst>
          </p:cNvPr>
          <p:cNvSpPr>
            <a:spLocks noGrp="1"/>
          </p:cNvSpPr>
          <p:nvPr>
            <p:ph type="ftr" sz="quarter" idx="10"/>
          </p:nvPr>
        </p:nvSpPr>
        <p:spPr/>
        <p:txBody>
          <a:bodyPr/>
          <a:lstStyle/>
          <a:p>
            <a:r>
              <a:rPr lang="en-GB" noProof="0" dirty="0"/>
              <a:t>Please insert title in the footer </a:t>
            </a:r>
            <a:r>
              <a:rPr lang="en-GB" i="1" noProof="0" dirty="0"/>
              <a:t>Name, Date and Occasion in Italics</a:t>
            </a:r>
          </a:p>
        </p:txBody>
      </p:sp>
      <p:pic>
        <p:nvPicPr>
          <p:cNvPr id="4" name="Grafik 3">
            <a:extLst>
              <a:ext uri="{FF2B5EF4-FFF2-40B4-BE49-F238E27FC236}">
                <a16:creationId xmlns:a16="http://schemas.microsoft.com/office/drawing/2014/main" id="{37C03FF2-FBF1-A407-10B6-7EBD3ABCA89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28400" y="399599"/>
            <a:ext cx="494970" cy="647783"/>
          </a:xfrm>
          <a:prstGeom prst="rect">
            <a:avLst/>
          </a:prstGeom>
        </p:spPr>
      </p:pic>
      <p:sp>
        <p:nvSpPr>
          <p:cNvPr id="5" name="Date Placeholder 3">
            <a:extLst>
              <a:ext uri="{FF2B5EF4-FFF2-40B4-BE49-F238E27FC236}">
                <a16:creationId xmlns:a16="http://schemas.microsoft.com/office/drawing/2014/main" id="{1190336D-C8E3-3383-63E9-C4CCAAA1D7B3}"/>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8" name="Slide Number Placeholder 5">
            <a:extLst>
              <a:ext uri="{FF2B5EF4-FFF2-40B4-BE49-F238E27FC236}">
                <a16:creationId xmlns:a16="http://schemas.microsoft.com/office/drawing/2014/main" id="{66D634B7-176B-801C-E816-2C762102BD8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2516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title">
    <p:bg>
      <p:bgPr>
        <a:solidFill>
          <a:schemeClr val="tx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69D95539-5CB2-37ED-D38B-E8BD00FC8918}"/>
              </a:ext>
            </a:extLst>
          </p:cNvPr>
          <p:cNvGraphicFramePr>
            <a:graphicFrameLocks noChangeAspect="1"/>
          </p:cNvGraphicFramePr>
          <p:nvPr userDrawn="1">
            <p:custDataLst>
              <p:tags r:id="rId1"/>
            </p:custDataLst>
            <p:extLst>
              <p:ext uri="{D42A27DB-BD31-4B8C-83A1-F6EECF244321}">
                <p14:modId xmlns:p14="http://schemas.microsoft.com/office/powerpoint/2010/main" val="378032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bg1"/>
                </a:solidFill>
              </a:defRPr>
            </a:lvl1pPr>
          </a:lstStyle>
          <a:p>
            <a:r>
              <a:rPr lang="en-GB" noProof="0" dirty="0"/>
              <a:t>This is the chapter title and </a:t>
            </a:r>
            <a:br>
              <a:rPr lang="en-GB" noProof="0" dirty="0"/>
            </a:br>
            <a:r>
              <a:rPr lang="en-GB" noProof="0" dirty="0"/>
              <a:t>it can go on 3 to 4 lines.</a:t>
            </a:r>
            <a:br>
              <a:rPr lang="en-GB" noProof="0" dirty="0"/>
            </a:br>
            <a:r>
              <a:rPr lang="en-GB" noProof="0" dirty="0"/>
              <a:t>Arial Bold, 40 pt, white</a:t>
            </a:r>
          </a:p>
        </p:txBody>
      </p:sp>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3" name="Date Placeholder 3">
            <a:extLst>
              <a:ext uri="{FF2B5EF4-FFF2-40B4-BE49-F238E27FC236}">
                <a16:creationId xmlns:a16="http://schemas.microsoft.com/office/drawing/2014/main" id="{FDA00B84-F826-7AC9-A28F-475EBB97343D}"/>
              </a:ext>
            </a:extLst>
          </p:cNvPr>
          <p:cNvSpPr>
            <a:spLocks noGrp="1"/>
          </p:cNvSpPr>
          <p:nvPr>
            <p:ph type="dt" sz="half" idx="2"/>
          </p:nvPr>
        </p:nvSpPr>
        <p:spPr>
          <a:xfrm rot="16200000">
            <a:off x="9209197" y="3561559"/>
            <a:ext cx="5342305"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5" name="Slide Number Placeholder 5">
            <a:extLst>
              <a:ext uri="{FF2B5EF4-FFF2-40B4-BE49-F238E27FC236}">
                <a16:creationId xmlns:a16="http://schemas.microsoft.com/office/drawing/2014/main" id="{AFC67C5E-C5D4-9326-4183-C80C10ABD343}"/>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402480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AF73511-5300-CCC6-5C11-A8FDAEBF7B7F}"/>
              </a:ext>
            </a:extLst>
          </p:cNvPr>
          <p:cNvGraphicFramePr>
            <a:graphicFrameLocks noChangeAspect="1"/>
          </p:cNvGraphicFramePr>
          <p:nvPr userDrawn="1">
            <p:custDataLst>
              <p:tags r:id="rId1"/>
            </p:custDataLst>
            <p:extLst>
              <p:ext uri="{D42A27DB-BD31-4B8C-83A1-F6EECF244321}">
                <p14:modId xmlns:p14="http://schemas.microsoft.com/office/powerpoint/2010/main" val="59876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tx2"/>
                </a:solidFill>
              </a:defRPr>
            </a:lvl1pPr>
          </a:lstStyle>
          <a:p>
            <a:r>
              <a:rPr lang="en-GB" noProof="0" dirty="0"/>
              <a:t>There could be a </a:t>
            </a:r>
            <a:br>
              <a:rPr lang="en-GB" noProof="0" dirty="0"/>
            </a:br>
            <a:r>
              <a:rPr lang="en-GB" noProof="0" dirty="0"/>
              <a:t>section title as well.</a:t>
            </a:r>
            <a:br>
              <a:rPr lang="en-GB" noProof="0" dirty="0"/>
            </a:br>
            <a:r>
              <a:rPr lang="en-GB" noProof="0" dirty="0"/>
              <a:t>Arial Bold, 40 pt, blue</a:t>
            </a:r>
          </a:p>
        </p:txBody>
      </p:sp>
      <p:pic>
        <p:nvPicPr>
          <p:cNvPr id="4" name="Grafik 3">
            <a:extLst>
              <a:ext uri="{FF2B5EF4-FFF2-40B4-BE49-F238E27FC236}">
                <a16:creationId xmlns:a16="http://schemas.microsoft.com/office/drawing/2014/main" id="{CE3957A0-AB22-3832-DD70-E9DDB209C553}"/>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599"/>
            <a:ext cx="494970" cy="647783"/>
          </a:xfrm>
          <a:prstGeom prst="rect">
            <a:avLst/>
          </a:prstGeom>
        </p:spPr>
      </p:pic>
      <p:sp>
        <p:nvSpPr>
          <p:cNvPr id="3" name="Date Placeholder 3">
            <a:extLst>
              <a:ext uri="{FF2B5EF4-FFF2-40B4-BE49-F238E27FC236}">
                <a16:creationId xmlns:a16="http://schemas.microsoft.com/office/drawing/2014/main" id="{49035807-A58D-C6A4-D7C0-1E12619E1F7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6" name="Slide Number Placeholder 5">
            <a:extLst>
              <a:ext uri="{FF2B5EF4-FFF2-40B4-BE49-F238E27FC236}">
                <a16:creationId xmlns:a16="http://schemas.microsoft.com/office/drawing/2014/main" id="{331C37D7-F11D-6494-2E15-335F7B85337B}"/>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3384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B">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18884" y="451141"/>
            <a:ext cx="497477" cy="647783"/>
          </a:xfrm>
          <a:prstGeom prst="rect">
            <a:avLst/>
          </a:prstGeom>
        </p:spPr>
      </p:pic>
      <p:pic>
        <p:nvPicPr>
          <p:cNvPr id="2" name="Grafik 1">
            <a:extLst>
              <a:ext uri="{FF2B5EF4-FFF2-40B4-BE49-F238E27FC236}">
                <a16:creationId xmlns:a16="http://schemas.microsoft.com/office/drawing/2014/main" id="{F8E82346-05BA-CCC7-D114-7954D9FACF3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105" y="399599"/>
            <a:ext cx="494970" cy="647783"/>
          </a:xfrm>
          <a:prstGeom prst="rect">
            <a:avLst/>
          </a:prstGeom>
        </p:spPr>
      </p:pic>
      <p:sp>
        <p:nvSpPr>
          <p:cNvPr id="3" name="Date Placeholder 3">
            <a:extLst>
              <a:ext uri="{FF2B5EF4-FFF2-40B4-BE49-F238E27FC236}">
                <a16:creationId xmlns:a16="http://schemas.microsoft.com/office/drawing/2014/main" id="{30C562AB-F20A-0117-8ABB-4C6CAE32BA4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5" name="Slide Number Placeholder 5">
            <a:extLst>
              <a:ext uri="{FF2B5EF4-FFF2-40B4-BE49-F238E27FC236}">
                <a16:creationId xmlns:a16="http://schemas.microsoft.com/office/drawing/2014/main" id="{C7873F94-186D-3156-FEFA-3F0B7F845A2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1787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SmartArt-Platzhalter 5">
            <a:extLst>
              <a:ext uri="{FF2B5EF4-FFF2-40B4-BE49-F238E27FC236}">
                <a16:creationId xmlns:a16="http://schemas.microsoft.com/office/drawing/2014/main" id="{D0155401-1AEB-1D20-0D21-BFCA0D159CD7}"/>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74B34766-A3BB-4165-CC57-2BE3C22A1D4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8" name="Slide Number Placeholder 5">
            <a:extLst>
              <a:ext uri="{FF2B5EF4-FFF2-40B4-BE49-F238E27FC236}">
                <a16:creationId xmlns:a16="http://schemas.microsoft.com/office/drawing/2014/main" id="{983450F8-6306-9500-F151-BDB19750364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6623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T+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en-GB" noProof="0" dirty="0"/>
              <a:t>Image Placeholder</a:t>
            </a:r>
          </a:p>
        </p:txBody>
      </p:sp>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full background image</a:t>
            </a:r>
          </a:p>
          <a:p>
            <a:pPr lvl="0"/>
            <a:r>
              <a:rPr lang="en-GB" noProof="0" dirty="0"/>
              <a:t>Arial, 24 pt, white, centre aligned</a:t>
            </a:r>
          </a:p>
        </p:txBody>
      </p:sp>
      <p:sp>
        <p:nvSpPr>
          <p:cNvPr id="6" name="SmartArt-Platzhalter 5">
            <a:extLst>
              <a:ext uri="{FF2B5EF4-FFF2-40B4-BE49-F238E27FC236}">
                <a16:creationId xmlns:a16="http://schemas.microsoft.com/office/drawing/2014/main" id="{433C8CD0-D1FB-D1D7-F1A0-5048999E0FED}"/>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3" name="Date Placeholder 3">
            <a:extLst>
              <a:ext uri="{FF2B5EF4-FFF2-40B4-BE49-F238E27FC236}">
                <a16:creationId xmlns:a16="http://schemas.microsoft.com/office/drawing/2014/main" id="{D85A207C-46C0-F407-78B2-6640ADE3C86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9" name="Slide Number Placeholder 5">
            <a:extLst>
              <a:ext uri="{FF2B5EF4-FFF2-40B4-BE49-F238E27FC236}">
                <a16:creationId xmlns:a16="http://schemas.microsoft.com/office/drawing/2014/main" id="{44C000D7-8B88-2B9E-A1D0-2A106D9C7D5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09326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T+BB">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defRPr>
            </a:lvl1pPr>
          </a:lstStyle>
          <a:p>
            <a:r>
              <a:rPr lang="en-GB" noProof="0" dirty="0"/>
              <a:t>Headline Arial bold, 30 pt</a:t>
            </a:r>
          </a:p>
        </p:txBody>
      </p:sp>
      <p:sp>
        <p:nvSpPr>
          <p:cNvPr id="6" name="Textplatzhalter 4">
            <a:extLst>
              <a:ext uri="{FF2B5EF4-FFF2-40B4-BE49-F238E27FC236}">
                <a16:creationId xmlns:a16="http://schemas.microsoft.com/office/drawing/2014/main" id="{20D47E81-E9A6-BB7A-A5AC-082A992B80FE}"/>
              </a:ext>
            </a:extLst>
          </p:cNvPr>
          <p:cNvSpPr>
            <a:spLocks noGrp="1"/>
          </p:cNvSpPr>
          <p:nvPr>
            <p:ph type="body" sz="quarter" idx="14"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blue background</a:t>
            </a:r>
          </a:p>
          <a:p>
            <a:pPr lvl="0"/>
            <a:r>
              <a:rPr lang="en-GB" noProof="0" dirty="0"/>
              <a:t>Arial, 24 pt, white, centre aligned</a:t>
            </a:r>
          </a:p>
        </p:txBody>
      </p:sp>
      <p:sp>
        <p:nvSpPr>
          <p:cNvPr id="3" name="Fußzeilenplatzhalter 2">
            <a:extLst>
              <a:ext uri="{FF2B5EF4-FFF2-40B4-BE49-F238E27FC236}">
                <a16:creationId xmlns:a16="http://schemas.microsoft.com/office/drawing/2014/main" id="{A693884E-30FD-BE94-EB74-D5EBDFB37FAA}"/>
              </a:ext>
            </a:extLst>
          </p:cNvPr>
          <p:cNvSpPr>
            <a:spLocks noGrp="1"/>
          </p:cNvSpPr>
          <p:nvPr>
            <p:ph type="ftr" sz="quarter" idx="13"/>
          </p:nvPr>
        </p:nvSpPr>
        <p:spPr/>
        <p:txBody>
          <a:bodyPr/>
          <a:lstStyle>
            <a:lvl1pPr>
              <a:defRPr i="0">
                <a:solidFill>
                  <a:schemeClr val="bg1"/>
                </a:solidFill>
              </a:defRPr>
            </a:lvl1pPr>
          </a:lstStyle>
          <a:p>
            <a:r>
              <a:rPr lang="en-GB" noProof="0" dirty="0"/>
              <a:t>Please insert title in the footer </a:t>
            </a:r>
            <a:r>
              <a:rPr lang="en-GB" i="1" noProof="0" dirty="0"/>
              <a:t>Name, Date and Occasion in Italics</a:t>
            </a:r>
          </a:p>
        </p:txBody>
      </p:sp>
      <p:pic>
        <p:nvPicPr>
          <p:cNvPr id="7" name="Grafik 6">
            <a:extLst>
              <a:ext uri="{FF2B5EF4-FFF2-40B4-BE49-F238E27FC236}">
                <a16:creationId xmlns:a16="http://schemas.microsoft.com/office/drawing/2014/main" id="{F5C1DCEA-8A03-ED66-EC67-A829554C2C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600"/>
            <a:ext cx="497477" cy="647783"/>
          </a:xfrm>
          <a:prstGeom prst="rect">
            <a:avLst/>
          </a:prstGeom>
        </p:spPr>
      </p:pic>
      <p:cxnSp>
        <p:nvCxnSpPr>
          <p:cNvPr id="4" name="Gerader Verbinder 3">
            <a:extLst>
              <a:ext uri="{FF2B5EF4-FFF2-40B4-BE49-F238E27FC236}">
                <a16:creationId xmlns:a16="http://schemas.microsoft.com/office/drawing/2014/main" id="{C01649B5-7285-2559-21A4-3C609DF08973}"/>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2524DA13-9979-4452-B6DE-309D7DC6A152}"/>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10" name="Slide Number Placeholder 5">
            <a:extLst>
              <a:ext uri="{FF2B5EF4-FFF2-40B4-BE49-F238E27FC236}">
                <a16:creationId xmlns:a16="http://schemas.microsoft.com/office/drawing/2014/main" id="{A15F86A8-A2DE-F488-BBD2-CF6F753289F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67847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T+WB">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tx2"/>
                </a:solidFill>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1">
                <a:solidFill>
                  <a:schemeClr val="tx1"/>
                </a:solidFill>
                <a:effectLst/>
              </a:defRPr>
            </a:lvl1pPr>
            <a:lvl2pPr marL="0" indent="0" algn="ctr">
              <a:lnSpc>
                <a:spcPct val="118000"/>
              </a:lnSpc>
              <a:spcBef>
                <a:spcPts val="1200"/>
              </a:spcBef>
              <a:buNone/>
              <a:defRPr sz="2400" b="1">
                <a:solidFill>
                  <a:schemeClr val="tx1"/>
                </a:solidFill>
                <a:effectLst/>
              </a:defRPr>
            </a:lvl2pPr>
            <a:lvl3pPr marL="0" indent="0" algn="ctr">
              <a:lnSpc>
                <a:spcPct val="118000"/>
              </a:lnSpc>
              <a:spcBef>
                <a:spcPts val="1200"/>
              </a:spcBef>
              <a:buNone/>
              <a:defRPr sz="2400" b="1">
                <a:solidFill>
                  <a:schemeClr val="tx1"/>
                </a:solidFill>
                <a:effectLst/>
              </a:defRPr>
            </a:lvl3pPr>
            <a:lvl4pPr marL="0" indent="0" algn="ctr">
              <a:lnSpc>
                <a:spcPct val="118000"/>
              </a:lnSpc>
              <a:spcBef>
                <a:spcPts val="1200"/>
              </a:spcBef>
              <a:buFont typeface="Arial" panose="020B0604020202020204" pitchFamily="34" charset="0"/>
              <a:buNone/>
              <a:defRPr sz="2400" b="1">
                <a:solidFill>
                  <a:schemeClr val="tx1"/>
                </a:solidFill>
                <a:effectLst/>
              </a:defRPr>
            </a:lvl4pPr>
            <a:lvl5pPr marL="0" indent="0" algn="ctr">
              <a:lnSpc>
                <a:spcPct val="118000"/>
              </a:lnSpc>
              <a:spcBef>
                <a:spcPts val="1200"/>
              </a:spcBef>
              <a:buNone/>
              <a:defRPr sz="2400" b="1">
                <a:solidFill>
                  <a:schemeClr val="tx1"/>
                </a:solidFill>
                <a:effectLst/>
              </a:defRPr>
            </a:lvl5pPr>
            <a:lvl6pPr marL="0" indent="0" algn="ctr">
              <a:lnSpc>
                <a:spcPct val="118000"/>
              </a:lnSpc>
              <a:spcBef>
                <a:spcPts val="1200"/>
              </a:spcBef>
              <a:buNone/>
              <a:defRPr sz="2400" b="1">
                <a:solidFill>
                  <a:schemeClr val="tx1"/>
                </a:solidFill>
                <a:effectLst/>
              </a:defRPr>
            </a:lvl6pPr>
            <a:lvl7pPr marL="0" indent="0" algn="ctr">
              <a:lnSpc>
                <a:spcPct val="118000"/>
              </a:lnSpc>
              <a:spcBef>
                <a:spcPts val="1200"/>
              </a:spcBef>
              <a:buFont typeface="Arial" panose="020B0604020202020204" pitchFamily="34" charset="0"/>
              <a:buNone/>
              <a:defRPr sz="2400" b="1">
                <a:solidFill>
                  <a:schemeClr val="tx1"/>
                </a:solidFill>
                <a:effectLst/>
              </a:defRPr>
            </a:lvl7pPr>
            <a:lvl8pPr marL="0" indent="0" algn="ctr">
              <a:lnSpc>
                <a:spcPct val="118000"/>
              </a:lnSpc>
              <a:spcBef>
                <a:spcPts val="1200"/>
              </a:spcBef>
              <a:buFont typeface="Arial" panose="020B0604020202020204" pitchFamily="34" charset="0"/>
              <a:buNone/>
              <a:defRPr sz="2400" b="1">
                <a:solidFill>
                  <a:schemeClr val="tx1"/>
                </a:solidFill>
                <a:effectLst/>
              </a:defRPr>
            </a:lvl8pPr>
            <a:lvl9pPr marL="0" indent="0" algn="ctr">
              <a:lnSpc>
                <a:spcPct val="118000"/>
              </a:lnSpc>
              <a:spcBef>
                <a:spcPts val="1200"/>
              </a:spcBef>
              <a:buFont typeface="Arial" panose="020B0604020202020204" pitchFamily="34" charset="0"/>
              <a:buNone/>
              <a:defRPr sz="2400" b="1" i="0">
                <a:solidFill>
                  <a:schemeClr val="tx1"/>
                </a:solidFill>
                <a:effectLst/>
                <a:latin typeface="+mn-lt"/>
              </a:defRPr>
            </a:lvl9pPr>
          </a:lstStyle>
          <a:p>
            <a:pPr lvl="0"/>
            <a:r>
              <a:rPr lang="en-GB" noProof="0" dirty="0"/>
              <a:t>1-Column Text + white background</a:t>
            </a:r>
          </a:p>
          <a:p>
            <a:pPr lvl="0"/>
            <a:r>
              <a:rPr lang="en-GB" noProof="0" dirty="0"/>
              <a:t>Arial Bold, 24 pt, white, centre aligned</a:t>
            </a:r>
          </a:p>
        </p:txBody>
      </p:sp>
      <p:sp>
        <p:nvSpPr>
          <p:cNvPr id="4" name="Fußzeilenplatzhalter 3">
            <a:extLst>
              <a:ext uri="{FF2B5EF4-FFF2-40B4-BE49-F238E27FC236}">
                <a16:creationId xmlns:a16="http://schemas.microsoft.com/office/drawing/2014/main" id="{F5A77A81-4D96-818A-C166-E1A70E33BA3F}"/>
              </a:ext>
            </a:extLst>
          </p:cNvPr>
          <p:cNvSpPr>
            <a:spLocks noGrp="1"/>
          </p:cNvSpPr>
          <p:nvPr>
            <p:ph type="ftr" sz="quarter" idx="13"/>
          </p:nvPr>
        </p:nvSpPr>
        <p:spPr/>
        <p:txBody>
          <a:bodyPr/>
          <a:lstStyle/>
          <a:p>
            <a:r>
              <a:rPr lang="en-GB" noProof="0" dirty="0"/>
              <a:t>Please insert title in the footer </a:t>
            </a:r>
            <a:r>
              <a:rPr lang="en-GB" i="1" noProof="0" dirty="0"/>
              <a:t>Name, Date and Occasion in Italics</a:t>
            </a:r>
          </a:p>
        </p:txBody>
      </p:sp>
      <p:sp>
        <p:nvSpPr>
          <p:cNvPr id="3" name="Date Placeholder 3">
            <a:extLst>
              <a:ext uri="{FF2B5EF4-FFF2-40B4-BE49-F238E27FC236}">
                <a16:creationId xmlns:a16="http://schemas.microsoft.com/office/drawing/2014/main" id="{405B547A-BEF3-D0B6-BB29-EF55FF35F5EB}"/>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7" name="Slide Number Placeholder 5">
            <a:extLst>
              <a:ext uri="{FF2B5EF4-FFF2-40B4-BE49-F238E27FC236}">
                <a16:creationId xmlns:a16="http://schemas.microsoft.com/office/drawing/2014/main" id="{B30A0426-815F-60A6-72EE-5C21B4DEC1E5}"/>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92234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2016000"/>
            <a:ext cx="10317164"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GB" noProof="0" dirty="0"/>
              <a:t>Please insert title in the footer </a:t>
            </a:r>
            <a:r>
              <a:rPr lang="en-GB" i="1" noProof="0" dirty="0"/>
              <a:t>Name, Date and Occasion in Italics</a:t>
            </a:r>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812"/>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3" name="Date Placeholder 3">
            <a:extLst>
              <a:ext uri="{FF2B5EF4-FFF2-40B4-BE49-F238E27FC236}">
                <a16:creationId xmlns:a16="http://schemas.microsoft.com/office/drawing/2014/main" id="{B813303C-C1E6-DEEA-79FE-604C62A23AD0}"/>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6" name="Slide Number Placeholder 5">
            <a:extLst>
              <a:ext uri="{FF2B5EF4-FFF2-40B4-BE49-F238E27FC236}">
                <a16:creationId xmlns:a16="http://schemas.microsoft.com/office/drawing/2014/main" id="{9B122A8D-1DBE-BD85-92F3-EFE59AC18E5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20515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WB UNI">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3" name="Inhaltsplatzhalter 2">
            <a:extLst>
              <a:ext uri="{FF2B5EF4-FFF2-40B4-BE49-F238E27FC236}">
                <a16:creationId xmlns:a16="http://schemas.microsoft.com/office/drawing/2014/main" id="{8FA90899-A4C8-752A-5D1C-111AA2B50FD3}"/>
              </a:ext>
            </a:extLst>
          </p:cNvPr>
          <p:cNvSpPr>
            <a:spLocks noGrp="1"/>
          </p:cNvSpPr>
          <p:nvPr>
            <p:ph idx="1" hasCustomPrompt="1"/>
          </p:nvPr>
        </p:nvSpPr>
        <p:spPr>
          <a:xfrm>
            <a:off x="936624" y="2016000"/>
            <a:ext cx="10317600"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000"/>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4" name="Fußzeilenplatzhalter 3">
            <a:extLst>
              <a:ext uri="{FF2B5EF4-FFF2-40B4-BE49-F238E27FC236}">
                <a16:creationId xmlns:a16="http://schemas.microsoft.com/office/drawing/2014/main" id="{9EC29A70-B5A7-321C-D517-8E7C6FFAE332}"/>
              </a:ext>
            </a:extLst>
          </p:cNvPr>
          <p:cNvSpPr>
            <a:spLocks noGrp="1"/>
          </p:cNvSpPr>
          <p:nvPr>
            <p:ph type="ftr" sz="quarter" idx="13"/>
          </p:nvPr>
        </p:nvSpPr>
        <p:spPr/>
        <p:txBody>
          <a:bodyPr/>
          <a:lstStyle/>
          <a:p>
            <a:r>
              <a:rPr lang="en-GB" noProof="0" dirty="0"/>
              <a:t>Please insert title in the footer </a:t>
            </a:r>
            <a:r>
              <a:rPr lang="en-GB" i="1" noProof="0" dirty="0"/>
              <a:t>Name, Date and Occasion in Italics</a:t>
            </a:r>
          </a:p>
        </p:txBody>
      </p:sp>
      <p:sp>
        <p:nvSpPr>
          <p:cNvPr id="5" name="Date Placeholder 3">
            <a:extLst>
              <a:ext uri="{FF2B5EF4-FFF2-40B4-BE49-F238E27FC236}">
                <a16:creationId xmlns:a16="http://schemas.microsoft.com/office/drawing/2014/main" id="{4A56F391-9E9D-5245-65CF-E3CFA03D57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7" name="Slide Number Placeholder 5">
            <a:extLst>
              <a:ext uri="{FF2B5EF4-FFF2-40B4-BE49-F238E27FC236}">
                <a16:creationId xmlns:a16="http://schemas.microsoft.com/office/drawing/2014/main" id="{4B59C018-FF84-C96B-EA76-19F07A39AD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7451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1577975"/>
            <a:ext cx="4924914"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GB" noProof="0" dirty="0"/>
              <a:t>Please insert title in the footer </a:t>
            </a:r>
            <a:r>
              <a:rPr lang="en-GB" i="1" noProof="0" dirty="0"/>
              <a:t>Name, Date and Occasion in Italics</a:t>
            </a:r>
          </a:p>
        </p:txBody>
      </p:sp>
      <p:sp>
        <p:nvSpPr>
          <p:cNvPr id="3" name="Textplatzhalter 6">
            <a:extLst>
              <a:ext uri="{FF2B5EF4-FFF2-40B4-BE49-F238E27FC236}">
                <a16:creationId xmlns:a16="http://schemas.microsoft.com/office/drawing/2014/main" id="{C434F63B-A1E3-D216-DA84-E887C211670C}"/>
              </a:ext>
            </a:extLst>
          </p:cNvPr>
          <p:cNvSpPr>
            <a:spLocks noGrp="1"/>
          </p:cNvSpPr>
          <p:nvPr>
            <p:ph type="body" sz="quarter" idx="14" hasCustomPrompt="1"/>
          </p:nvPr>
        </p:nvSpPr>
        <p:spPr>
          <a:xfrm>
            <a:off x="6330461" y="1577975"/>
            <a:ext cx="4923692"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4" name="Date Placeholder 3">
            <a:extLst>
              <a:ext uri="{FF2B5EF4-FFF2-40B4-BE49-F238E27FC236}">
                <a16:creationId xmlns:a16="http://schemas.microsoft.com/office/drawing/2014/main" id="{1A528556-886A-E522-20D7-EB82D68C3741}"/>
              </a:ext>
            </a:extLst>
          </p:cNvPr>
          <p:cNvSpPr>
            <a:spLocks noGrp="1"/>
          </p:cNvSpPr>
          <p:nvPr>
            <p:ph type="dt" sz="half" idx="2"/>
          </p:nvPr>
        </p:nvSpPr>
        <p:spPr>
          <a:xfrm rot="16200000">
            <a:off x="9220026" y="3572388"/>
            <a:ext cx="532064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8" name="Slide Number Placeholder 5">
            <a:extLst>
              <a:ext uri="{FF2B5EF4-FFF2-40B4-BE49-F238E27FC236}">
                <a16:creationId xmlns:a16="http://schemas.microsoft.com/office/drawing/2014/main" id="{2E248BAE-D5A4-D471-F717-01AAD766CE3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0050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T_left+1I+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9" name="Textplatzhalter 4">
            <a:extLst>
              <a:ext uri="{FF2B5EF4-FFF2-40B4-BE49-F238E27FC236}">
                <a16:creationId xmlns:a16="http://schemas.microsoft.com/office/drawing/2014/main" id="{39225FFE-1736-C769-3C9B-90F9955C6245}"/>
              </a:ext>
            </a:extLst>
          </p:cNvPr>
          <p:cNvSpPr>
            <a:spLocks noGrp="1"/>
          </p:cNvSpPr>
          <p:nvPr>
            <p:ph type="body" sz="quarter" idx="16" hasCustomPrompt="1"/>
          </p:nvPr>
        </p:nvSpPr>
        <p:spPr>
          <a:xfrm>
            <a:off x="936624" y="1575201"/>
            <a:ext cx="4924800" cy="3409928"/>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6329354" y="1575201"/>
            <a:ext cx="4924800" cy="4346174"/>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Textplatzhalter 4">
            <a:extLst>
              <a:ext uri="{FF2B5EF4-FFF2-40B4-BE49-F238E27FC236}">
                <a16:creationId xmlns:a16="http://schemas.microsoft.com/office/drawing/2014/main" id="{BDB5D0F4-A9C6-3CA4-DFA5-327FB4E85F1E}"/>
              </a:ext>
            </a:extLst>
          </p:cNvPr>
          <p:cNvSpPr>
            <a:spLocks noGrp="1"/>
          </p:cNvSpPr>
          <p:nvPr>
            <p:ph type="body" sz="quarter" idx="18" hasCustomPrompt="1"/>
          </p:nvPr>
        </p:nvSpPr>
        <p:spPr>
          <a:xfrm>
            <a:off x="936624" y="5160441"/>
            <a:ext cx="4924800" cy="792373"/>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888CA990-B59C-346B-9D77-70D444E0B893}"/>
              </a:ext>
            </a:extLst>
          </p:cNvPr>
          <p:cNvSpPr>
            <a:spLocks noGrp="1"/>
          </p:cNvSpPr>
          <p:nvPr>
            <p:ph type="ftr" sz="quarter" idx="19"/>
          </p:nvPr>
        </p:nvSpPr>
        <p:spPr/>
        <p:txBody>
          <a:bodyPr/>
          <a:lstStyle/>
          <a:p>
            <a:r>
              <a:rPr lang="en-GB" noProof="0" dirty="0"/>
              <a:t>Please insert title in the footer </a:t>
            </a:r>
            <a:r>
              <a:rPr lang="en-GB" i="1" noProof="0" dirty="0"/>
              <a:t>Name, Date and Occasion in Italics</a:t>
            </a:r>
          </a:p>
        </p:txBody>
      </p:sp>
      <p:sp>
        <p:nvSpPr>
          <p:cNvPr id="4" name="Date Placeholder 3">
            <a:extLst>
              <a:ext uri="{FF2B5EF4-FFF2-40B4-BE49-F238E27FC236}">
                <a16:creationId xmlns:a16="http://schemas.microsoft.com/office/drawing/2014/main" id="{3A8F0BCB-94E0-C8DF-CA0D-110BDFA7D1FB}"/>
              </a:ext>
            </a:extLst>
          </p:cNvPr>
          <p:cNvSpPr>
            <a:spLocks noGrp="1"/>
          </p:cNvSpPr>
          <p:nvPr>
            <p:ph type="dt" sz="half" idx="2"/>
          </p:nvPr>
        </p:nvSpPr>
        <p:spPr>
          <a:xfrm rot="16200000">
            <a:off x="9203218" y="3555579"/>
            <a:ext cx="53542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6" name="Slide Number Placeholder 5">
            <a:extLst>
              <a:ext uri="{FF2B5EF4-FFF2-40B4-BE49-F238E27FC236}">
                <a16:creationId xmlns:a16="http://schemas.microsoft.com/office/drawing/2014/main" id="{36C570BC-3860-3818-C0D2-622F18C3264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3763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T_right+1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2014539"/>
            <a:ext cx="4924800" cy="3906836"/>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8" name="Textplatzhalter 4">
            <a:extLst>
              <a:ext uri="{FF2B5EF4-FFF2-40B4-BE49-F238E27FC236}">
                <a16:creationId xmlns:a16="http://schemas.microsoft.com/office/drawing/2014/main" id="{003026FC-218C-C5AE-85BC-B669936B5730}"/>
              </a:ext>
            </a:extLst>
          </p:cNvPr>
          <p:cNvSpPr>
            <a:spLocks noGrp="1"/>
          </p:cNvSpPr>
          <p:nvPr>
            <p:ph type="body" sz="quarter" idx="16" hasCustomPrompt="1"/>
          </p:nvPr>
        </p:nvSpPr>
        <p:spPr>
          <a:xfrm>
            <a:off x="6330461" y="2014539"/>
            <a:ext cx="4924800" cy="3077093"/>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9" name="Textplatzhalter 4">
            <a:extLst>
              <a:ext uri="{FF2B5EF4-FFF2-40B4-BE49-F238E27FC236}">
                <a16:creationId xmlns:a16="http://schemas.microsoft.com/office/drawing/2014/main" id="{3178E150-19BD-8AF3-6D7D-CFCB88FAEA31}"/>
              </a:ext>
            </a:extLst>
          </p:cNvPr>
          <p:cNvSpPr>
            <a:spLocks noGrp="1"/>
          </p:cNvSpPr>
          <p:nvPr>
            <p:ph type="body" sz="quarter" idx="18" hasCustomPrompt="1"/>
          </p:nvPr>
        </p:nvSpPr>
        <p:spPr>
          <a:xfrm>
            <a:off x="6330460" y="5266944"/>
            <a:ext cx="4924800" cy="685870"/>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0A9D5B04-9C61-8EF9-BF85-893792A2844E}"/>
              </a:ext>
            </a:extLst>
          </p:cNvPr>
          <p:cNvSpPr>
            <a:spLocks noGrp="1"/>
          </p:cNvSpPr>
          <p:nvPr>
            <p:ph type="ftr" sz="quarter" idx="19"/>
          </p:nvPr>
        </p:nvSpPr>
        <p:spPr>
          <a:xfrm>
            <a:off x="936624" y="6532505"/>
            <a:ext cx="5147377" cy="175312"/>
          </a:xfrm>
        </p:spPr>
        <p:txBody>
          <a:bodyPr/>
          <a:lstStyle/>
          <a:p>
            <a:r>
              <a:rPr lang="en-GB" noProof="0" dirty="0"/>
              <a:t>Please insert title in the footer </a:t>
            </a:r>
            <a:r>
              <a:rPr lang="en-GB" i="1" noProof="0" dirty="0"/>
              <a:t>Name, Date and Occasion in Italics</a:t>
            </a:r>
          </a:p>
        </p:txBody>
      </p:sp>
      <p:sp>
        <p:nvSpPr>
          <p:cNvPr id="4" name="Date Placeholder 3">
            <a:extLst>
              <a:ext uri="{FF2B5EF4-FFF2-40B4-BE49-F238E27FC236}">
                <a16:creationId xmlns:a16="http://schemas.microsoft.com/office/drawing/2014/main" id="{1BC40195-83B7-B53A-4C4E-05C189139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6" name="Slide Number Placeholder 5">
            <a:extLst>
              <a:ext uri="{FF2B5EF4-FFF2-40B4-BE49-F238E27FC236}">
                <a16:creationId xmlns:a16="http://schemas.microsoft.com/office/drawing/2014/main" id="{9B7AD612-3F82-05E4-30B3-E5078599D064}"/>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73701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T+3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7847"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GB" noProof="0" dirty="0"/>
              <a:t>Please insert title in the footer </a:t>
            </a:r>
            <a:r>
              <a:rPr lang="en-GB" i="1" noProof="0" dirty="0"/>
              <a:t>Name, Date and Occasion in Italics</a:t>
            </a:r>
          </a:p>
        </p:txBody>
      </p:sp>
      <p:sp>
        <p:nvSpPr>
          <p:cNvPr id="19" name="Textplatzhalter 4">
            <a:extLst>
              <a:ext uri="{FF2B5EF4-FFF2-40B4-BE49-F238E27FC236}">
                <a16:creationId xmlns:a16="http://schemas.microsoft.com/office/drawing/2014/main" id="{70CC73E1-9EED-A736-9EE2-90B6C7E9D83D}"/>
              </a:ext>
            </a:extLst>
          </p:cNvPr>
          <p:cNvSpPr>
            <a:spLocks noGrp="1"/>
          </p:cNvSpPr>
          <p:nvPr>
            <p:ph type="body" sz="quarter" idx="21" hasCustomPrompt="1"/>
          </p:nvPr>
        </p:nvSpPr>
        <p:spPr>
          <a:xfrm>
            <a:off x="937847"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11" name="Bildplatzhalter 9">
            <a:extLst>
              <a:ext uri="{FF2B5EF4-FFF2-40B4-BE49-F238E27FC236}">
                <a16:creationId xmlns:a16="http://schemas.microsoft.com/office/drawing/2014/main" id="{0F4346D0-02CE-145D-E53E-41F5EADE59D7}"/>
              </a:ext>
            </a:extLst>
          </p:cNvPr>
          <p:cNvSpPr>
            <a:spLocks noGrp="1"/>
          </p:cNvSpPr>
          <p:nvPr>
            <p:ph type="pic" sz="quarter" idx="17" hasCustomPrompt="1"/>
          </p:nvPr>
        </p:nvSpPr>
        <p:spPr>
          <a:xfrm>
            <a:off x="453261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Bildplatzhalter 9">
            <a:extLst>
              <a:ext uri="{FF2B5EF4-FFF2-40B4-BE49-F238E27FC236}">
                <a16:creationId xmlns:a16="http://schemas.microsoft.com/office/drawing/2014/main" id="{DF83300C-555C-31AE-7657-08C3B80290E3}"/>
              </a:ext>
            </a:extLst>
          </p:cNvPr>
          <p:cNvSpPr>
            <a:spLocks noGrp="1"/>
          </p:cNvSpPr>
          <p:nvPr>
            <p:ph type="pic" sz="quarter" idx="18" hasCustomPrompt="1"/>
          </p:nvPr>
        </p:nvSpPr>
        <p:spPr>
          <a:xfrm>
            <a:off x="812738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4" name="Textplatzhalter 4">
            <a:extLst>
              <a:ext uri="{FF2B5EF4-FFF2-40B4-BE49-F238E27FC236}">
                <a16:creationId xmlns:a16="http://schemas.microsoft.com/office/drawing/2014/main" id="{9E4E8AAF-47DA-2646-0993-9FAA209F000A}"/>
              </a:ext>
            </a:extLst>
          </p:cNvPr>
          <p:cNvSpPr>
            <a:spLocks noGrp="1"/>
          </p:cNvSpPr>
          <p:nvPr>
            <p:ph type="body" sz="quarter" idx="23" hasCustomPrompt="1"/>
          </p:nvPr>
        </p:nvSpPr>
        <p:spPr>
          <a:xfrm>
            <a:off x="453261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23" name="Textplatzhalter 4">
            <a:extLst>
              <a:ext uri="{FF2B5EF4-FFF2-40B4-BE49-F238E27FC236}">
                <a16:creationId xmlns:a16="http://schemas.microsoft.com/office/drawing/2014/main" id="{ACB2CDA3-9E5A-D7B5-CDD2-059F29B45445}"/>
              </a:ext>
            </a:extLst>
          </p:cNvPr>
          <p:cNvSpPr>
            <a:spLocks noGrp="1"/>
          </p:cNvSpPr>
          <p:nvPr>
            <p:ph type="body" sz="quarter" idx="22" hasCustomPrompt="1"/>
          </p:nvPr>
        </p:nvSpPr>
        <p:spPr>
          <a:xfrm>
            <a:off x="812738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3" name="Date Placeholder 3">
            <a:extLst>
              <a:ext uri="{FF2B5EF4-FFF2-40B4-BE49-F238E27FC236}">
                <a16:creationId xmlns:a16="http://schemas.microsoft.com/office/drawing/2014/main" id="{6B754F02-1870-6880-20CA-D4782BAD58A2}"/>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6" name="Slide Number Placeholder 5">
            <a:extLst>
              <a:ext uri="{FF2B5EF4-FFF2-40B4-BE49-F238E27FC236}">
                <a16:creationId xmlns:a16="http://schemas.microsoft.com/office/drawing/2014/main" id="{97665410-27F4-850D-DA3F-396D0AF5105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55841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T+2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B9678422-1EA6-0112-76F1-D43B34A286B3}"/>
              </a:ext>
            </a:extLst>
          </p:cNvPr>
          <p:cNvSpPr>
            <a:spLocks noGrp="1"/>
          </p:cNvSpPr>
          <p:nvPr>
            <p:ph type="pic" sz="quarter" idx="13" hasCustomPrompt="1"/>
          </p:nvPr>
        </p:nvSpPr>
        <p:spPr>
          <a:xfrm>
            <a:off x="610080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C0E322F4-5356-944A-0818-280181F03ED4}"/>
              </a:ext>
            </a:extLst>
          </p:cNvPr>
          <p:cNvSpPr>
            <a:spLocks noGrp="1"/>
          </p:cNvSpPr>
          <p:nvPr>
            <p:ph type="body" sz="quarter" idx="15" hasCustomPrompt="1"/>
          </p:nvPr>
        </p:nvSpPr>
        <p:spPr>
          <a:xfrm>
            <a:off x="937847" y="1576800"/>
            <a:ext cx="4688253"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7" name="Textplatzhalter 4">
            <a:extLst>
              <a:ext uri="{FF2B5EF4-FFF2-40B4-BE49-F238E27FC236}">
                <a16:creationId xmlns:a16="http://schemas.microsoft.com/office/drawing/2014/main" id="{EC0C8FC0-5529-1DAB-1C7E-A516CA9BB018}"/>
              </a:ext>
            </a:extLst>
          </p:cNvPr>
          <p:cNvSpPr>
            <a:spLocks noGrp="1"/>
          </p:cNvSpPr>
          <p:nvPr>
            <p:ph type="body" sz="quarter" idx="16" hasCustomPrompt="1"/>
          </p:nvPr>
        </p:nvSpPr>
        <p:spPr>
          <a:xfrm>
            <a:off x="6563946" y="1576800"/>
            <a:ext cx="4690207"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9" name="SmartArt-Platzhalter 5">
            <a:extLst>
              <a:ext uri="{FF2B5EF4-FFF2-40B4-BE49-F238E27FC236}">
                <a16:creationId xmlns:a16="http://schemas.microsoft.com/office/drawing/2014/main" id="{D4AB1337-D0F8-A165-15C7-B9FF7CF676B8}"/>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97C6DC24-4FE7-D11D-4BDE-12E056B1BEC1}"/>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10" name="Slide Number Placeholder 5">
            <a:extLst>
              <a:ext uri="{FF2B5EF4-FFF2-40B4-BE49-F238E27FC236}">
                <a16:creationId xmlns:a16="http://schemas.microsoft.com/office/drawing/2014/main" id="{2E768621-8630-6BEF-02C9-A783CD05F2F2}"/>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85355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T+3IB">
    <p:bg>
      <p:bgPr>
        <a:solidFill>
          <a:schemeClr val="bg1"/>
        </a:solidFill>
        <a:effectLst/>
      </p:bgPr>
    </p:bg>
    <p:spTree>
      <p:nvGrpSpPr>
        <p:cNvPr id="1" name=""/>
        <p:cNvGrpSpPr/>
        <p:nvPr/>
      </p:nvGrpSpPr>
      <p:grpSpPr>
        <a:xfrm>
          <a:off x="0" y="0"/>
          <a:ext cx="0" cy="0"/>
          <a:chOff x="0" y="0"/>
          <a:chExt cx="0" cy="0"/>
        </a:xfrm>
      </p:grpSpPr>
      <p:sp>
        <p:nvSpPr>
          <p:cNvPr id="2" name="Bildplatzhalter 3">
            <a:extLst>
              <a:ext uri="{FF2B5EF4-FFF2-40B4-BE49-F238E27FC236}">
                <a16:creationId xmlns:a16="http://schemas.microsoft.com/office/drawing/2014/main" id="{EDDAE350-0D3C-DE36-457E-5E66E560F5D4}"/>
              </a:ext>
            </a:extLst>
          </p:cNvPr>
          <p:cNvSpPr>
            <a:spLocks noGrp="1"/>
          </p:cNvSpPr>
          <p:nvPr>
            <p:ph type="pic" sz="quarter" idx="15" hasCustomPrompt="1"/>
          </p:nvPr>
        </p:nvSpPr>
        <p:spPr>
          <a:xfrm>
            <a:off x="40674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7" name="Bildplatzhalter 3">
            <a:extLst>
              <a:ext uri="{FF2B5EF4-FFF2-40B4-BE49-F238E27FC236}">
                <a16:creationId xmlns:a16="http://schemas.microsoft.com/office/drawing/2014/main" id="{141CE681-BD04-D23B-F809-9BA05C49E621}"/>
              </a:ext>
            </a:extLst>
          </p:cNvPr>
          <p:cNvSpPr>
            <a:spLocks noGrp="1"/>
          </p:cNvSpPr>
          <p:nvPr>
            <p:ph type="pic" sz="quarter" idx="16" hasCustomPrompt="1"/>
          </p:nvPr>
        </p:nvSpPr>
        <p:spPr>
          <a:xfrm>
            <a:off x="81348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E264DBBD-A17B-04A4-F5FC-619ACBB3212D}"/>
              </a:ext>
            </a:extLst>
          </p:cNvPr>
          <p:cNvSpPr>
            <a:spLocks noGrp="1"/>
          </p:cNvSpPr>
          <p:nvPr>
            <p:ph type="body" sz="quarter" idx="19" hasCustomPrompt="1"/>
          </p:nvPr>
        </p:nvSpPr>
        <p:spPr>
          <a:xfrm>
            <a:off x="468923"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0" name="Textplatzhalter 4">
            <a:extLst>
              <a:ext uri="{FF2B5EF4-FFF2-40B4-BE49-F238E27FC236}">
                <a16:creationId xmlns:a16="http://schemas.microsoft.com/office/drawing/2014/main" id="{1E7496E0-C109-6668-DD05-53913CC34F65}"/>
              </a:ext>
            </a:extLst>
          </p:cNvPr>
          <p:cNvSpPr>
            <a:spLocks noGrp="1"/>
          </p:cNvSpPr>
          <p:nvPr>
            <p:ph type="body" sz="quarter" idx="20" hasCustomPrompt="1"/>
          </p:nvPr>
        </p:nvSpPr>
        <p:spPr>
          <a:xfrm>
            <a:off x="45363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1" name="Textplatzhalter 4">
            <a:extLst>
              <a:ext uri="{FF2B5EF4-FFF2-40B4-BE49-F238E27FC236}">
                <a16:creationId xmlns:a16="http://schemas.microsoft.com/office/drawing/2014/main" id="{5CC8DC6C-A22B-9060-9C47-9FD44872C9B1}"/>
              </a:ext>
            </a:extLst>
          </p:cNvPr>
          <p:cNvSpPr>
            <a:spLocks noGrp="1"/>
          </p:cNvSpPr>
          <p:nvPr>
            <p:ph type="body" sz="quarter" idx="21" hasCustomPrompt="1"/>
          </p:nvPr>
        </p:nvSpPr>
        <p:spPr>
          <a:xfrm>
            <a:off x="86037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3" name="SmartArt-Platzhalter 5">
            <a:extLst>
              <a:ext uri="{FF2B5EF4-FFF2-40B4-BE49-F238E27FC236}">
                <a16:creationId xmlns:a16="http://schemas.microsoft.com/office/drawing/2014/main" id="{6ABCA5BC-4B22-3F1B-51FD-31BCF514B4C2}"/>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5" name="Date Placeholder 3">
            <a:extLst>
              <a:ext uri="{FF2B5EF4-FFF2-40B4-BE49-F238E27FC236}">
                <a16:creationId xmlns:a16="http://schemas.microsoft.com/office/drawing/2014/main" id="{353B671B-11B8-5EB5-1223-D11D272869C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12" name="Slide Number Placeholder 5">
            <a:extLst>
              <a:ext uri="{FF2B5EF4-FFF2-40B4-BE49-F238E27FC236}">
                <a16:creationId xmlns:a16="http://schemas.microsoft.com/office/drawing/2014/main" id="{C1B441EE-3C96-1FDB-E79B-71F2D5059661}"/>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98458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T+4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7F5E1F9A-AE9C-97D8-0568-8597094C67BC}"/>
              </a:ext>
            </a:extLst>
          </p:cNvPr>
          <p:cNvSpPr>
            <a:spLocks noGrp="1"/>
          </p:cNvSpPr>
          <p:nvPr>
            <p:ph type="pic" sz="quarter" idx="19" hasCustomPrompt="1"/>
          </p:nvPr>
        </p:nvSpPr>
        <p:spPr>
          <a:xfrm>
            <a:off x="610140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0" name="Bildplatzhalter 3">
            <a:extLst>
              <a:ext uri="{FF2B5EF4-FFF2-40B4-BE49-F238E27FC236}">
                <a16:creationId xmlns:a16="http://schemas.microsoft.com/office/drawing/2014/main" id="{FBD03FEE-4DCD-7D90-DAEB-5905A8023760}"/>
              </a:ext>
            </a:extLst>
          </p:cNvPr>
          <p:cNvSpPr>
            <a:spLocks noGrp="1"/>
          </p:cNvSpPr>
          <p:nvPr>
            <p:ph type="pic" sz="quarter" idx="20" hasCustomPrompt="1"/>
          </p:nvPr>
        </p:nvSpPr>
        <p:spPr>
          <a:xfrm>
            <a:off x="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1" name="Bildplatzhalter 3">
            <a:extLst>
              <a:ext uri="{FF2B5EF4-FFF2-40B4-BE49-F238E27FC236}">
                <a16:creationId xmlns:a16="http://schemas.microsoft.com/office/drawing/2014/main" id="{5FEA1EA0-5562-219A-FDDC-70D80236841D}"/>
              </a:ext>
            </a:extLst>
          </p:cNvPr>
          <p:cNvSpPr>
            <a:spLocks noGrp="1"/>
          </p:cNvSpPr>
          <p:nvPr>
            <p:ph type="pic" sz="quarter" idx="21" hasCustomPrompt="1"/>
          </p:nvPr>
        </p:nvSpPr>
        <p:spPr>
          <a:xfrm>
            <a:off x="610140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4F187DF8-0AC2-49DE-999A-CBC0F45FA378}"/>
              </a:ext>
            </a:extLst>
          </p:cNvPr>
          <p:cNvSpPr>
            <a:spLocks noGrp="1"/>
          </p:cNvSpPr>
          <p:nvPr>
            <p:ph type="body" sz="quarter" idx="12" hasCustomPrompt="1"/>
          </p:nvPr>
        </p:nvSpPr>
        <p:spPr>
          <a:xfrm>
            <a:off x="937847"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C0B8E777-CE26-4125-6914-F3392533DF02}"/>
              </a:ext>
            </a:extLst>
          </p:cNvPr>
          <p:cNvSpPr>
            <a:spLocks noGrp="1"/>
          </p:cNvSpPr>
          <p:nvPr>
            <p:ph type="body" sz="quarter" idx="25" hasCustomPrompt="1"/>
          </p:nvPr>
        </p:nvSpPr>
        <p:spPr>
          <a:xfrm>
            <a:off x="6564923"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8" name="Textplatzhalter 4">
            <a:extLst>
              <a:ext uri="{FF2B5EF4-FFF2-40B4-BE49-F238E27FC236}">
                <a16:creationId xmlns:a16="http://schemas.microsoft.com/office/drawing/2014/main" id="{0A81CF8B-A37E-09B1-47B9-4F88C24C854C}"/>
              </a:ext>
            </a:extLst>
          </p:cNvPr>
          <p:cNvSpPr>
            <a:spLocks noGrp="1"/>
          </p:cNvSpPr>
          <p:nvPr>
            <p:ph type="body" sz="quarter" idx="27" hasCustomPrompt="1"/>
          </p:nvPr>
        </p:nvSpPr>
        <p:spPr>
          <a:xfrm>
            <a:off x="937847" y="50155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3" name="Textplatzhalter 4">
            <a:extLst>
              <a:ext uri="{FF2B5EF4-FFF2-40B4-BE49-F238E27FC236}">
                <a16:creationId xmlns:a16="http://schemas.microsoft.com/office/drawing/2014/main" id="{A07C3E46-41C2-47CB-D2FD-25B518F0CEBC}"/>
              </a:ext>
            </a:extLst>
          </p:cNvPr>
          <p:cNvSpPr>
            <a:spLocks noGrp="1"/>
          </p:cNvSpPr>
          <p:nvPr>
            <p:ph type="body" sz="quarter" idx="28" hasCustomPrompt="1"/>
          </p:nvPr>
        </p:nvSpPr>
        <p:spPr>
          <a:xfrm>
            <a:off x="6564923" y="5015551"/>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8" name="SmartArt-Platzhalter 5">
            <a:extLst>
              <a:ext uri="{FF2B5EF4-FFF2-40B4-BE49-F238E27FC236}">
                <a16:creationId xmlns:a16="http://schemas.microsoft.com/office/drawing/2014/main" id="{CFA5C265-66CB-EA9E-1006-215F841338C0}"/>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2" name="Date Placeholder 3">
            <a:extLst>
              <a:ext uri="{FF2B5EF4-FFF2-40B4-BE49-F238E27FC236}">
                <a16:creationId xmlns:a16="http://schemas.microsoft.com/office/drawing/2014/main" id="{4D698EEB-8508-290B-719E-40DC2BFCD997}"/>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12" name="Slide Number Placeholder 5">
            <a:extLst>
              <a:ext uri="{FF2B5EF4-FFF2-40B4-BE49-F238E27FC236}">
                <a16:creationId xmlns:a16="http://schemas.microsoft.com/office/drawing/2014/main" id="{712B761F-D416-8958-C975-EAF67347795E}"/>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00269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T+6IB">
    <p:bg>
      <p:bgPr>
        <a:solidFill>
          <a:schemeClr val="bg1"/>
        </a:solidFill>
        <a:effectLst/>
      </p:bgPr>
    </p:bg>
    <p:spTree>
      <p:nvGrpSpPr>
        <p:cNvPr id="1" name=""/>
        <p:cNvGrpSpPr/>
        <p:nvPr/>
      </p:nvGrpSpPr>
      <p:grpSpPr>
        <a:xfrm>
          <a:off x="0" y="0"/>
          <a:ext cx="0" cy="0"/>
          <a:chOff x="0" y="0"/>
          <a:chExt cx="0" cy="0"/>
        </a:xfrm>
      </p:grpSpPr>
      <p:sp>
        <p:nvSpPr>
          <p:cNvPr id="5" name="Bildplatzhalter 3">
            <a:extLst>
              <a:ext uri="{FF2B5EF4-FFF2-40B4-BE49-F238E27FC236}">
                <a16:creationId xmlns:a16="http://schemas.microsoft.com/office/drawing/2014/main" id="{6181CF1F-30E6-36E0-B375-631C095847E1}"/>
              </a:ext>
            </a:extLst>
          </p:cNvPr>
          <p:cNvSpPr>
            <a:spLocks noGrp="1"/>
          </p:cNvSpPr>
          <p:nvPr>
            <p:ph type="pic" sz="quarter" idx="20" hasCustomPrompt="1"/>
          </p:nvPr>
        </p:nvSpPr>
        <p:spPr>
          <a:xfrm>
            <a:off x="81352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2" name="Bildplatzhalter 3">
            <a:extLst>
              <a:ext uri="{FF2B5EF4-FFF2-40B4-BE49-F238E27FC236}">
                <a16:creationId xmlns:a16="http://schemas.microsoft.com/office/drawing/2014/main" id="{B09398C8-55E0-2686-999B-D58C6499FA03}"/>
              </a:ext>
            </a:extLst>
          </p:cNvPr>
          <p:cNvSpPr>
            <a:spLocks noGrp="1"/>
          </p:cNvSpPr>
          <p:nvPr>
            <p:ph type="pic" sz="quarter" idx="19" hasCustomPrompt="1"/>
          </p:nvPr>
        </p:nvSpPr>
        <p:spPr>
          <a:xfrm>
            <a:off x="40676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37ECC04-7853-9A2F-A5D6-06265A69C5A5}"/>
              </a:ext>
            </a:extLst>
          </p:cNvPr>
          <p:cNvSpPr>
            <a:spLocks noGrp="1"/>
          </p:cNvSpPr>
          <p:nvPr>
            <p:ph type="pic" sz="quarter" idx="21" hasCustomPrompt="1"/>
          </p:nvPr>
        </p:nvSpPr>
        <p:spPr>
          <a:xfrm>
            <a:off x="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DA0933D5-505E-BF1C-C98B-A0FDFCE965FD}"/>
              </a:ext>
            </a:extLst>
          </p:cNvPr>
          <p:cNvSpPr>
            <a:spLocks noGrp="1"/>
          </p:cNvSpPr>
          <p:nvPr>
            <p:ph type="pic" sz="quarter" idx="22" hasCustomPrompt="1"/>
          </p:nvPr>
        </p:nvSpPr>
        <p:spPr>
          <a:xfrm>
            <a:off x="40676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13" name="Bildplatzhalter 3">
            <a:extLst>
              <a:ext uri="{FF2B5EF4-FFF2-40B4-BE49-F238E27FC236}">
                <a16:creationId xmlns:a16="http://schemas.microsoft.com/office/drawing/2014/main" id="{9EC722AD-49A0-EEF0-464A-3B723682E99D}"/>
              </a:ext>
            </a:extLst>
          </p:cNvPr>
          <p:cNvSpPr>
            <a:spLocks noGrp="1"/>
          </p:cNvSpPr>
          <p:nvPr>
            <p:ph type="pic" sz="quarter" idx="23" hasCustomPrompt="1"/>
          </p:nvPr>
        </p:nvSpPr>
        <p:spPr>
          <a:xfrm>
            <a:off x="81352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3" name="Textplatzhalter 4">
            <a:extLst>
              <a:ext uri="{FF2B5EF4-FFF2-40B4-BE49-F238E27FC236}">
                <a16:creationId xmlns:a16="http://schemas.microsoft.com/office/drawing/2014/main" id="{620907A4-1574-D634-5960-45663CBAFB07}"/>
              </a:ext>
            </a:extLst>
          </p:cNvPr>
          <p:cNvSpPr>
            <a:spLocks noGrp="1"/>
          </p:cNvSpPr>
          <p:nvPr>
            <p:ph type="body" sz="quarter" idx="12" hasCustomPrompt="1"/>
          </p:nvPr>
        </p:nvSpPr>
        <p:spPr>
          <a:xfrm>
            <a:off x="468923"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AFBE1064-816E-B03D-B92D-BC11B67FF3A1}"/>
              </a:ext>
            </a:extLst>
          </p:cNvPr>
          <p:cNvSpPr>
            <a:spLocks noGrp="1"/>
          </p:cNvSpPr>
          <p:nvPr>
            <p:ph type="body" sz="quarter" idx="29" hasCustomPrompt="1"/>
          </p:nvPr>
        </p:nvSpPr>
        <p:spPr>
          <a:xfrm>
            <a:off x="4536324"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0" name="Textplatzhalter 4">
            <a:extLst>
              <a:ext uri="{FF2B5EF4-FFF2-40B4-BE49-F238E27FC236}">
                <a16:creationId xmlns:a16="http://schemas.microsoft.com/office/drawing/2014/main" id="{794D695A-6379-AE12-4561-221C2A05A6AF}"/>
              </a:ext>
            </a:extLst>
          </p:cNvPr>
          <p:cNvSpPr>
            <a:spLocks noGrp="1"/>
          </p:cNvSpPr>
          <p:nvPr>
            <p:ph type="body" sz="quarter" idx="30" hasCustomPrompt="1"/>
          </p:nvPr>
        </p:nvSpPr>
        <p:spPr>
          <a:xfrm>
            <a:off x="8603725" y="1581150"/>
            <a:ext cx="3119354" cy="148244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1" name="Textplatzhalter 4">
            <a:extLst>
              <a:ext uri="{FF2B5EF4-FFF2-40B4-BE49-F238E27FC236}">
                <a16:creationId xmlns:a16="http://schemas.microsoft.com/office/drawing/2014/main" id="{DCBC5F7F-7524-9228-C498-77B3F6BE9FEE}"/>
              </a:ext>
            </a:extLst>
          </p:cNvPr>
          <p:cNvSpPr>
            <a:spLocks noGrp="1"/>
          </p:cNvSpPr>
          <p:nvPr>
            <p:ph type="body" sz="quarter" idx="31" hasCustomPrompt="1"/>
          </p:nvPr>
        </p:nvSpPr>
        <p:spPr>
          <a:xfrm>
            <a:off x="468923"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2" name="Textplatzhalter 4">
            <a:extLst>
              <a:ext uri="{FF2B5EF4-FFF2-40B4-BE49-F238E27FC236}">
                <a16:creationId xmlns:a16="http://schemas.microsoft.com/office/drawing/2014/main" id="{94E61D33-FC02-F350-F412-4E7D8E1DA0EF}"/>
              </a:ext>
            </a:extLst>
          </p:cNvPr>
          <p:cNvSpPr>
            <a:spLocks noGrp="1"/>
          </p:cNvSpPr>
          <p:nvPr>
            <p:ph type="body" sz="quarter" idx="32" hasCustomPrompt="1"/>
          </p:nvPr>
        </p:nvSpPr>
        <p:spPr>
          <a:xfrm>
            <a:off x="45363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4" name="Textplatzhalter 4">
            <a:extLst>
              <a:ext uri="{FF2B5EF4-FFF2-40B4-BE49-F238E27FC236}">
                <a16:creationId xmlns:a16="http://schemas.microsoft.com/office/drawing/2014/main" id="{CB1DFC4C-4616-3BC0-218F-3B9D8E7FA0A3}"/>
              </a:ext>
            </a:extLst>
          </p:cNvPr>
          <p:cNvSpPr>
            <a:spLocks noGrp="1"/>
          </p:cNvSpPr>
          <p:nvPr>
            <p:ph type="body" sz="quarter" idx="33" hasCustomPrompt="1"/>
          </p:nvPr>
        </p:nvSpPr>
        <p:spPr>
          <a:xfrm>
            <a:off x="86037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27" name="SmartArt-Platzhalter 5">
            <a:extLst>
              <a:ext uri="{FF2B5EF4-FFF2-40B4-BE49-F238E27FC236}">
                <a16:creationId xmlns:a16="http://schemas.microsoft.com/office/drawing/2014/main" id="{014D9550-C751-E6B9-C1DE-A91B8E41A10C}"/>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9" name="Date Placeholder 3">
            <a:extLst>
              <a:ext uri="{FF2B5EF4-FFF2-40B4-BE49-F238E27FC236}">
                <a16:creationId xmlns:a16="http://schemas.microsoft.com/office/drawing/2014/main" id="{F6299F04-C96D-4539-6FD6-68641829E92D}"/>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17" name="Slide Number Placeholder 5">
            <a:extLst>
              <a:ext uri="{FF2B5EF4-FFF2-40B4-BE49-F238E27FC236}">
                <a16:creationId xmlns:a16="http://schemas.microsoft.com/office/drawing/2014/main" id="{ABC3BE50-95F9-93B1-7C3C-AA620931BD5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846475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_01">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2C10E57-699A-8121-DD38-6408EA13F28E}"/>
              </a:ext>
            </a:extLst>
          </p:cNvPr>
          <p:cNvGraphicFramePr>
            <a:graphicFrameLocks noChangeAspect="1"/>
          </p:cNvGraphicFramePr>
          <p:nvPr userDrawn="1">
            <p:custDataLst>
              <p:tags r:id="rId1"/>
            </p:custDataLst>
            <p:extLst>
              <p:ext uri="{D42A27DB-BD31-4B8C-83A1-F6EECF244321}">
                <p14:modId xmlns:p14="http://schemas.microsoft.com/office/powerpoint/2010/main" val="17847966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1" y="3429000"/>
            <a:ext cx="5627688" cy="2952750"/>
          </a:xfrm>
          <a:solidFill>
            <a:srgbClr val="D2108D"/>
          </a:solidFill>
          <a:ln w="22225" cmpd="sng">
            <a:solidFill>
              <a:schemeClr val="bg1"/>
            </a:solidFill>
            <a:miter lim="800000"/>
            <a:extLst>
              <a:ext uri="{C807C97D-BFC1-408E-A445-0C87EB9F89A2}">
                <ask:lineSketchStyleProps xmlns:ask="http://schemas.microsoft.com/office/drawing/2018/sketchyshapes">
                  <ask:type>
                    <ask:lineSketchNone/>
                  </ask:type>
                </ask:lineSketchStyleProps>
              </a:ext>
            </a:extLst>
          </a:ln>
        </p:spPr>
        <p:txBody>
          <a:bodyPr vert="horz" lIns="216000" tIns="216000" rIns="216000" bIns="216000" rtlCol="0" anchor="b">
            <a:noAutofit/>
          </a:bodyPr>
          <a:lstStyle>
            <a:lvl1pPr>
              <a:defRPr lang="de-CH">
                <a:solidFill>
                  <a:schemeClr val="bg1"/>
                </a:solidFill>
              </a:defRPr>
            </a:lvl1pPr>
          </a:lstStyle>
          <a:p>
            <a:pPr lvl="0"/>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19374"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7" name="Textplatzhalter 4">
            <a:extLst>
              <a:ext uri="{FF2B5EF4-FFF2-40B4-BE49-F238E27FC236}">
                <a16:creationId xmlns:a16="http://schemas.microsoft.com/office/drawing/2014/main" id="{31360156-9255-A812-BE46-051A4B9F1A20}"/>
              </a:ext>
            </a:extLst>
          </p:cNvPr>
          <p:cNvSpPr>
            <a:spLocks noGrp="1"/>
          </p:cNvSpPr>
          <p:nvPr>
            <p:ph type="body" sz="quarter" idx="16" hasCustomPrompt="1"/>
          </p:nvPr>
        </p:nvSpPr>
        <p:spPr>
          <a:xfrm>
            <a:off x="6564314" y="1576800"/>
            <a:ext cx="4689473" cy="1312200"/>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Creative Layout 01, Arial, 18 pt, black</a:t>
            </a:r>
          </a:p>
          <a:p>
            <a:pPr lvl="1"/>
            <a:endParaRPr lang="de-DE" dirty="0"/>
          </a:p>
        </p:txBody>
      </p:sp>
      <p:sp>
        <p:nvSpPr>
          <p:cNvPr id="2" name="Date Placeholder 3">
            <a:extLst>
              <a:ext uri="{FF2B5EF4-FFF2-40B4-BE49-F238E27FC236}">
                <a16:creationId xmlns:a16="http://schemas.microsoft.com/office/drawing/2014/main" id="{695CF15C-8172-5EC7-3580-6120E65EE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9" name="Slide Number Placeholder 5">
            <a:extLst>
              <a:ext uri="{FF2B5EF4-FFF2-40B4-BE49-F238E27FC236}">
                <a16:creationId xmlns:a16="http://schemas.microsoft.com/office/drawing/2014/main" id="{01629384-5E10-BB46-F3D3-C4C9F49C64C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332100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_02">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74991E2-D260-5369-FE3C-050962E97434}"/>
              </a:ext>
            </a:extLst>
          </p:cNvPr>
          <p:cNvGraphicFramePr>
            <a:graphicFrameLocks noChangeAspect="1"/>
          </p:cNvGraphicFramePr>
          <p:nvPr userDrawn="1">
            <p:custDataLst>
              <p:tags r:id="rId1"/>
            </p:custDataLst>
            <p:extLst>
              <p:ext uri="{D42A27DB-BD31-4B8C-83A1-F6EECF244321}">
                <p14:modId xmlns:p14="http://schemas.microsoft.com/office/powerpoint/2010/main" val="312326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0" y="1577975"/>
            <a:ext cx="5629275" cy="4803775"/>
          </a:xfrm>
          <a:solidFill>
            <a:srgbClr val="D2108D"/>
          </a:solidFill>
          <a:ln w="22225">
            <a:solidFill>
              <a:schemeClr val="bg1"/>
            </a:solidFill>
          </a:ln>
        </p:spPr>
        <p:txBody>
          <a:bodyPr lIns="216000" tIns="216000" rIns="216000" bIns="216000" anchor="b"/>
          <a:lstStyle>
            <a:lvl1pPr>
              <a:defRPr>
                <a:solidFill>
                  <a:schemeClr val="bg1"/>
                </a:solidFill>
              </a:defRPr>
            </a:lvl1pPr>
          </a:lstStyle>
          <a:p>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89475"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2" name="Textplatzhalter 4">
            <a:extLst>
              <a:ext uri="{FF2B5EF4-FFF2-40B4-BE49-F238E27FC236}">
                <a16:creationId xmlns:a16="http://schemas.microsoft.com/office/drawing/2014/main" id="{4AD3199E-D2A2-C622-CFB7-A971643DE70E}"/>
              </a:ext>
            </a:extLst>
          </p:cNvPr>
          <p:cNvSpPr>
            <a:spLocks noGrp="1"/>
          </p:cNvSpPr>
          <p:nvPr>
            <p:ph type="body" sz="quarter" idx="19" hasCustomPrompt="1"/>
          </p:nvPr>
        </p:nvSpPr>
        <p:spPr>
          <a:xfrm>
            <a:off x="936625" y="2015999"/>
            <a:ext cx="4221163" cy="3905375"/>
          </a:xfrm>
        </p:spPr>
        <p:txBody>
          <a:bodyPr anchor="b"/>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Creative Layout 2</a:t>
            </a:r>
            <a:br>
              <a:rPr lang="en-GB" noProof="0" dirty="0"/>
            </a:br>
            <a:r>
              <a:rPr lang="en-GB" noProof="0" dirty="0"/>
              <a:t>Arial, 18 pt</a:t>
            </a:r>
          </a:p>
        </p:txBody>
      </p:sp>
      <p:sp>
        <p:nvSpPr>
          <p:cNvPr id="6" name="Date Placeholder 3">
            <a:extLst>
              <a:ext uri="{FF2B5EF4-FFF2-40B4-BE49-F238E27FC236}">
                <a16:creationId xmlns:a16="http://schemas.microsoft.com/office/drawing/2014/main" id="{A006D1A8-9633-66EB-1EA4-752C9039E3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9" name="Slide Number Placeholder 5">
            <a:extLst>
              <a:ext uri="{FF2B5EF4-FFF2-40B4-BE49-F238E27FC236}">
                <a16:creationId xmlns:a16="http://schemas.microsoft.com/office/drawing/2014/main" id="{E1D6DF06-4DA4-1A57-9E2A-7846123C9273}"/>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778084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_0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36C70-93D0-B533-F9A3-2158AABFCBE9}"/>
              </a:ext>
            </a:extLst>
          </p:cNvPr>
          <p:cNvSpPr>
            <a:spLocks noGrp="1"/>
          </p:cNvSpPr>
          <p:nvPr>
            <p:ph type="title" hasCustomPrompt="1"/>
          </p:nvPr>
        </p:nvSpPr>
        <p:spPr/>
        <p:txBody>
          <a:bodyPr/>
          <a:lstStyle>
            <a:lvl1pPr>
              <a:defRPr/>
            </a:lvl1pPr>
          </a:lstStyle>
          <a:p>
            <a:r>
              <a:rPr lang="en-GB" noProof="0" dirty="0"/>
              <a:t>Headline Arial bold, 30 pt</a:t>
            </a:r>
          </a:p>
        </p:txBody>
      </p:sp>
      <p:sp>
        <p:nvSpPr>
          <p:cNvPr id="6" name="Bildplatzhalter 3">
            <a:extLst>
              <a:ext uri="{FF2B5EF4-FFF2-40B4-BE49-F238E27FC236}">
                <a16:creationId xmlns:a16="http://schemas.microsoft.com/office/drawing/2014/main" id="{C2B69BE6-61ED-1FF0-912A-EEA44FCEC43B}"/>
              </a:ext>
            </a:extLst>
          </p:cNvPr>
          <p:cNvSpPr>
            <a:spLocks noGrp="1"/>
          </p:cNvSpPr>
          <p:nvPr>
            <p:ph type="pic" sz="quarter" idx="15" hasCustomPrompt="1"/>
          </p:nvPr>
        </p:nvSpPr>
        <p:spPr>
          <a:xfrm>
            <a:off x="40674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8A7CC7B-7D64-595D-1B3D-31D9CD593685}"/>
              </a:ext>
            </a:extLst>
          </p:cNvPr>
          <p:cNvSpPr>
            <a:spLocks noGrp="1"/>
          </p:cNvSpPr>
          <p:nvPr>
            <p:ph type="pic" sz="quarter" idx="16" hasCustomPrompt="1"/>
          </p:nvPr>
        </p:nvSpPr>
        <p:spPr>
          <a:xfrm>
            <a:off x="81348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7EF8A4A0-360F-EDDD-4628-6C42C6749FBB}"/>
              </a:ext>
            </a:extLst>
          </p:cNvPr>
          <p:cNvSpPr>
            <a:spLocks noGrp="1"/>
          </p:cNvSpPr>
          <p:nvPr>
            <p:ph type="pic" sz="quarter" idx="17" hasCustomPrompt="1"/>
          </p:nvPr>
        </p:nvSpPr>
        <p:spPr>
          <a:xfrm>
            <a:off x="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9" name="Textplatzhalter 6">
            <a:extLst>
              <a:ext uri="{FF2B5EF4-FFF2-40B4-BE49-F238E27FC236}">
                <a16:creationId xmlns:a16="http://schemas.microsoft.com/office/drawing/2014/main" id="{A2074F46-A69C-7568-C74B-BDAA38DD27FB}"/>
              </a:ext>
            </a:extLst>
          </p:cNvPr>
          <p:cNvSpPr>
            <a:spLocks noGrp="1"/>
          </p:cNvSpPr>
          <p:nvPr>
            <p:ph type="body" sz="quarter" idx="13" hasCustomPrompt="1"/>
          </p:nvPr>
        </p:nvSpPr>
        <p:spPr>
          <a:xfrm>
            <a:off x="936624" y="1577975"/>
            <a:ext cx="10317600" cy="301747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endParaRPr lang="de-CH" dirty="0"/>
          </a:p>
        </p:txBody>
      </p:sp>
      <p:sp>
        <p:nvSpPr>
          <p:cNvPr id="3" name="Date Placeholder 3">
            <a:extLst>
              <a:ext uri="{FF2B5EF4-FFF2-40B4-BE49-F238E27FC236}">
                <a16:creationId xmlns:a16="http://schemas.microsoft.com/office/drawing/2014/main" id="{C1921E16-7DA0-45EF-EA48-A00C75394BA9}"/>
              </a:ext>
            </a:extLst>
          </p:cNvPr>
          <p:cNvSpPr>
            <a:spLocks noGrp="1"/>
          </p:cNvSpPr>
          <p:nvPr>
            <p:ph type="dt" sz="half" idx="2"/>
          </p:nvPr>
        </p:nvSpPr>
        <p:spPr>
          <a:xfrm rot="16200000">
            <a:off x="10103700" y="2661820"/>
            <a:ext cx="3553299"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5" name="Slide Number Placeholder 5">
            <a:extLst>
              <a:ext uri="{FF2B5EF4-FFF2-40B4-BE49-F238E27FC236}">
                <a16:creationId xmlns:a16="http://schemas.microsoft.com/office/drawing/2014/main" id="{B5B4866D-C821-28BF-B97B-2070E5220E4F}"/>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8675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_04">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1" y="1576799"/>
            <a:ext cx="2805231" cy="5281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pic>
        <p:nvPicPr>
          <p:cNvPr id="3" name="Grafik 2">
            <a:extLst>
              <a:ext uri="{FF2B5EF4-FFF2-40B4-BE49-F238E27FC236}">
                <a16:creationId xmlns:a16="http://schemas.microsoft.com/office/drawing/2014/main" id="{D9B195C9-522F-CEAB-1C05-9C1EC8BEA3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599"/>
            <a:ext cx="494970" cy="647783"/>
          </a:xfrm>
          <a:prstGeom prst="rect">
            <a:avLst/>
          </a:prstGeom>
        </p:spPr>
      </p:pic>
      <p:sp>
        <p:nvSpPr>
          <p:cNvPr id="31" name="Bildplatzhalter 9">
            <a:extLst>
              <a:ext uri="{FF2B5EF4-FFF2-40B4-BE49-F238E27FC236}">
                <a16:creationId xmlns:a16="http://schemas.microsoft.com/office/drawing/2014/main" id="{FC341FB4-1140-6179-CA27-0BE073B9EED7}"/>
              </a:ext>
            </a:extLst>
          </p:cNvPr>
          <p:cNvSpPr>
            <a:spLocks noGrp="1"/>
          </p:cNvSpPr>
          <p:nvPr>
            <p:ph type="pic" sz="quarter" idx="17" hasCustomPrompt="1"/>
          </p:nvPr>
        </p:nvSpPr>
        <p:spPr>
          <a:xfrm>
            <a:off x="2816032" y="1576799"/>
            <a:ext cx="4213245"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1" name="Bildplatzhalter 9">
            <a:extLst>
              <a:ext uri="{FF2B5EF4-FFF2-40B4-BE49-F238E27FC236}">
                <a16:creationId xmlns:a16="http://schemas.microsoft.com/office/drawing/2014/main" id="{03610043-1BC0-48DC-2A7E-2CB01ED39B57}"/>
              </a:ext>
            </a:extLst>
          </p:cNvPr>
          <p:cNvSpPr>
            <a:spLocks noGrp="1"/>
          </p:cNvSpPr>
          <p:nvPr>
            <p:ph type="pic" sz="quarter" idx="27" hasCustomPrompt="1"/>
          </p:nvPr>
        </p:nvSpPr>
        <p:spPr>
          <a:xfrm>
            <a:off x="7040076" y="1576798"/>
            <a:ext cx="5151924"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2" name="Bildplatzhalter 9">
            <a:extLst>
              <a:ext uri="{FF2B5EF4-FFF2-40B4-BE49-F238E27FC236}">
                <a16:creationId xmlns:a16="http://schemas.microsoft.com/office/drawing/2014/main" id="{FE45F635-E437-C8B0-8CC0-C0403F9A4047}"/>
              </a:ext>
            </a:extLst>
          </p:cNvPr>
          <p:cNvSpPr>
            <a:spLocks noGrp="1"/>
          </p:cNvSpPr>
          <p:nvPr>
            <p:ph type="pic" sz="quarter" idx="28" hasCustomPrompt="1"/>
          </p:nvPr>
        </p:nvSpPr>
        <p:spPr>
          <a:xfrm>
            <a:off x="7040075" y="4222798"/>
            <a:ext cx="2335894"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3" name="Bildplatzhalter 9">
            <a:extLst>
              <a:ext uri="{FF2B5EF4-FFF2-40B4-BE49-F238E27FC236}">
                <a16:creationId xmlns:a16="http://schemas.microsoft.com/office/drawing/2014/main" id="{CE7AAD22-C490-64D4-E788-84D709B03A89}"/>
              </a:ext>
            </a:extLst>
          </p:cNvPr>
          <p:cNvSpPr>
            <a:spLocks noGrp="1"/>
          </p:cNvSpPr>
          <p:nvPr>
            <p:ph type="pic" sz="quarter" idx="29" hasCustomPrompt="1"/>
          </p:nvPr>
        </p:nvSpPr>
        <p:spPr>
          <a:xfrm>
            <a:off x="9386769" y="4222798"/>
            <a:ext cx="2805230"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4" name="Bildplatzhalter 9">
            <a:extLst>
              <a:ext uri="{FF2B5EF4-FFF2-40B4-BE49-F238E27FC236}">
                <a16:creationId xmlns:a16="http://schemas.microsoft.com/office/drawing/2014/main" id="{DB8A2C7A-F427-FFE2-6297-547E780EB7DE}"/>
              </a:ext>
            </a:extLst>
          </p:cNvPr>
          <p:cNvSpPr>
            <a:spLocks noGrp="1"/>
          </p:cNvSpPr>
          <p:nvPr>
            <p:ph type="pic" sz="quarter" idx="30" hasCustomPrompt="1"/>
          </p:nvPr>
        </p:nvSpPr>
        <p:spPr>
          <a:xfrm>
            <a:off x="2816032" y="4222799"/>
            <a:ext cx="4213245" cy="2635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 name="Date Placeholder 3">
            <a:extLst>
              <a:ext uri="{FF2B5EF4-FFF2-40B4-BE49-F238E27FC236}">
                <a16:creationId xmlns:a16="http://schemas.microsoft.com/office/drawing/2014/main" id="{D9240033-1B27-2ECE-1AC2-4C0A982DAAA1}"/>
              </a:ext>
            </a:extLst>
          </p:cNvPr>
          <p:cNvSpPr>
            <a:spLocks noGrp="1"/>
          </p:cNvSpPr>
          <p:nvPr>
            <p:ph type="dt" sz="half" idx="2"/>
          </p:nvPr>
        </p:nvSpPr>
        <p:spPr>
          <a:xfrm rot="16200000">
            <a:off x="9666372" y="4018732"/>
            <a:ext cx="4427958"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7" name="Slide Number Placeholder 5">
            <a:extLst>
              <a:ext uri="{FF2B5EF4-FFF2-40B4-BE49-F238E27FC236}">
                <a16:creationId xmlns:a16="http://schemas.microsoft.com/office/drawing/2014/main" id="{35808496-BF18-B186-3C56-0669606A58A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53734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allery 4I+4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GB" noProof="0" dirty="0"/>
              <a:t>Please insert title in the footer </a:t>
            </a:r>
            <a:r>
              <a:rPr lang="en-GB" i="1" noProof="0" dirty="0"/>
              <a:t>Name, Date and Occasion in Italics</a:t>
            </a:r>
          </a:p>
        </p:txBody>
      </p:sp>
      <p:sp>
        <p:nvSpPr>
          <p:cNvPr id="23" name="Textplatzhalter 4">
            <a:extLst>
              <a:ext uri="{FF2B5EF4-FFF2-40B4-BE49-F238E27FC236}">
                <a16:creationId xmlns:a16="http://schemas.microsoft.com/office/drawing/2014/main" id="{22A8B9EF-BF4A-23C0-AA21-A52725BB8AAF}"/>
              </a:ext>
            </a:extLst>
          </p:cNvPr>
          <p:cNvSpPr>
            <a:spLocks noGrp="1"/>
          </p:cNvSpPr>
          <p:nvPr>
            <p:ph type="body" sz="quarter" idx="24" hasCustomPrompt="1"/>
          </p:nvPr>
        </p:nvSpPr>
        <p:spPr>
          <a:xfrm>
            <a:off x="93662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15 pt, black</a:t>
            </a:r>
          </a:p>
        </p:txBody>
      </p:sp>
      <p:sp>
        <p:nvSpPr>
          <p:cNvPr id="20" name="Textplatzhalter 4">
            <a:extLst>
              <a:ext uri="{FF2B5EF4-FFF2-40B4-BE49-F238E27FC236}">
                <a16:creationId xmlns:a16="http://schemas.microsoft.com/office/drawing/2014/main" id="{C36E8371-00EC-6677-234D-7EE2B6617421}"/>
              </a:ext>
            </a:extLst>
          </p:cNvPr>
          <p:cNvSpPr>
            <a:spLocks noGrp="1"/>
          </p:cNvSpPr>
          <p:nvPr>
            <p:ph type="body" sz="quarter" idx="18" hasCustomPrompt="1"/>
          </p:nvPr>
        </p:nvSpPr>
        <p:spPr>
          <a:xfrm>
            <a:off x="3515671"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1" name="Textplatzhalter 4">
            <a:extLst>
              <a:ext uri="{FF2B5EF4-FFF2-40B4-BE49-F238E27FC236}">
                <a16:creationId xmlns:a16="http://schemas.microsoft.com/office/drawing/2014/main" id="{40B7130C-F961-1974-91CC-4BC0C76D168D}"/>
              </a:ext>
            </a:extLst>
          </p:cNvPr>
          <p:cNvSpPr>
            <a:spLocks noGrp="1"/>
          </p:cNvSpPr>
          <p:nvPr>
            <p:ph type="body" sz="quarter" idx="19" hasCustomPrompt="1"/>
          </p:nvPr>
        </p:nvSpPr>
        <p:spPr>
          <a:xfrm>
            <a:off x="6094718"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2" name="Textplatzhalter 4">
            <a:extLst>
              <a:ext uri="{FF2B5EF4-FFF2-40B4-BE49-F238E27FC236}">
                <a16:creationId xmlns:a16="http://schemas.microsoft.com/office/drawing/2014/main" id="{2366CB34-7829-60F0-4F0F-D55C2C7ABC83}"/>
              </a:ext>
            </a:extLst>
          </p:cNvPr>
          <p:cNvSpPr>
            <a:spLocks noGrp="1"/>
          </p:cNvSpPr>
          <p:nvPr>
            <p:ph type="body" sz="quarter" idx="20" hasCustomPrompt="1"/>
          </p:nvPr>
        </p:nvSpPr>
        <p:spPr>
          <a:xfrm>
            <a:off x="867376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17" name="Bildplatzhalter 9">
            <a:extLst>
              <a:ext uri="{FF2B5EF4-FFF2-40B4-BE49-F238E27FC236}">
                <a16:creationId xmlns:a16="http://schemas.microsoft.com/office/drawing/2014/main" id="{75E558CD-F4DF-63AC-B12B-538A53195F69}"/>
              </a:ext>
            </a:extLst>
          </p:cNvPr>
          <p:cNvSpPr>
            <a:spLocks noGrp="1"/>
          </p:cNvSpPr>
          <p:nvPr>
            <p:ph type="pic" sz="quarter" idx="21" hasCustomPrompt="1"/>
          </p:nvPr>
        </p:nvSpPr>
        <p:spPr>
          <a:xfrm>
            <a:off x="3518371"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8" name="Bildplatzhalter 9">
            <a:extLst>
              <a:ext uri="{FF2B5EF4-FFF2-40B4-BE49-F238E27FC236}">
                <a16:creationId xmlns:a16="http://schemas.microsoft.com/office/drawing/2014/main" id="{B9933D4C-5FB5-7C95-E310-DF0D24675C69}"/>
              </a:ext>
            </a:extLst>
          </p:cNvPr>
          <p:cNvSpPr>
            <a:spLocks noGrp="1"/>
          </p:cNvSpPr>
          <p:nvPr>
            <p:ph type="pic" sz="quarter" idx="22" hasCustomPrompt="1"/>
          </p:nvPr>
        </p:nvSpPr>
        <p:spPr>
          <a:xfrm>
            <a:off x="6100118"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9" name="Bildplatzhalter 9">
            <a:extLst>
              <a:ext uri="{FF2B5EF4-FFF2-40B4-BE49-F238E27FC236}">
                <a16:creationId xmlns:a16="http://schemas.microsoft.com/office/drawing/2014/main" id="{8894D095-CFBA-AADA-0B72-B739A72782BF}"/>
              </a:ext>
            </a:extLst>
          </p:cNvPr>
          <p:cNvSpPr>
            <a:spLocks noGrp="1"/>
          </p:cNvSpPr>
          <p:nvPr>
            <p:ph type="pic" sz="quarter" idx="23" hasCustomPrompt="1"/>
          </p:nvPr>
        </p:nvSpPr>
        <p:spPr>
          <a:xfrm>
            <a:off x="8681865"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Date Placeholder 3">
            <a:extLst>
              <a:ext uri="{FF2B5EF4-FFF2-40B4-BE49-F238E27FC236}">
                <a16:creationId xmlns:a16="http://schemas.microsoft.com/office/drawing/2014/main" id="{E53DABF5-8C90-B4EE-E548-ECA7C2C08A97}"/>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6" name="Slide Number Placeholder 5">
            <a:extLst>
              <a:ext uri="{FF2B5EF4-FFF2-40B4-BE49-F238E27FC236}">
                <a16:creationId xmlns:a16="http://schemas.microsoft.com/office/drawing/2014/main" id="{7AF98BFF-79D3-5B00-D8CC-413F98089B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95918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IB">
    <p:bg>
      <p:bgPr>
        <a:solidFill>
          <a:schemeClr val="bg1"/>
        </a:solidFill>
        <a:effectLst/>
      </p:bgPr>
    </p:b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6FED09EC-46EE-D375-6E30-077FAC151516}"/>
              </a:ext>
            </a:extLst>
          </p:cNvPr>
          <p:cNvSpPr>
            <a:spLocks noGrp="1"/>
          </p:cNvSpPr>
          <p:nvPr>
            <p:ph type="pic" sz="quarter" idx="10" hasCustomPrompt="1"/>
          </p:nvPr>
        </p:nvSpPr>
        <p:spPr>
          <a:xfrm>
            <a:off x="0" y="0"/>
            <a:ext cx="12192000" cy="6858000"/>
          </a:xfrm>
          <a:custGeom>
            <a:avLst/>
            <a:gdLst>
              <a:gd name="connsiteX0" fmla="*/ 4224000 w 12192000"/>
              <a:gd name="connsiteY0" fmla="*/ 4606706 h 6858000"/>
              <a:gd name="connsiteX1" fmla="*/ 4224000 w 12192000"/>
              <a:gd name="connsiteY1" fmla="*/ 4624706 h 6858000"/>
              <a:gd name="connsiteX2" fmla="*/ 7968000 w 12192000"/>
              <a:gd name="connsiteY2" fmla="*/ 4624706 h 6858000"/>
              <a:gd name="connsiteX3" fmla="*/ 7968000 w 12192000"/>
              <a:gd name="connsiteY3" fmla="*/ 46067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224000" y="4606706"/>
                </a:moveTo>
                <a:lnTo>
                  <a:pt x="4224000" y="4624706"/>
                </a:lnTo>
                <a:lnTo>
                  <a:pt x="7968000" y="4624706"/>
                </a:lnTo>
                <a:lnTo>
                  <a:pt x="7968000" y="4606706"/>
                </a:lnTo>
                <a:close/>
                <a:moveTo>
                  <a:pt x="0" y="0"/>
                </a:moveTo>
                <a:lnTo>
                  <a:pt x="12192000" y="0"/>
                </a:lnTo>
                <a:lnTo>
                  <a:pt x="12192000" y="6858000"/>
                </a:lnTo>
                <a:lnTo>
                  <a:pt x="0" y="6858000"/>
                </a:lnTo>
                <a:close/>
              </a:path>
            </a:pathLst>
          </a:custGeom>
          <a:solidFill>
            <a:srgbClr val="D2108D"/>
          </a:solidFill>
        </p:spPr>
        <p:txBody>
          <a:bodyPr wrap="square" lIns="216000" tIns="216000" rIns="216000" bIns="216000" anchor="b">
            <a:noAutofit/>
          </a:bodyPr>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00000" y="1576800"/>
            <a:ext cx="10317600" cy="2476470"/>
          </a:xfrm>
        </p:spPr>
        <p:txBody>
          <a:bodyPr anchor="b"/>
          <a:lstStyle>
            <a:lvl1pPr marL="0" indent="0" algn="ctr">
              <a:lnSpc>
                <a:spcPct val="100000"/>
              </a:lnSpc>
              <a:spcBef>
                <a:spcPts val="1200"/>
              </a:spcBef>
              <a:buFont typeface="Arial" panose="020B0604020202020204" pitchFamily="34" charset="0"/>
              <a:buNone/>
              <a:defRPr sz="4000" b="0" i="1">
                <a:solidFill>
                  <a:schemeClr val="bg1"/>
                </a:solidFill>
                <a:effectLst>
                  <a:outerShdw blurRad="50800" dist="38100" dir="2700000" algn="tl" rotWithShape="0">
                    <a:prstClr val="black">
                      <a:alpha val="40000"/>
                    </a:prstClr>
                  </a:outerShdw>
                </a:effectLst>
                <a:latin typeface="Georgia" panose="02040502050405020303" pitchFamily="18" charset="0"/>
              </a:defRPr>
            </a:lvl1pPr>
            <a:lvl2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2pPr>
            <a:lvl3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3pPr>
            <a:lvl4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4pPr>
            <a:lvl5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5pPr>
            <a:lvl6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6pPr>
            <a:lvl7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7pPr>
            <a:lvl8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8pPr>
            <a:lvl9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9pPr>
          </a:lstStyle>
          <a:p>
            <a:pPr lvl="0"/>
            <a:r>
              <a:rPr lang="en-GB" noProof="0" dirty="0"/>
              <a:t>Quote on full background image</a:t>
            </a:r>
          </a:p>
          <a:p>
            <a:pPr lvl="0"/>
            <a:r>
              <a:rPr lang="en-GB" noProof="0" dirty="0"/>
              <a:t>Georgia, Italic, 40 pt, centre aligned</a:t>
            </a:r>
          </a:p>
          <a:p>
            <a:pPr lvl="1"/>
            <a:r>
              <a:rPr lang="en-GB" noProof="0" dirty="0"/>
              <a:t>For longer Quotes, Georgia, Italic, 30 pt</a:t>
            </a:r>
          </a:p>
        </p:txBody>
      </p:sp>
      <p:sp>
        <p:nvSpPr>
          <p:cNvPr id="3" name="SmartArt-Platzhalter 5">
            <a:extLst>
              <a:ext uri="{FF2B5EF4-FFF2-40B4-BE49-F238E27FC236}">
                <a16:creationId xmlns:a16="http://schemas.microsoft.com/office/drawing/2014/main" id="{102E4235-1D94-B0B0-97E6-75498170299E}"/>
              </a:ext>
            </a:extLst>
          </p:cNvPr>
          <p:cNvSpPr>
            <a:spLocks noGrp="1"/>
          </p:cNvSpPr>
          <p:nvPr>
            <p:ph type="dgm" sz="quarter" idx="11"/>
          </p:nvPr>
        </p:nvSpPr>
        <p:spPr>
          <a:xfrm>
            <a:off x="11228400" y="399599"/>
            <a:ext cx="497477" cy="647783"/>
          </a:xfrm>
          <a:blipFill>
            <a:blip r:embed="rId2">
              <a:extLst>
                <a:ext uri="{96DAC541-7B7A-43D3-8B79-37D633B846F1}">
                  <asvg:svgBlip xmlns:asvg="http://schemas.microsoft.com/office/drawing/2016/SVG/main" r:embed="rId3"/>
                </a:ext>
              </a:extLst>
            </a:blip>
            <a:stretch>
              <a:fillRect/>
            </a:stretch>
          </a:blipFill>
        </p:spPr>
        <p:txBody>
          <a:bodyPr/>
          <a:lstStyle>
            <a:lvl1pPr>
              <a:defRPr sz="100">
                <a:noFill/>
              </a:defRPr>
            </a:lvl1pPr>
          </a:lstStyle>
          <a:p>
            <a:r>
              <a:rPr lang="en-GB"/>
              <a:t>Click icon to add SmartArt graphic</a:t>
            </a:r>
            <a:endParaRPr lang="de-CH"/>
          </a:p>
        </p:txBody>
      </p:sp>
      <p:sp>
        <p:nvSpPr>
          <p:cNvPr id="6" name="Textplatzhalter 4">
            <a:extLst>
              <a:ext uri="{FF2B5EF4-FFF2-40B4-BE49-F238E27FC236}">
                <a16:creationId xmlns:a16="http://schemas.microsoft.com/office/drawing/2014/main" id="{53D8AFA1-041C-D431-55FA-3EA3AEA6CFFE}"/>
              </a:ext>
            </a:extLst>
          </p:cNvPr>
          <p:cNvSpPr>
            <a:spLocks noGrp="1"/>
          </p:cNvSpPr>
          <p:nvPr>
            <p:ph type="body" sz="quarter" idx="13" hasCustomPrompt="1"/>
          </p:nvPr>
        </p:nvSpPr>
        <p:spPr>
          <a:xfrm>
            <a:off x="937200" y="5160142"/>
            <a:ext cx="10317600" cy="842153"/>
          </a:xfrm>
        </p:spPr>
        <p:txBody>
          <a:bodyPr anchor="t"/>
          <a:lstStyle>
            <a:lvl1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1pPr>
            <a:lvl2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Author</a:t>
            </a:r>
          </a:p>
          <a:p>
            <a:pPr lvl="1"/>
            <a:endParaRPr lang="de-DE" dirty="0"/>
          </a:p>
        </p:txBody>
      </p:sp>
      <p:sp>
        <p:nvSpPr>
          <p:cNvPr id="2" name="Date Placeholder 3">
            <a:extLst>
              <a:ext uri="{FF2B5EF4-FFF2-40B4-BE49-F238E27FC236}">
                <a16:creationId xmlns:a16="http://schemas.microsoft.com/office/drawing/2014/main" id="{304CFC0D-F6B8-6E72-2F7D-4098080247EE}"/>
              </a:ext>
            </a:extLst>
          </p:cNvPr>
          <p:cNvSpPr>
            <a:spLocks noGrp="1"/>
          </p:cNvSpPr>
          <p:nvPr>
            <p:ph type="dt" sz="half" idx="2"/>
          </p:nvPr>
        </p:nvSpPr>
        <p:spPr>
          <a:xfrm rot="16200000">
            <a:off x="9213585" y="3557170"/>
            <a:ext cx="5333530"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8" name="Slide Number Placeholder 5">
            <a:extLst>
              <a:ext uri="{FF2B5EF4-FFF2-40B4-BE49-F238E27FC236}">
                <a16:creationId xmlns:a16="http://schemas.microsoft.com/office/drawing/2014/main" id="{E22FAA5C-4C5C-25C0-8AA2-1268DF92F34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31141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WB">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0803D47-E512-EF06-12E2-B7C74415E86B}"/>
              </a:ext>
            </a:extLst>
          </p:cNvPr>
          <p:cNvGraphicFramePr>
            <a:graphicFrameLocks noChangeAspect="1"/>
          </p:cNvGraphicFramePr>
          <p:nvPr userDrawn="1">
            <p:custDataLst>
              <p:tags r:id="rId1"/>
            </p:custDataLst>
            <p:extLst>
              <p:ext uri="{D42A27DB-BD31-4B8C-83A1-F6EECF244321}">
                <p14:modId xmlns:p14="http://schemas.microsoft.com/office/powerpoint/2010/main" val="3732919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4687888" y="409433"/>
            <a:ext cx="6096000" cy="5511942"/>
          </a:xfrm>
        </p:spPr>
        <p:txBody>
          <a:bodyPr vert="horz" anchor="ctr"/>
          <a:lstStyle>
            <a:lvl1pPr>
              <a:lnSpc>
                <a:spcPct val="120000"/>
              </a:lnSpc>
              <a:defRPr b="0" i="1">
                <a:solidFill>
                  <a:schemeClr val="bg2"/>
                </a:solidFill>
                <a:latin typeface="Georgia" panose="02040502050405020303" pitchFamily="18" charset="0"/>
              </a:defRPr>
            </a:lvl1pPr>
          </a:lstStyle>
          <a:p>
            <a:r>
              <a:rPr lang="en-GB" noProof="0" dirty="0"/>
              <a:t>Quote, Georgia, Italic, 30 pt</a:t>
            </a:r>
            <a:br>
              <a:rPr lang="en-GB" noProof="0" dirty="0"/>
            </a:br>
            <a:r>
              <a:rPr lang="en-GB" noProof="0" dirty="0"/>
              <a:t>No more than 5 lines of text</a:t>
            </a:r>
          </a:p>
        </p:txBody>
      </p:sp>
      <p:sp>
        <p:nvSpPr>
          <p:cNvPr id="3" name="Fußzeilenplatzhalter 2">
            <a:extLst>
              <a:ext uri="{FF2B5EF4-FFF2-40B4-BE49-F238E27FC236}">
                <a16:creationId xmlns:a16="http://schemas.microsoft.com/office/drawing/2014/main" id="{4D1A2CCA-096A-39D7-4AD8-5CC50BA94574}"/>
              </a:ext>
            </a:extLst>
          </p:cNvPr>
          <p:cNvSpPr>
            <a:spLocks noGrp="1"/>
          </p:cNvSpPr>
          <p:nvPr>
            <p:ph type="ftr" sz="quarter" idx="10"/>
          </p:nvPr>
        </p:nvSpPr>
        <p:spPr/>
        <p:txBody>
          <a:bodyPr/>
          <a:lstStyle/>
          <a:p>
            <a:r>
              <a:rPr lang="en-GB" noProof="0" dirty="0"/>
              <a:t>Please insert title in the footer </a:t>
            </a:r>
            <a:r>
              <a:rPr lang="en-GB" i="1" noProof="0" dirty="0"/>
              <a:t>Name, Date and Occasion in Italics</a:t>
            </a:r>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918312" y="1843109"/>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936625" y="5002125"/>
            <a:ext cx="2791902" cy="91925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sp>
        <p:nvSpPr>
          <p:cNvPr id="4" name="Date Placeholder 3">
            <a:extLst>
              <a:ext uri="{FF2B5EF4-FFF2-40B4-BE49-F238E27FC236}">
                <a16:creationId xmlns:a16="http://schemas.microsoft.com/office/drawing/2014/main" id="{C3765739-CD2F-8DC7-5976-CD1FE8BF355E}"/>
              </a:ext>
            </a:extLst>
          </p:cNvPr>
          <p:cNvSpPr>
            <a:spLocks noGrp="1"/>
          </p:cNvSpPr>
          <p:nvPr>
            <p:ph type="dt" sz="half" idx="2"/>
          </p:nvPr>
        </p:nvSpPr>
        <p:spPr>
          <a:xfrm rot="16200000">
            <a:off x="9206579" y="3558941"/>
            <a:ext cx="5347541"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7" name="Slide Number Placeholder 5">
            <a:extLst>
              <a:ext uri="{FF2B5EF4-FFF2-40B4-BE49-F238E27FC236}">
                <a16:creationId xmlns:a16="http://schemas.microsoft.com/office/drawing/2014/main" id="{DCAD787F-CA08-939C-59CD-57F8A27451E0}"/>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105088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ll Quote+IB">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EC3DABE-D4E5-D351-963E-34FD93396B7C}"/>
              </a:ext>
            </a:extLst>
          </p:cNvPr>
          <p:cNvGraphicFramePr>
            <a:graphicFrameLocks noChangeAspect="1"/>
          </p:cNvGraphicFramePr>
          <p:nvPr userDrawn="1">
            <p:custDataLst>
              <p:tags r:id="rId1"/>
            </p:custDataLst>
            <p:extLst>
              <p:ext uri="{D42A27DB-BD31-4B8C-83A1-F6EECF244321}">
                <p14:modId xmlns:p14="http://schemas.microsoft.com/office/powerpoint/2010/main" val="1801366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937200" y="4012442"/>
            <a:ext cx="10317600" cy="832513"/>
          </a:xfrm>
        </p:spPr>
        <p:txBody>
          <a:bodyPr vert="horz" anchor="b"/>
          <a:lstStyle>
            <a:lvl1pPr algn="ctr">
              <a:lnSpc>
                <a:spcPct val="120000"/>
              </a:lnSpc>
              <a:defRPr b="0" i="1">
                <a:solidFill>
                  <a:schemeClr val="bg2"/>
                </a:solidFill>
                <a:latin typeface="Georgia" panose="02040502050405020303" pitchFamily="18" charset="0"/>
              </a:defRPr>
            </a:lvl1pPr>
          </a:lstStyle>
          <a:p>
            <a:r>
              <a:rPr lang="en-GB" noProof="0" dirty="0"/>
              <a:t>Short Quote, Georgia, Italic, 30 pt</a:t>
            </a:r>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4681736" y="1065186"/>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4681736" y="5513697"/>
            <a:ext cx="2828529" cy="59678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cxnSp>
        <p:nvCxnSpPr>
          <p:cNvPr id="5" name="Gerader Verbinder 4">
            <a:extLst>
              <a:ext uri="{FF2B5EF4-FFF2-40B4-BE49-F238E27FC236}">
                <a16:creationId xmlns:a16="http://schemas.microsoft.com/office/drawing/2014/main" id="{8C43B717-B5B8-6114-C8A3-4E3DC6E2F403}"/>
              </a:ext>
            </a:extLst>
          </p:cNvPr>
          <p:cNvCxnSpPr/>
          <p:nvPr userDrawn="1"/>
        </p:nvCxnSpPr>
        <p:spPr>
          <a:xfrm>
            <a:off x="5376000" y="5179326"/>
            <a:ext cx="14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ußzeilenplatzhalter 3">
            <a:extLst>
              <a:ext uri="{FF2B5EF4-FFF2-40B4-BE49-F238E27FC236}">
                <a16:creationId xmlns:a16="http://schemas.microsoft.com/office/drawing/2014/main" id="{1F2DA2F4-6869-963F-1C8F-DC9A296EE591}"/>
              </a:ext>
            </a:extLst>
          </p:cNvPr>
          <p:cNvSpPr>
            <a:spLocks noGrp="1"/>
          </p:cNvSpPr>
          <p:nvPr>
            <p:ph type="ftr" sz="quarter" idx="14"/>
          </p:nvPr>
        </p:nvSpPr>
        <p:spPr/>
        <p:txBody>
          <a:bodyPr/>
          <a:lstStyle/>
          <a:p>
            <a:r>
              <a:rPr lang="en-GB" noProof="0" dirty="0"/>
              <a:t>Please insert title in the footer </a:t>
            </a:r>
            <a:r>
              <a:rPr lang="en-GB" i="1" noProof="0" dirty="0"/>
              <a:t>Name, Date and Occasion in Italics</a:t>
            </a:r>
          </a:p>
        </p:txBody>
      </p:sp>
      <p:sp>
        <p:nvSpPr>
          <p:cNvPr id="3" name="Date Placeholder 3">
            <a:extLst>
              <a:ext uri="{FF2B5EF4-FFF2-40B4-BE49-F238E27FC236}">
                <a16:creationId xmlns:a16="http://schemas.microsoft.com/office/drawing/2014/main" id="{D24734D8-8B07-78D5-43B8-8F1E5049E5F1}"/>
              </a:ext>
            </a:extLst>
          </p:cNvPr>
          <p:cNvSpPr>
            <a:spLocks noGrp="1"/>
          </p:cNvSpPr>
          <p:nvPr>
            <p:ph type="dt" sz="half" idx="2"/>
          </p:nvPr>
        </p:nvSpPr>
        <p:spPr>
          <a:xfrm rot="16200000">
            <a:off x="9218099" y="3570460"/>
            <a:ext cx="5324502"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8" name="Slide Number Placeholder 5">
            <a:extLst>
              <a:ext uri="{FF2B5EF4-FFF2-40B4-BE49-F238E27FC236}">
                <a16:creationId xmlns:a16="http://schemas.microsoft.com/office/drawing/2014/main" id="{C8CCC7B4-F4B9-6134-9B2E-4BEA839EA568}"/>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0452624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1A3CC9D-C8AC-9800-39AE-668220846C2B}"/>
              </a:ext>
            </a:extLst>
          </p:cNvPr>
          <p:cNvGraphicFramePr>
            <a:graphicFrameLocks noChangeAspect="1"/>
          </p:cNvGraphicFramePr>
          <p:nvPr userDrawn="1">
            <p:custDataLst>
              <p:tags r:id="rId1"/>
            </p:custDataLst>
            <p:extLst>
              <p:ext uri="{D42A27DB-BD31-4B8C-83A1-F6EECF244321}">
                <p14:modId xmlns:p14="http://schemas.microsoft.com/office/powerpoint/2010/main" val="3964383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200" y="1577976"/>
            <a:ext cx="10317600" cy="892270"/>
          </a:xfrm>
        </p:spPr>
        <p:txBody>
          <a:bodyPr vert="horz" anchor="b"/>
          <a:lstStyle>
            <a:lvl1pPr algn="ctr">
              <a:lnSpc>
                <a:spcPct val="100000"/>
              </a:lnSpc>
              <a:defRPr sz="4000">
                <a:solidFill>
                  <a:schemeClr val="bg1"/>
                </a:solidFill>
              </a:defRPr>
            </a:lvl1pPr>
          </a:lstStyle>
          <a:p>
            <a:r>
              <a:rPr lang="en-GB" noProof="0" dirty="0"/>
              <a:t>Thank you!</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200" y="3477296"/>
            <a:ext cx="10317600" cy="1789740"/>
          </a:xfrm>
        </p:spPr>
        <p:txBody>
          <a:bodyPr/>
          <a:lstStyle>
            <a:lvl1pPr marL="0" indent="0" algn="ctr">
              <a:lnSpc>
                <a:spcPct val="111000"/>
              </a:lnSpc>
              <a:buNone/>
              <a:defRPr sz="1800" b="1" i="0">
                <a:solidFill>
                  <a:schemeClr val="bg1"/>
                </a:solidFill>
                <a:latin typeface="+mn-lt"/>
              </a:defRPr>
            </a:lvl1pPr>
            <a:lvl2pPr marL="0" indent="0" algn="ctr">
              <a:lnSpc>
                <a:spcPct val="111000"/>
              </a:lnSpc>
              <a:buNone/>
              <a:defRPr sz="1800" b="1" i="0">
                <a:solidFill>
                  <a:schemeClr val="bg1"/>
                </a:solidFill>
                <a:latin typeface="+mn-lt"/>
              </a:defRPr>
            </a:lvl2pPr>
            <a:lvl3pPr marL="0" indent="0" algn="ctr">
              <a:lnSpc>
                <a:spcPct val="111000"/>
              </a:lnSpc>
              <a:buNone/>
              <a:defRPr sz="1800" b="1" i="0">
                <a:solidFill>
                  <a:schemeClr val="bg1"/>
                </a:solidFill>
                <a:latin typeface="+mn-lt"/>
              </a:defRPr>
            </a:lvl3pPr>
            <a:lvl4pPr marL="0" indent="0" algn="ctr">
              <a:lnSpc>
                <a:spcPct val="111000"/>
              </a:lnSpc>
              <a:buNone/>
              <a:defRPr sz="1800" b="1" i="0">
                <a:solidFill>
                  <a:schemeClr val="bg1"/>
                </a:solidFill>
                <a:latin typeface="+mn-lt"/>
              </a:defRPr>
            </a:lvl4pPr>
            <a:lvl5pPr marL="0" indent="0" algn="ctr">
              <a:lnSpc>
                <a:spcPct val="111000"/>
              </a:lnSpc>
              <a:buNone/>
              <a:defRPr sz="1800" b="1" i="0">
                <a:solidFill>
                  <a:schemeClr val="bg1"/>
                </a:solidFill>
                <a:latin typeface="+mn-lt"/>
              </a:defRPr>
            </a:lvl5pPr>
            <a:lvl6pPr marL="0" indent="0" algn="ctr">
              <a:lnSpc>
                <a:spcPct val="111000"/>
              </a:lnSpc>
              <a:buNone/>
              <a:defRPr sz="1800" b="1" i="0">
                <a:solidFill>
                  <a:schemeClr val="bg1"/>
                </a:solidFill>
                <a:latin typeface="+mn-lt"/>
              </a:defRPr>
            </a:lvl6pPr>
            <a:lvl7pPr marL="0" indent="0" algn="ctr">
              <a:lnSpc>
                <a:spcPct val="111000"/>
              </a:lnSpc>
              <a:buNone/>
              <a:defRPr sz="1800" b="1" i="0">
                <a:solidFill>
                  <a:schemeClr val="bg1"/>
                </a:solidFill>
                <a:latin typeface="+mn-lt"/>
              </a:defRPr>
            </a:lvl7pPr>
            <a:lvl8pPr marL="0" indent="0" algn="ctr">
              <a:lnSpc>
                <a:spcPct val="111000"/>
              </a:lnSpc>
              <a:buNone/>
              <a:defRPr sz="1800" b="1" i="0">
                <a:solidFill>
                  <a:schemeClr val="bg1"/>
                </a:solidFill>
                <a:latin typeface="+mn-lt"/>
              </a:defRPr>
            </a:lvl8pPr>
            <a:lvl9pPr marL="0" indent="0" algn="ctr">
              <a:lnSpc>
                <a:spcPct val="111000"/>
              </a:lnSpc>
              <a:buNone/>
              <a:defRPr sz="1800" b="1" i="0">
                <a:solidFill>
                  <a:schemeClr val="bg1"/>
                </a:solidFill>
                <a:latin typeface="+mn-lt"/>
              </a:defRPr>
            </a:lvl9pPr>
          </a:lstStyle>
          <a:p>
            <a:r>
              <a:rPr lang="en-GB" noProof="0" dirty="0"/>
              <a:t>Author’s information</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bg1"/>
                </a:solidFill>
              </a:defRPr>
            </a:lvl1pPr>
          </a:lstStyle>
          <a:p>
            <a:r>
              <a:rPr lang="en-GB" noProof="0" dirty="0"/>
              <a:t>Please insert title in the footer </a:t>
            </a:r>
            <a:r>
              <a:rPr lang="en-GB" i="1" noProof="0" dirty="0"/>
              <a:t>Name, Date and Occasion in Italics</a:t>
            </a:r>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A7184D4A-ABC6-73B7-3255-011F9072AA02}"/>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10BF81FC-50A5-9498-E3B5-98F18550603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8400" y="399600"/>
            <a:ext cx="497477" cy="647783"/>
          </a:xfrm>
          <a:prstGeom prst="rect">
            <a:avLst/>
          </a:prstGeom>
        </p:spPr>
      </p:pic>
      <p:sp>
        <p:nvSpPr>
          <p:cNvPr id="7" name="Date Placeholder 3">
            <a:extLst>
              <a:ext uri="{FF2B5EF4-FFF2-40B4-BE49-F238E27FC236}">
                <a16:creationId xmlns:a16="http://schemas.microsoft.com/office/drawing/2014/main" id="{3BACF552-8FB0-CAE7-0584-8327FAA9D384}"/>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GB" noProof="0" dirty="0"/>
              <a:t>Data Classification: ESO CONFIDENTIAL/INTERNAL/PUBLIC, ESO-XXXXXX v.X (doc nr, version)</a:t>
            </a:r>
          </a:p>
        </p:txBody>
      </p:sp>
      <p:sp>
        <p:nvSpPr>
          <p:cNvPr id="12" name="Slide Number Placeholder 5">
            <a:extLst>
              <a:ext uri="{FF2B5EF4-FFF2-40B4-BE49-F238E27FC236}">
                <a16:creationId xmlns:a16="http://schemas.microsoft.com/office/drawing/2014/main" id="{F7413DAC-6F2A-B640-BB3F-22EB0960CCE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177284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nect with ESO">
    <p:spTree>
      <p:nvGrpSpPr>
        <p:cNvPr id="1" name=""/>
        <p:cNvGrpSpPr/>
        <p:nvPr/>
      </p:nvGrpSpPr>
      <p:grpSpPr>
        <a:xfrm>
          <a:off x="0" y="0"/>
          <a:ext cx="0" cy="0"/>
          <a:chOff x="0" y="0"/>
          <a:chExt cx="0" cy="0"/>
        </a:xfrm>
      </p:grpSpPr>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2"/>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01704"/>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4812D6F-7F2D-9792-3A4B-B9117829B507}"/>
              </a:ext>
            </a:extLst>
          </p:cNvPr>
          <p:cNvSpPr txBox="1"/>
          <p:nvPr userDrawn="1"/>
        </p:nvSpPr>
        <p:spPr>
          <a:xfrm>
            <a:off x="1885666" y="2202954"/>
            <a:ext cx="8420668" cy="707886"/>
          </a:xfrm>
          <a:prstGeom prst="rect">
            <a:avLst/>
          </a:prstGeom>
          <a:noFill/>
        </p:spPr>
        <p:txBody>
          <a:bodyPr wrap="square" rtlCol="0">
            <a:spAutoFit/>
          </a:bodyPr>
          <a:lstStyle/>
          <a:p>
            <a:pPr algn="ctr"/>
            <a:r>
              <a:rPr lang="en-GB" sz="4000" b="1" noProof="0" dirty="0">
                <a:solidFill>
                  <a:schemeClr val="tx2"/>
                </a:solidFill>
              </a:rPr>
              <a:t>Connect with ESO</a:t>
            </a:r>
          </a:p>
        </p:txBody>
      </p:sp>
      <p:grpSp>
        <p:nvGrpSpPr>
          <p:cNvPr id="7" name="Icons social media">
            <a:extLst>
              <a:ext uri="{FF2B5EF4-FFF2-40B4-BE49-F238E27FC236}">
                <a16:creationId xmlns:a16="http://schemas.microsoft.com/office/drawing/2014/main" id="{3A749136-AA50-8556-2B2B-1212D11DF3FA}"/>
              </a:ext>
            </a:extLst>
          </p:cNvPr>
          <p:cNvGrpSpPr/>
          <p:nvPr userDrawn="1"/>
        </p:nvGrpSpPr>
        <p:grpSpPr>
          <a:xfrm>
            <a:off x="4692001" y="4037525"/>
            <a:ext cx="2808666" cy="536494"/>
            <a:chOff x="2527782" y="2733756"/>
            <a:chExt cx="2808666" cy="536494"/>
          </a:xfrm>
        </p:grpSpPr>
        <p:pic>
          <p:nvPicPr>
            <p:cNvPr id="10" name="Icon linkedin">
              <a:extLst>
                <a:ext uri="{FF2B5EF4-FFF2-40B4-BE49-F238E27FC236}">
                  <a16:creationId xmlns:a16="http://schemas.microsoft.com/office/drawing/2014/main" id="{1EF6A419-27B0-5B79-B0A3-B0BDAF71C649}"/>
                </a:ext>
              </a:extLst>
            </p:cNvPr>
            <p:cNvPicPr/>
            <p:nvPr userDrawn="1"/>
          </p:nvPicPr>
          <p:blipFill>
            <a:blip r:embed="rId3"/>
            <a:stretch>
              <a:fillRect/>
            </a:stretch>
          </p:blipFill>
          <p:spPr>
            <a:xfrm>
              <a:off x="4804788" y="2733756"/>
              <a:ext cx="531660" cy="536494"/>
            </a:xfrm>
            <a:prstGeom prst="rect">
              <a:avLst/>
            </a:prstGeom>
          </p:spPr>
        </p:pic>
        <p:pic>
          <p:nvPicPr>
            <p:cNvPr id="12" name="Icon youtube">
              <a:extLst>
                <a:ext uri="{FF2B5EF4-FFF2-40B4-BE49-F238E27FC236}">
                  <a16:creationId xmlns:a16="http://schemas.microsoft.com/office/drawing/2014/main" id="{5EBDB13F-BAC1-1D0C-D007-E0504A0538BD}"/>
                </a:ext>
              </a:extLst>
            </p:cNvPr>
            <p:cNvPicPr/>
            <p:nvPr userDrawn="1"/>
          </p:nvPicPr>
          <p:blipFill>
            <a:blip r:embed="rId4"/>
            <a:stretch>
              <a:fillRect/>
            </a:stretch>
          </p:blipFill>
          <p:spPr>
            <a:xfrm>
              <a:off x="4235013" y="2733756"/>
              <a:ext cx="531703" cy="536494"/>
            </a:xfrm>
            <a:prstGeom prst="rect">
              <a:avLst/>
            </a:prstGeom>
          </p:spPr>
        </p:pic>
        <p:pic>
          <p:nvPicPr>
            <p:cNvPr id="13" name="Icon twitter">
              <a:extLst>
                <a:ext uri="{FF2B5EF4-FFF2-40B4-BE49-F238E27FC236}">
                  <a16:creationId xmlns:a16="http://schemas.microsoft.com/office/drawing/2014/main" id="{3CCB1F1C-A2A9-87F6-4185-EAB2D0EAE0D0}"/>
                </a:ext>
              </a:extLst>
            </p:cNvPr>
            <p:cNvPicPr/>
            <p:nvPr userDrawn="1"/>
          </p:nvPicPr>
          <p:blipFill>
            <a:blip r:embed="rId5"/>
            <a:stretch>
              <a:fillRect/>
            </a:stretch>
          </p:blipFill>
          <p:spPr>
            <a:xfrm>
              <a:off x="3667655" y="2733756"/>
              <a:ext cx="531703" cy="536494"/>
            </a:xfrm>
            <a:prstGeom prst="rect">
              <a:avLst/>
            </a:prstGeom>
          </p:spPr>
        </p:pic>
        <p:pic>
          <p:nvPicPr>
            <p:cNvPr id="14" name="Icon instagram">
              <a:extLst>
                <a:ext uri="{FF2B5EF4-FFF2-40B4-BE49-F238E27FC236}">
                  <a16:creationId xmlns:a16="http://schemas.microsoft.com/office/drawing/2014/main" id="{D10581A4-8FC9-7176-FC26-604E4386BEA2}"/>
                </a:ext>
              </a:extLst>
            </p:cNvPr>
            <p:cNvPicPr/>
            <p:nvPr userDrawn="1"/>
          </p:nvPicPr>
          <p:blipFill>
            <a:blip r:embed="rId6"/>
            <a:stretch>
              <a:fillRect/>
            </a:stretch>
          </p:blipFill>
          <p:spPr>
            <a:xfrm>
              <a:off x="3092885" y="2733756"/>
              <a:ext cx="536494" cy="536494"/>
            </a:xfrm>
            <a:prstGeom prst="rect">
              <a:avLst/>
            </a:prstGeom>
          </p:spPr>
        </p:pic>
        <p:pic>
          <p:nvPicPr>
            <p:cNvPr id="15" name="Icon facebook">
              <a:extLst>
                <a:ext uri="{FF2B5EF4-FFF2-40B4-BE49-F238E27FC236}">
                  <a16:creationId xmlns:a16="http://schemas.microsoft.com/office/drawing/2014/main" id="{905A3959-BC47-7F0A-C7C1-18CBF2C04094}"/>
                </a:ext>
              </a:extLst>
            </p:cNvPr>
            <p:cNvPicPr/>
            <p:nvPr userDrawn="1"/>
          </p:nvPicPr>
          <p:blipFill>
            <a:blip r:embed="rId7"/>
            <a:stretch>
              <a:fillRect/>
            </a:stretch>
          </p:blipFill>
          <p:spPr>
            <a:xfrm>
              <a:off x="2527782" y="2733756"/>
              <a:ext cx="531703" cy="536494"/>
            </a:xfrm>
            <a:prstGeom prst="rect">
              <a:avLst/>
            </a:prstGeom>
          </p:spPr>
        </p:pic>
      </p:grpSp>
      <p:sp>
        <p:nvSpPr>
          <p:cNvPr id="2" name="Fußzeilenplatzhalter 1">
            <a:extLst>
              <a:ext uri="{FF2B5EF4-FFF2-40B4-BE49-F238E27FC236}">
                <a16:creationId xmlns:a16="http://schemas.microsoft.com/office/drawing/2014/main" id="{0D045A2E-5D04-4A34-24D6-B0E5A23C3D5C}"/>
              </a:ext>
            </a:extLst>
          </p:cNvPr>
          <p:cNvSpPr>
            <a:spLocks noGrp="1"/>
          </p:cNvSpPr>
          <p:nvPr>
            <p:ph type="ftr" sz="quarter" idx="10"/>
          </p:nvPr>
        </p:nvSpPr>
        <p:spPr/>
        <p:txBody>
          <a:bodyPr/>
          <a:lstStyle/>
          <a:p>
            <a:r>
              <a:rPr lang="en-GB" noProof="0" dirty="0"/>
              <a:t>Please insert title in the footer </a:t>
            </a:r>
            <a:r>
              <a:rPr lang="en-GB" i="1" noProof="0" dirty="0"/>
              <a:t>Name, Date and Occasion in Italics</a:t>
            </a:r>
          </a:p>
        </p:txBody>
      </p:sp>
      <p:pic>
        <p:nvPicPr>
          <p:cNvPr id="3" name="Grafik 2">
            <a:extLst>
              <a:ext uri="{FF2B5EF4-FFF2-40B4-BE49-F238E27FC236}">
                <a16:creationId xmlns:a16="http://schemas.microsoft.com/office/drawing/2014/main" id="{43AF8119-9B4B-D4F5-3356-ED6090846198}"/>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228400" y="399599"/>
            <a:ext cx="494970" cy="647783"/>
          </a:xfrm>
          <a:prstGeom prst="rect">
            <a:avLst/>
          </a:prstGeom>
        </p:spPr>
      </p:pic>
      <p:sp>
        <p:nvSpPr>
          <p:cNvPr id="4" name="Date Placeholder 3">
            <a:extLst>
              <a:ext uri="{FF2B5EF4-FFF2-40B4-BE49-F238E27FC236}">
                <a16:creationId xmlns:a16="http://schemas.microsoft.com/office/drawing/2014/main" id="{F2F6AEBF-45BD-AB32-079A-1B2E5D11E199}"/>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16" name="Slide Number Placeholder 5">
            <a:extLst>
              <a:ext uri="{FF2B5EF4-FFF2-40B4-BE49-F238E27FC236}">
                <a16:creationId xmlns:a16="http://schemas.microsoft.com/office/drawing/2014/main" id="{E7B467B1-BC6B-C29B-DB91-4D4076C82656}"/>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094880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info + contact">
    <p:bg>
      <p:bgPr>
        <a:solidFill>
          <a:schemeClr val="bg1"/>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5298FC2-5C65-CDAC-06E8-6185752CB3A8}"/>
              </a:ext>
            </a:extLst>
          </p:cNvPr>
          <p:cNvSpPr txBox="1"/>
          <p:nvPr userDrawn="1"/>
        </p:nvSpPr>
        <p:spPr>
          <a:xfrm>
            <a:off x="899999" y="1762360"/>
            <a:ext cx="10392001" cy="707886"/>
          </a:xfrm>
          <a:prstGeom prst="rect">
            <a:avLst/>
          </a:prstGeom>
          <a:noFill/>
        </p:spPr>
        <p:txBody>
          <a:bodyPr wrap="square" rtlCol="0" anchor="b">
            <a:spAutoFit/>
          </a:bodyPr>
          <a:lstStyle/>
          <a:p>
            <a:pPr algn="ctr"/>
            <a:r>
              <a:rPr lang="en-GB" sz="4000" b="1" noProof="0" dirty="0">
                <a:solidFill>
                  <a:schemeClr val="tx2"/>
                </a:solidFill>
              </a:rPr>
              <a:t>Thank you!</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tx1"/>
                </a:solidFill>
              </a:defRPr>
            </a:lvl1pPr>
          </a:lstStyle>
          <a:p>
            <a:r>
              <a:rPr lang="en-GB" noProof="0" dirty="0"/>
              <a:t>Please insert title in the footer </a:t>
            </a:r>
            <a:r>
              <a:rPr lang="en-GB" i="1" noProof="0" dirty="0"/>
              <a:t>Name, Date and Occasion in Italics</a:t>
            </a:r>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Flags">
            <a:extLst>
              <a:ext uri="{FF2B5EF4-FFF2-40B4-BE49-F238E27FC236}">
                <a16:creationId xmlns:a16="http://schemas.microsoft.com/office/drawing/2014/main" id="{A764F50D-C111-1A06-50CF-DC02335D74EB}"/>
              </a:ext>
            </a:extLst>
          </p:cNvPr>
          <p:cNvPicPr>
            <a:picLocks noChangeAspect="1"/>
          </p:cNvPicPr>
          <p:nvPr userDrawn="1"/>
        </p:nvPicPr>
        <p:blipFill>
          <a:blip r:embed="rId2"/>
          <a:stretch>
            <a:fillRect/>
          </a:stretch>
        </p:blipFill>
        <p:spPr>
          <a:xfrm>
            <a:off x="0" y="6204867"/>
            <a:ext cx="6097313" cy="184179"/>
          </a:xfrm>
          <a:prstGeom prst="rect">
            <a:avLst/>
          </a:prstGeom>
        </p:spPr>
      </p:pic>
      <p:pic>
        <p:nvPicPr>
          <p:cNvPr id="9" name="Grafik 8">
            <a:extLst>
              <a:ext uri="{FF2B5EF4-FFF2-40B4-BE49-F238E27FC236}">
                <a16:creationId xmlns:a16="http://schemas.microsoft.com/office/drawing/2014/main" id="{0C60E6F2-1258-CF2E-7F23-6017DCE2095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28400" y="399599"/>
            <a:ext cx="494970" cy="647783"/>
          </a:xfrm>
          <a:prstGeom prst="rect">
            <a:avLst/>
          </a:prstGeom>
        </p:spPr>
      </p:pic>
      <p:pic>
        <p:nvPicPr>
          <p:cNvPr id="10" name="Pic youtube">
            <a:extLst>
              <a:ext uri="{FF2B5EF4-FFF2-40B4-BE49-F238E27FC236}">
                <a16:creationId xmlns:a16="http://schemas.microsoft.com/office/drawing/2014/main" id="{F5778EB2-EC7E-C944-1A4F-764D740EB173}"/>
              </a:ext>
            </a:extLst>
          </p:cNvPr>
          <p:cNvPicPr/>
          <p:nvPr userDrawn="1"/>
        </p:nvPicPr>
        <p:blipFill>
          <a:blip r:embed="rId5"/>
          <a:stretch>
            <a:fillRect/>
          </a:stretch>
        </p:blipFill>
        <p:spPr>
          <a:xfrm>
            <a:off x="6329206" y="4912463"/>
            <a:ext cx="263821" cy="266198"/>
          </a:xfrm>
          <a:prstGeom prst="rect">
            <a:avLst/>
          </a:prstGeom>
        </p:spPr>
      </p:pic>
      <p:pic>
        <p:nvPicPr>
          <p:cNvPr id="12" name="Pic linkedin">
            <a:extLst>
              <a:ext uri="{FF2B5EF4-FFF2-40B4-BE49-F238E27FC236}">
                <a16:creationId xmlns:a16="http://schemas.microsoft.com/office/drawing/2014/main" id="{28B71ABF-94C6-D96A-F811-AB42C2ED77F1}"/>
              </a:ext>
            </a:extLst>
          </p:cNvPr>
          <p:cNvPicPr/>
          <p:nvPr userDrawn="1"/>
        </p:nvPicPr>
        <p:blipFill>
          <a:blip r:embed="rId6"/>
          <a:stretch>
            <a:fillRect/>
          </a:stretch>
        </p:blipFill>
        <p:spPr>
          <a:xfrm>
            <a:off x="6329214" y="4558461"/>
            <a:ext cx="263806" cy="266205"/>
          </a:xfrm>
          <a:prstGeom prst="rect">
            <a:avLst/>
          </a:prstGeom>
        </p:spPr>
      </p:pic>
      <p:pic>
        <p:nvPicPr>
          <p:cNvPr id="13" name="Pic twitter">
            <a:extLst>
              <a:ext uri="{FF2B5EF4-FFF2-40B4-BE49-F238E27FC236}">
                <a16:creationId xmlns:a16="http://schemas.microsoft.com/office/drawing/2014/main" id="{193A1D86-2C61-8597-CC7B-FBC3C56BEEED}"/>
              </a:ext>
            </a:extLst>
          </p:cNvPr>
          <p:cNvPicPr/>
          <p:nvPr userDrawn="1"/>
        </p:nvPicPr>
        <p:blipFill>
          <a:blip r:embed="rId7"/>
          <a:stretch>
            <a:fillRect/>
          </a:stretch>
        </p:blipFill>
        <p:spPr>
          <a:xfrm>
            <a:off x="6329202" y="4204458"/>
            <a:ext cx="263828" cy="266205"/>
          </a:xfrm>
          <a:prstGeom prst="rect">
            <a:avLst/>
          </a:prstGeom>
        </p:spPr>
      </p:pic>
      <p:pic>
        <p:nvPicPr>
          <p:cNvPr id="14" name="Pic instagram">
            <a:extLst>
              <a:ext uri="{FF2B5EF4-FFF2-40B4-BE49-F238E27FC236}">
                <a16:creationId xmlns:a16="http://schemas.microsoft.com/office/drawing/2014/main" id="{FF2FF84F-FCA8-2DD2-2641-3120179EB4D0}"/>
              </a:ext>
            </a:extLst>
          </p:cNvPr>
          <p:cNvPicPr/>
          <p:nvPr userDrawn="1"/>
        </p:nvPicPr>
        <p:blipFill>
          <a:blip r:embed="rId8"/>
          <a:stretch>
            <a:fillRect/>
          </a:stretch>
        </p:blipFill>
        <p:spPr>
          <a:xfrm>
            <a:off x="6328013" y="3850455"/>
            <a:ext cx="266205" cy="266205"/>
          </a:xfrm>
          <a:prstGeom prst="rect">
            <a:avLst/>
          </a:prstGeom>
        </p:spPr>
      </p:pic>
      <p:pic>
        <p:nvPicPr>
          <p:cNvPr id="15" name="Pic facebook">
            <a:extLst>
              <a:ext uri="{FF2B5EF4-FFF2-40B4-BE49-F238E27FC236}">
                <a16:creationId xmlns:a16="http://schemas.microsoft.com/office/drawing/2014/main" id="{5588B66B-7848-FD4D-45A9-05C46263FD12}"/>
              </a:ext>
            </a:extLst>
          </p:cNvPr>
          <p:cNvPicPr/>
          <p:nvPr userDrawn="1"/>
        </p:nvPicPr>
        <p:blipFill>
          <a:blip r:embed="rId9"/>
          <a:stretch>
            <a:fillRect/>
          </a:stretch>
        </p:blipFill>
        <p:spPr>
          <a:xfrm>
            <a:off x="6329202" y="3496452"/>
            <a:ext cx="263828" cy="266205"/>
          </a:xfrm>
          <a:prstGeom prst="rect">
            <a:avLst/>
          </a:prstGeom>
        </p:spPr>
      </p:pic>
      <p:sp>
        <p:nvSpPr>
          <p:cNvPr id="22" name="Textplatzhalter 4">
            <a:extLst>
              <a:ext uri="{FF2B5EF4-FFF2-40B4-BE49-F238E27FC236}">
                <a16:creationId xmlns:a16="http://schemas.microsoft.com/office/drawing/2014/main" id="{3A19D0BF-9500-27CE-3021-6A10627B7FA5}"/>
              </a:ext>
            </a:extLst>
          </p:cNvPr>
          <p:cNvSpPr>
            <a:spLocks noGrp="1"/>
          </p:cNvSpPr>
          <p:nvPr>
            <p:ph type="body" sz="quarter" idx="16" hasCustomPrompt="1"/>
          </p:nvPr>
        </p:nvSpPr>
        <p:spPr>
          <a:xfrm>
            <a:off x="6770451" y="3496452"/>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4" name="Textplatzhalter 4">
            <a:extLst>
              <a:ext uri="{FF2B5EF4-FFF2-40B4-BE49-F238E27FC236}">
                <a16:creationId xmlns:a16="http://schemas.microsoft.com/office/drawing/2014/main" id="{9822DA17-D0C5-C3B6-7E38-E052863F8833}"/>
              </a:ext>
            </a:extLst>
          </p:cNvPr>
          <p:cNvSpPr>
            <a:spLocks noGrp="1"/>
          </p:cNvSpPr>
          <p:nvPr>
            <p:ph type="body" sz="quarter" idx="17" hasCustomPrompt="1"/>
          </p:nvPr>
        </p:nvSpPr>
        <p:spPr>
          <a:xfrm>
            <a:off x="6770451" y="3850454"/>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@esoastronomy</a:t>
            </a:r>
          </a:p>
        </p:txBody>
      </p:sp>
      <p:sp>
        <p:nvSpPr>
          <p:cNvPr id="25" name="Textplatzhalter 4">
            <a:extLst>
              <a:ext uri="{FF2B5EF4-FFF2-40B4-BE49-F238E27FC236}">
                <a16:creationId xmlns:a16="http://schemas.microsoft.com/office/drawing/2014/main" id="{123B96AF-E31A-3099-DF17-5D8E6ACBE759}"/>
              </a:ext>
            </a:extLst>
          </p:cNvPr>
          <p:cNvSpPr>
            <a:spLocks noGrp="1"/>
          </p:cNvSpPr>
          <p:nvPr>
            <p:ph type="body" sz="quarter" idx="18" hasCustomPrompt="1"/>
          </p:nvPr>
        </p:nvSpPr>
        <p:spPr>
          <a:xfrm>
            <a:off x="6770451" y="420445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a:t>
            </a:r>
          </a:p>
        </p:txBody>
      </p:sp>
      <p:sp>
        <p:nvSpPr>
          <p:cNvPr id="26" name="Textplatzhalter 4">
            <a:extLst>
              <a:ext uri="{FF2B5EF4-FFF2-40B4-BE49-F238E27FC236}">
                <a16:creationId xmlns:a16="http://schemas.microsoft.com/office/drawing/2014/main" id="{D7C44FA6-0C68-7C62-FB9A-E592FB06B605}"/>
              </a:ext>
            </a:extLst>
          </p:cNvPr>
          <p:cNvSpPr>
            <a:spLocks noGrp="1"/>
          </p:cNvSpPr>
          <p:nvPr>
            <p:ph type="body" sz="quarter" idx="19" hasCustomPrompt="1"/>
          </p:nvPr>
        </p:nvSpPr>
        <p:spPr>
          <a:xfrm>
            <a:off x="6770451" y="4558458"/>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err="1"/>
              <a:t>european</a:t>
            </a:r>
            <a:r>
              <a:rPr lang="en-GB" noProof="0" dirty="0"/>
              <a:t>-southern-observatory</a:t>
            </a:r>
          </a:p>
        </p:txBody>
      </p:sp>
      <p:sp>
        <p:nvSpPr>
          <p:cNvPr id="27" name="Textplatzhalter 4">
            <a:extLst>
              <a:ext uri="{FF2B5EF4-FFF2-40B4-BE49-F238E27FC236}">
                <a16:creationId xmlns:a16="http://schemas.microsoft.com/office/drawing/2014/main" id="{F0007E12-939A-F866-DC2D-DE999A871DF9}"/>
              </a:ext>
            </a:extLst>
          </p:cNvPr>
          <p:cNvSpPr>
            <a:spLocks noGrp="1"/>
          </p:cNvSpPr>
          <p:nvPr>
            <p:ph type="body" sz="quarter" idx="20" hasCustomPrompt="1"/>
          </p:nvPr>
        </p:nvSpPr>
        <p:spPr>
          <a:xfrm>
            <a:off x="6770451" y="4912459"/>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noProof="0" dirty="0"/>
              <a:t>@ESOobservatory</a:t>
            </a:r>
          </a:p>
        </p:txBody>
      </p:sp>
      <p:sp>
        <p:nvSpPr>
          <p:cNvPr id="29" name="Textplatzhalter 4">
            <a:extLst>
              <a:ext uri="{FF2B5EF4-FFF2-40B4-BE49-F238E27FC236}">
                <a16:creationId xmlns:a16="http://schemas.microsoft.com/office/drawing/2014/main" id="{CDC22D2D-5C3B-1EB3-466A-9E78C49AB918}"/>
              </a:ext>
            </a:extLst>
          </p:cNvPr>
          <p:cNvSpPr>
            <a:spLocks noGrp="1"/>
          </p:cNvSpPr>
          <p:nvPr>
            <p:ph type="body" sz="quarter" idx="12" hasCustomPrompt="1"/>
          </p:nvPr>
        </p:nvSpPr>
        <p:spPr>
          <a:xfrm>
            <a:off x="936625" y="3496452"/>
            <a:ext cx="4938751" cy="1682212"/>
          </a:xfrm>
        </p:spPr>
        <p:txBody>
          <a:bodyPr/>
          <a:lstStyle>
            <a:lvl1pPr marL="0" indent="0" algn="r">
              <a:lnSpc>
                <a:spcPct val="90000"/>
              </a:lnSpc>
              <a:spcBef>
                <a:spcPts val="750"/>
              </a:spcBef>
              <a:buFont typeface="Arial" panose="020B0604020202020204" pitchFamily="34" charset="0"/>
              <a:buNone/>
              <a:defRPr sz="1800" b="1">
                <a:solidFill>
                  <a:schemeClr val="tx1"/>
                </a:solidFill>
              </a:defRPr>
            </a:lvl1pPr>
            <a:lvl2pPr marL="0" indent="0" algn="r">
              <a:lnSpc>
                <a:spcPct val="90000"/>
              </a:lnSpc>
              <a:spcBef>
                <a:spcPts val="750"/>
              </a:spcBef>
              <a:buNone/>
              <a:defRPr sz="1800" b="1">
                <a:solidFill>
                  <a:schemeClr val="tx1"/>
                </a:solidFill>
              </a:defRPr>
            </a:lvl2pPr>
            <a:lvl3pPr marL="0" indent="0" algn="r">
              <a:lnSpc>
                <a:spcPct val="90000"/>
              </a:lnSpc>
              <a:spcBef>
                <a:spcPts val="750"/>
              </a:spcBef>
              <a:buNone/>
              <a:defRPr sz="1800" b="1">
                <a:solidFill>
                  <a:schemeClr val="tx1"/>
                </a:solidFill>
              </a:defRPr>
            </a:lvl3pPr>
            <a:lvl4pPr marL="0" indent="0" algn="r">
              <a:lnSpc>
                <a:spcPct val="90000"/>
              </a:lnSpc>
              <a:spcBef>
                <a:spcPts val="750"/>
              </a:spcBef>
              <a:buFont typeface="Arial" panose="020B0604020202020204" pitchFamily="34" charset="0"/>
              <a:buNone/>
              <a:defRPr sz="1800" b="1">
                <a:solidFill>
                  <a:schemeClr val="tx1"/>
                </a:solidFill>
              </a:defRPr>
            </a:lvl4pPr>
            <a:lvl5pPr marL="0" indent="0" algn="r">
              <a:lnSpc>
                <a:spcPct val="90000"/>
              </a:lnSpc>
              <a:spcBef>
                <a:spcPts val="750"/>
              </a:spcBef>
              <a:buNone/>
              <a:defRPr sz="1800" b="1">
                <a:solidFill>
                  <a:schemeClr val="tx1"/>
                </a:solidFill>
              </a:defRPr>
            </a:lvl5pPr>
            <a:lvl6pPr marL="0" indent="0" algn="r">
              <a:lnSpc>
                <a:spcPct val="90000"/>
              </a:lnSpc>
              <a:spcBef>
                <a:spcPts val="750"/>
              </a:spcBef>
              <a:buNone/>
              <a:defRPr sz="1800" b="1">
                <a:solidFill>
                  <a:schemeClr val="tx1"/>
                </a:solidFill>
              </a:defRPr>
            </a:lvl6pPr>
            <a:lvl7pPr marL="0" indent="0" algn="r">
              <a:lnSpc>
                <a:spcPct val="90000"/>
              </a:lnSpc>
              <a:spcBef>
                <a:spcPts val="750"/>
              </a:spcBef>
              <a:buFont typeface="Arial" panose="020B0604020202020204" pitchFamily="34" charset="0"/>
              <a:buNone/>
              <a:defRPr sz="1800" b="1">
                <a:solidFill>
                  <a:schemeClr val="tx1"/>
                </a:solidFill>
              </a:defRPr>
            </a:lvl7pPr>
            <a:lvl8pPr marL="0" indent="0" algn="r">
              <a:lnSpc>
                <a:spcPct val="90000"/>
              </a:lnSpc>
              <a:spcBef>
                <a:spcPts val="750"/>
              </a:spcBef>
              <a:buFont typeface="Arial" panose="020B0604020202020204" pitchFamily="34" charset="0"/>
              <a:buNone/>
              <a:defRPr sz="1800" b="1">
                <a:solidFill>
                  <a:schemeClr val="tx1"/>
                </a:solidFill>
              </a:defRPr>
            </a:lvl8pPr>
            <a:lvl9pPr marL="0" indent="0" algn="r">
              <a:lnSpc>
                <a:spcPct val="90000"/>
              </a:lnSpc>
              <a:spcBef>
                <a:spcPts val="750"/>
              </a:spcBef>
              <a:buFont typeface="Arial" panose="020B0604020202020204" pitchFamily="34" charset="0"/>
              <a:buNone/>
              <a:defRPr sz="1800" b="1" i="0">
                <a:solidFill>
                  <a:schemeClr val="tx1"/>
                </a:solidFill>
                <a:latin typeface="+mn-lt"/>
              </a:defRPr>
            </a:lvl9pPr>
          </a:lstStyle>
          <a:p>
            <a:pPr lvl="0"/>
            <a:r>
              <a:rPr lang="en-GB" noProof="0" dirty="0"/>
              <a:t>Author’s info</a:t>
            </a:r>
          </a:p>
        </p:txBody>
      </p:sp>
      <p:sp>
        <p:nvSpPr>
          <p:cNvPr id="2" name="Date Placeholder 3">
            <a:extLst>
              <a:ext uri="{FF2B5EF4-FFF2-40B4-BE49-F238E27FC236}">
                <a16:creationId xmlns:a16="http://schemas.microsoft.com/office/drawing/2014/main" id="{6D656607-9460-0FBB-C6E7-86922BA972EC}"/>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6" name="Slide Number Placeholder 5">
            <a:extLst>
              <a:ext uri="{FF2B5EF4-FFF2-40B4-BE49-F238E27FC236}">
                <a16:creationId xmlns:a16="http://schemas.microsoft.com/office/drawing/2014/main" id="{3BCF0F58-7413-92B5-091D-2524216F36B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3860564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3.sv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D6331505-9ECA-3956-1067-E87CC20DB773}"/>
              </a:ext>
            </a:extLst>
          </p:cNvPr>
          <p:cNvGraphicFramePr>
            <a:graphicFrameLocks noChangeAspect="1"/>
          </p:cNvGraphicFramePr>
          <p:nvPr userDrawn="1">
            <p:custDataLst>
              <p:tags r:id="rId31"/>
            </p:custDataLst>
            <p:extLst>
              <p:ext uri="{D42A27DB-BD31-4B8C-83A1-F6EECF244321}">
                <p14:modId xmlns:p14="http://schemas.microsoft.com/office/powerpoint/2010/main" val="1918892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2" imgW="410" imgH="409" progId="TCLayout.ActiveDocument.1">
                  <p:embed/>
                </p:oleObj>
              </mc:Choice>
              <mc:Fallback>
                <p:oleObj name="think-cell Folie" r:id="rId32" imgW="410" imgH="409"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B430F5F-5EE6-7217-0204-9D76CC0E2112}"/>
              </a:ext>
            </a:extLst>
          </p:cNvPr>
          <p:cNvSpPr>
            <a:spLocks noGrp="1"/>
          </p:cNvSpPr>
          <p:nvPr>
            <p:ph type="title"/>
          </p:nvPr>
        </p:nvSpPr>
        <p:spPr>
          <a:xfrm>
            <a:off x="936624" y="0"/>
            <a:ext cx="8910639" cy="1136073"/>
          </a:xfrm>
          <a:prstGeom prst="rect">
            <a:avLst/>
          </a:prstGeom>
        </p:spPr>
        <p:txBody>
          <a:bodyPr vert="horz" lIns="0" tIns="0" rIns="0" bIns="0" rtlCol="0" anchor="b">
            <a:noAutofit/>
          </a:bodyPr>
          <a:lstStyle/>
          <a:p>
            <a:r>
              <a:rPr lang="en-GB" noProof="0" dirty="0"/>
              <a:t>Headline Arial bold, 30 pt</a:t>
            </a:r>
          </a:p>
        </p:txBody>
      </p:sp>
      <p:sp>
        <p:nvSpPr>
          <p:cNvPr id="3" name="Textplatzhalter 2">
            <a:extLst>
              <a:ext uri="{FF2B5EF4-FFF2-40B4-BE49-F238E27FC236}">
                <a16:creationId xmlns:a16="http://schemas.microsoft.com/office/drawing/2014/main" id="{161FBA3B-4EF4-7A72-C915-876AFB7AAE23}"/>
              </a:ext>
            </a:extLst>
          </p:cNvPr>
          <p:cNvSpPr>
            <a:spLocks noGrp="1"/>
          </p:cNvSpPr>
          <p:nvPr>
            <p:ph type="body" idx="1"/>
          </p:nvPr>
        </p:nvSpPr>
        <p:spPr>
          <a:xfrm>
            <a:off x="936625" y="2014538"/>
            <a:ext cx="10317164" cy="3906838"/>
          </a:xfrm>
          <a:prstGeom prst="rect">
            <a:avLst/>
          </a:prstGeom>
        </p:spPr>
        <p:txBody>
          <a:bodyPr vert="horz" lIns="0" tIns="0" rIns="0" bIns="0" rtlCol="0">
            <a:noAutofit/>
          </a:body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144BAAE-B800-7FD6-3DA7-97327451DED3}"/>
              </a:ext>
            </a:extLst>
          </p:cNvPr>
          <p:cNvSpPr>
            <a:spLocks noGrp="1"/>
          </p:cNvSpPr>
          <p:nvPr>
            <p:ph type="ftr" sz="quarter" idx="3"/>
          </p:nvPr>
        </p:nvSpPr>
        <p:spPr>
          <a:xfrm>
            <a:off x="936625" y="6532505"/>
            <a:ext cx="5147376" cy="175312"/>
          </a:xfrm>
          <a:prstGeom prst="rect">
            <a:avLst/>
          </a:prstGeom>
        </p:spPr>
        <p:txBody>
          <a:bodyPr vert="horz" lIns="0" tIns="0" rIns="0" bIns="18000" rtlCol="0" anchor="b">
            <a:noAutofit/>
          </a:bodyPr>
          <a:lstStyle>
            <a:lvl1pPr algn="l">
              <a:defRPr sz="900" i="0">
                <a:solidFill>
                  <a:schemeClr val="tx1"/>
                </a:solidFill>
              </a:defRPr>
            </a:lvl1pPr>
          </a:lstStyle>
          <a:p>
            <a:r>
              <a:rPr lang="en-GB" noProof="0" dirty="0"/>
              <a:t>Please insert title in the footer </a:t>
            </a:r>
            <a:r>
              <a:rPr lang="en-GB" i="1" noProof="0" dirty="0"/>
              <a:t>Name, Date and Occasion in Italics</a:t>
            </a:r>
          </a:p>
        </p:txBody>
      </p:sp>
      <p:cxnSp>
        <p:nvCxnSpPr>
          <p:cNvPr id="16" name="Gerader Verbinder 15">
            <a:extLst>
              <a:ext uri="{FF2B5EF4-FFF2-40B4-BE49-F238E27FC236}">
                <a16:creationId xmlns:a16="http://schemas.microsoft.com/office/drawing/2014/main" id="{93DEE3F7-A4A5-97B4-1A51-BC68FBBF3DCB}"/>
              </a:ext>
            </a:extLst>
          </p:cNvPr>
          <p:cNvCxnSpPr/>
          <p:nvPr userDrawn="1"/>
        </p:nvCxnSpPr>
        <p:spPr>
          <a:xfrm>
            <a:off x="0" y="6382322"/>
            <a:ext cx="608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F986432C-5575-7D1B-27F5-31B6D699A418}"/>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1228400" y="399599"/>
            <a:ext cx="494970" cy="647783"/>
          </a:xfrm>
          <a:prstGeom prst="rect">
            <a:avLst/>
          </a:prstGeom>
        </p:spPr>
      </p:pic>
      <p:sp>
        <p:nvSpPr>
          <p:cNvPr id="6" name="Textfeld 5">
            <a:extLst>
              <a:ext uri="{FF2B5EF4-FFF2-40B4-BE49-F238E27FC236}">
                <a16:creationId xmlns:a16="http://schemas.microsoft.com/office/drawing/2014/main" id="{45ECF14B-8906-1F35-8706-ADE4F50C4CB2}"/>
              </a:ext>
            </a:extLst>
          </p:cNvPr>
          <p:cNvSpPr txBox="1"/>
          <p:nvPr userDrawn="1"/>
        </p:nvSpPr>
        <p:spPr>
          <a:xfrm>
            <a:off x="5337270" y="1809178"/>
            <a:ext cx="1695355" cy="1028209"/>
          </a:xfrm>
          <a:prstGeom prst="rect">
            <a:avLst/>
          </a:prstGeom>
          <a:noFill/>
        </p:spPr>
        <p:txBody>
          <a:bodyPr wrap="square" rtlCol="0">
            <a:spAutoFit/>
          </a:bodyPr>
          <a:lstStyle/>
          <a:p>
            <a:endParaRPr lang="de-DE"/>
          </a:p>
        </p:txBody>
      </p:sp>
      <p:sp>
        <p:nvSpPr>
          <p:cNvPr id="10" name="Date Placeholder 3">
            <a:extLst>
              <a:ext uri="{FF2B5EF4-FFF2-40B4-BE49-F238E27FC236}">
                <a16:creationId xmlns:a16="http://schemas.microsoft.com/office/drawing/2014/main" id="{05E7D917-1DA2-1D17-CA57-6D03E4089C3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GB" noProof="0" dirty="0"/>
              <a:t>Data Classification: ESO CONFIDENTIAL/INTERNAL/PUBLIC, ESO-XXXXXX v.X (doc nr, version)</a:t>
            </a:r>
          </a:p>
        </p:txBody>
      </p:sp>
      <p:sp>
        <p:nvSpPr>
          <p:cNvPr id="11" name="Slide Number Placeholder 5">
            <a:extLst>
              <a:ext uri="{FF2B5EF4-FFF2-40B4-BE49-F238E27FC236}">
                <a16:creationId xmlns:a16="http://schemas.microsoft.com/office/drawing/2014/main" id="{7540655A-129B-FC48-1858-C7C4EA66F666}"/>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28900193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60" r:id="rId7"/>
    <p:sldLayoutId id="2147483661" r:id="rId8"/>
    <p:sldLayoutId id="2147483653" r:id="rId9"/>
    <p:sldLayoutId id="214748365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81"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Lst>
  <p:hf hdr="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95" userDrawn="1">
          <p15:clr>
            <a:srgbClr val="F26B43"/>
          </p15:clr>
        </p15:guide>
        <p15:guide id="4" pos="590" userDrawn="1">
          <p15:clr>
            <a:srgbClr val="F26B43"/>
          </p15:clr>
        </p15:guide>
        <p15:guide id="5" pos="886" userDrawn="1">
          <p15:clr>
            <a:srgbClr val="F26B43"/>
          </p15:clr>
        </p15:guide>
        <p15:guide id="6" pos="1181" userDrawn="1">
          <p15:clr>
            <a:srgbClr val="F26B43"/>
          </p15:clr>
        </p15:guide>
        <p15:guide id="7" pos="1476" userDrawn="1">
          <p15:clr>
            <a:srgbClr val="F26B43"/>
          </p15:clr>
        </p15:guide>
        <p15:guide id="8" pos="1772" userDrawn="1">
          <p15:clr>
            <a:srgbClr val="F26B43"/>
          </p15:clr>
        </p15:guide>
        <p15:guide id="9" pos="2067" userDrawn="1">
          <p15:clr>
            <a:srgbClr val="F26B43"/>
          </p15:clr>
        </p15:guide>
        <p15:guide id="10" pos="2363" userDrawn="1">
          <p15:clr>
            <a:srgbClr val="F26B43"/>
          </p15:clr>
        </p15:guide>
        <p15:guide id="11" pos="2658" userDrawn="1">
          <p15:clr>
            <a:srgbClr val="F26B43"/>
          </p15:clr>
        </p15:guide>
        <p15:guide id="12" pos="2953" userDrawn="1">
          <p15:clr>
            <a:srgbClr val="F26B43"/>
          </p15:clr>
        </p15:guide>
        <p15:guide id="13" pos="3249" userDrawn="1">
          <p15:clr>
            <a:srgbClr val="F26B43"/>
          </p15:clr>
        </p15:guide>
        <p15:guide id="14" pos="3544" userDrawn="1">
          <p15:clr>
            <a:srgbClr val="F26B43"/>
          </p15:clr>
        </p15:guide>
        <p15:guide id="15" pos="3840" userDrawn="1">
          <p15:clr>
            <a:srgbClr val="F26B43"/>
          </p15:clr>
        </p15:guide>
        <p15:guide id="16" pos="4135" userDrawn="1">
          <p15:clr>
            <a:srgbClr val="F26B43"/>
          </p15:clr>
        </p15:guide>
        <p15:guide id="17" pos="4430" userDrawn="1">
          <p15:clr>
            <a:srgbClr val="F26B43"/>
          </p15:clr>
        </p15:guide>
        <p15:guide id="18" pos="4726" userDrawn="1">
          <p15:clr>
            <a:srgbClr val="F26B43"/>
          </p15:clr>
        </p15:guide>
        <p15:guide id="19" pos="5021" userDrawn="1">
          <p15:clr>
            <a:srgbClr val="F26B43"/>
          </p15:clr>
        </p15:guide>
        <p15:guide id="20" pos="5316" userDrawn="1">
          <p15:clr>
            <a:srgbClr val="F26B43"/>
          </p15:clr>
        </p15:guide>
        <p15:guide id="21" pos="5612" userDrawn="1">
          <p15:clr>
            <a:srgbClr val="F26B43"/>
          </p15:clr>
        </p15:guide>
        <p15:guide id="22" pos="5907" userDrawn="1">
          <p15:clr>
            <a:srgbClr val="F26B43"/>
          </p15:clr>
        </p15:guide>
        <p15:guide id="23" pos="6203" userDrawn="1">
          <p15:clr>
            <a:srgbClr val="F26B43"/>
          </p15:clr>
        </p15:guide>
        <p15:guide id="24" pos="6498" userDrawn="1">
          <p15:clr>
            <a:srgbClr val="F26B43"/>
          </p15:clr>
        </p15:guide>
        <p15:guide id="25" pos="6793" userDrawn="1">
          <p15:clr>
            <a:srgbClr val="F26B43"/>
          </p15:clr>
        </p15:guide>
        <p15:guide id="26" pos="7089" userDrawn="1">
          <p15:clr>
            <a:srgbClr val="F26B43"/>
          </p15:clr>
        </p15:guide>
        <p15:guide id="27" pos="7384" userDrawn="1">
          <p15:clr>
            <a:srgbClr val="F26B43"/>
          </p15:clr>
        </p15:guide>
        <p15:guide id="28" orient="horz" userDrawn="1">
          <p15:clr>
            <a:srgbClr val="F26B43"/>
          </p15:clr>
        </p15:guide>
        <p15:guide id="29" orient="horz" pos="4320" userDrawn="1">
          <p15:clr>
            <a:srgbClr val="F26B43"/>
          </p15:clr>
        </p15:guide>
        <p15:guide id="30" orient="horz" pos="249" userDrawn="1">
          <p15:clr>
            <a:srgbClr val="F26B43"/>
          </p15:clr>
        </p15:guide>
        <p15:guide id="31" orient="horz" pos="40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3.xml"/><Relationship Id="rId1" Type="http://schemas.openxmlformats.org/officeDocument/2006/relationships/tags" Target="../tags/tag13.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58566E0C-FA6E-54A2-225D-2AF65AECB417}"/>
              </a:ext>
            </a:extLst>
          </p:cNvPr>
          <p:cNvGraphicFramePr>
            <a:graphicFrameLocks noChangeAspect="1"/>
          </p:cNvGraphicFramePr>
          <p:nvPr>
            <p:custDataLst>
              <p:tags r:id="rId1"/>
            </p:custDataLst>
            <p:extLst>
              <p:ext uri="{D42A27DB-BD31-4B8C-83A1-F6EECF244321}">
                <p14:modId xmlns:p14="http://schemas.microsoft.com/office/powerpoint/2010/main" val="927649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099AAC83-6D97-6BEC-F0E9-9B61E26881F6}"/>
              </a:ext>
            </a:extLst>
          </p:cNvPr>
          <p:cNvSpPr>
            <a:spLocks noGrp="1"/>
          </p:cNvSpPr>
          <p:nvPr>
            <p:ph type="ctrTitle"/>
          </p:nvPr>
        </p:nvSpPr>
        <p:spPr/>
        <p:txBody>
          <a:bodyPr/>
          <a:lstStyle/>
          <a:p>
            <a:r>
              <a:rPr lang="en-GB" dirty="0"/>
              <a:t>Title of your presentation</a:t>
            </a:r>
          </a:p>
        </p:txBody>
      </p:sp>
      <p:sp>
        <p:nvSpPr>
          <p:cNvPr id="5" name="Untertitel 4">
            <a:extLst>
              <a:ext uri="{FF2B5EF4-FFF2-40B4-BE49-F238E27FC236}">
                <a16:creationId xmlns:a16="http://schemas.microsoft.com/office/drawing/2014/main" id="{7C57B5CD-E0DE-E06E-AA7B-0AFFC1873257}"/>
              </a:ext>
            </a:extLst>
          </p:cNvPr>
          <p:cNvSpPr>
            <a:spLocks noGrp="1"/>
          </p:cNvSpPr>
          <p:nvPr>
            <p:ph type="subTitle" idx="1"/>
          </p:nvPr>
        </p:nvSpPr>
        <p:spPr/>
        <p:txBody>
          <a:bodyPr/>
          <a:lstStyle/>
          <a:p>
            <a:r>
              <a:rPr lang="en-GB" dirty="0"/>
              <a:t>Here e. g. the author’s name</a:t>
            </a:r>
          </a:p>
          <a:p>
            <a:r>
              <a:rPr lang="en-GB" dirty="0"/>
              <a:t>ESO flag row used on cover slide and final slide.</a:t>
            </a:r>
          </a:p>
        </p:txBody>
      </p:sp>
      <p:sp>
        <p:nvSpPr>
          <p:cNvPr id="7" name="Fußzeilenplatzhalter 6">
            <a:extLst>
              <a:ext uri="{FF2B5EF4-FFF2-40B4-BE49-F238E27FC236}">
                <a16:creationId xmlns:a16="http://schemas.microsoft.com/office/drawing/2014/main" id="{C8DF2062-2DE8-6125-3A32-7529A00C024A}"/>
              </a:ext>
            </a:extLst>
          </p:cNvPr>
          <p:cNvSpPr>
            <a:spLocks noGrp="1"/>
          </p:cNvSpPr>
          <p:nvPr>
            <p:ph type="ftr" sz="quarter" idx="10"/>
          </p:nvPr>
        </p:nvSpPr>
        <p:spPr/>
        <p:txBody>
          <a:bodyPr/>
          <a:lstStyle/>
          <a:p>
            <a:r>
              <a:rPr lang="en-US"/>
              <a:t>Please insert title in the footer </a:t>
            </a:r>
            <a:r>
              <a:rPr lang="en-US" i="1"/>
              <a:t>Name, Date and Occasion in Italics</a:t>
            </a:r>
            <a:endParaRPr lang="de-CH" i="1"/>
          </a:p>
        </p:txBody>
      </p:sp>
      <p:sp>
        <p:nvSpPr>
          <p:cNvPr id="9" name="Datumsplatzhalter 8">
            <a:extLst>
              <a:ext uri="{FF2B5EF4-FFF2-40B4-BE49-F238E27FC236}">
                <a16:creationId xmlns:a16="http://schemas.microsoft.com/office/drawing/2014/main" id="{D1D97568-A082-0238-0616-D1B047216E98}"/>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21" name="Foliennummernplatzhalter 20">
            <a:extLst>
              <a:ext uri="{FF2B5EF4-FFF2-40B4-BE49-F238E27FC236}">
                <a16:creationId xmlns:a16="http://schemas.microsoft.com/office/drawing/2014/main" id="{9822CE10-9A6A-7EAF-834E-E1555D3B7741}"/>
              </a:ext>
            </a:extLst>
          </p:cNvPr>
          <p:cNvSpPr>
            <a:spLocks noGrp="1"/>
          </p:cNvSpPr>
          <p:nvPr>
            <p:ph type="sldNum" sz="quarter" idx="4"/>
          </p:nvPr>
        </p:nvSpPr>
        <p:spPr/>
        <p:txBody>
          <a:bodyPr/>
          <a:lstStyle/>
          <a:p>
            <a:fld id="{766D6064-FB9F-4877-ADF1-97150FF2D969}" type="slidenum">
              <a:rPr lang="en-GB" smtClean="0"/>
              <a:pPr/>
              <a:t>1</a:t>
            </a:fld>
            <a:endParaRPr lang="en-GB"/>
          </a:p>
        </p:txBody>
      </p:sp>
    </p:spTree>
    <p:extLst>
      <p:ext uri="{BB962C8B-B14F-4D97-AF65-F5344CB8AC3E}">
        <p14:creationId xmlns:p14="http://schemas.microsoft.com/office/powerpoint/2010/main" val="61311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74E386B6-BED9-BC4F-136B-F9D2EC9E0408}"/>
              </a:ext>
            </a:extLst>
          </p:cNvPr>
          <p:cNvGraphicFramePr>
            <a:graphicFrameLocks noChangeAspect="1"/>
          </p:cNvGraphicFramePr>
          <p:nvPr>
            <p:custDataLst>
              <p:tags r:id="rId1"/>
            </p:custDataLst>
            <p:extLst>
              <p:ext uri="{D42A27DB-BD31-4B8C-83A1-F6EECF244321}">
                <p14:modId xmlns:p14="http://schemas.microsoft.com/office/powerpoint/2010/main" val="34080566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el 5">
            <a:extLst>
              <a:ext uri="{FF2B5EF4-FFF2-40B4-BE49-F238E27FC236}">
                <a16:creationId xmlns:a16="http://schemas.microsoft.com/office/drawing/2014/main" id="{FC5C6FCB-60B4-40F6-72F3-4B4E92368320}"/>
              </a:ext>
            </a:extLst>
          </p:cNvPr>
          <p:cNvSpPr>
            <a:spLocks noGrp="1"/>
          </p:cNvSpPr>
          <p:nvPr>
            <p:ph type="ctrTitle"/>
          </p:nvPr>
        </p:nvSpPr>
        <p:spPr/>
        <p:txBody>
          <a:bodyPr/>
          <a:lstStyle/>
          <a:p>
            <a:r>
              <a:rPr lang="en-US" dirty="0"/>
              <a:t>This is a chapter title</a:t>
            </a:r>
            <a:br>
              <a:rPr lang="en-US" dirty="0"/>
            </a:br>
            <a:r>
              <a:rPr lang="en-US" dirty="0"/>
              <a:t>Arial 40pt, bold</a:t>
            </a:r>
            <a:endParaRPr lang="de-CH" dirty="0"/>
          </a:p>
        </p:txBody>
      </p:sp>
      <p:sp>
        <p:nvSpPr>
          <p:cNvPr id="4" name="Datumsplatzhalter 3">
            <a:extLst>
              <a:ext uri="{FF2B5EF4-FFF2-40B4-BE49-F238E27FC236}">
                <a16:creationId xmlns:a16="http://schemas.microsoft.com/office/drawing/2014/main" id="{B3D6314A-EF0D-D32F-B4DD-FB0C43B2BECB}"/>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3637893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36837878-7B43-F3E8-7F40-61C6FC435C0A}"/>
              </a:ext>
            </a:extLst>
          </p:cNvPr>
          <p:cNvGraphicFramePr>
            <a:graphicFrameLocks noChangeAspect="1"/>
          </p:cNvGraphicFramePr>
          <p:nvPr>
            <p:custDataLst>
              <p:tags r:id="rId1"/>
            </p:custDataLst>
            <p:extLst>
              <p:ext uri="{D42A27DB-BD31-4B8C-83A1-F6EECF244321}">
                <p14:modId xmlns:p14="http://schemas.microsoft.com/office/powerpoint/2010/main" val="2870974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a:extLst>
              <a:ext uri="{FF2B5EF4-FFF2-40B4-BE49-F238E27FC236}">
                <a16:creationId xmlns:a16="http://schemas.microsoft.com/office/drawing/2014/main" id="{34B98B2F-9E75-88ED-DE3A-39217E4A5BD2}"/>
              </a:ext>
            </a:extLst>
          </p:cNvPr>
          <p:cNvSpPr>
            <a:spLocks noGrp="1"/>
          </p:cNvSpPr>
          <p:nvPr>
            <p:ph type="ctrTitle"/>
          </p:nvPr>
        </p:nvSpPr>
        <p:spPr/>
        <p:txBody>
          <a:bodyPr/>
          <a:lstStyle/>
          <a:p>
            <a:r>
              <a:rPr lang="en-GB" dirty="0"/>
              <a:t>This is a section title</a:t>
            </a:r>
            <a:br>
              <a:rPr lang="en-GB" dirty="0"/>
            </a:br>
            <a:r>
              <a:rPr lang="en-GB" dirty="0"/>
              <a:t>Arial 40pt, bold</a:t>
            </a:r>
          </a:p>
        </p:txBody>
      </p:sp>
      <p:sp>
        <p:nvSpPr>
          <p:cNvPr id="5" name="Datumsplatzhalter 4">
            <a:extLst>
              <a:ext uri="{FF2B5EF4-FFF2-40B4-BE49-F238E27FC236}">
                <a16:creationId xmlns:a16="http://schemas.microsoft.com/office/drawing/2014/main" id="{58DCE487-26B1-D095-8812-48A05B97382C}"/>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173702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A9B4A3B-D592-B1B7-ADC7-7BFCCF1898CB}"/>
              </a:ext>
            </a:extLst>
          </p:cNvPr>
          <p:cNvSpPr>
            <a:spLocks noGrp="1"/>
          </p:cNvSpPr>
          <p:nvPr>
            <p:ph type="title"/>
          </p:nvPr>
        </p:nvSpPr>
        <p:spPr/>
        <p:txBody>
          <a:bodyPr/>
          <a:lstStyle/>
          <a:p>
            <a:r>
              <a:rPr lang="en-GB" dirty="0"/>
              <a:t>Font hierarchy content slides</a:t>
            </a:r>
          </a:p>
        </p:txBody>
      </p:sp>
      <p:sp>
        <p:nvSpPr>
          <p:cNvPr id="4" name="Textplatzhalter 3">
            <a:extLst>
              <a:ext uri="{FF2B5EF4-FFF2-40B4-BE49-F238E27FC236}">
                <a16:creationId xmlns:a16="http://schemas.microsoft.com/office/drawing/2014/main" id="{9B00DA0B-20FF-D923-B72A-F95BDF65F053}"/>
              </a:ext>
            </a:extLst>
          </p:cNvPr>
          <p:cNvSpPr>
            <a:spLocks noGrp="1"/>
          </p:cNvSpPr>
          <p:nvPr>
            <p:ph type="body" sz="quarter" idx="12"/>
          </p:nvPr>
        </p:nvSpPr>
        <p:spPr/>
        <p:txBody>
          <a:bodyPr anchor="t"/>
          <a:lstStyle/>
          <a:p>
            <a:pPr lvl="3" algn="l"/>
            <a:r>
              <a:rPr lang="en-GB" sz="3000" dirty="0">
                <a:solidFill>
                  <a:schemeClr val="tx2"/>
                </a:solidFill>
              </a:rPr>
              <a:t>Arial 30 pt bold, ESO blue: top headline h1</a:t>
            </a:r>
          </a:p>
          <a:p>
            <a:pPr lvl="3" algn="l"/>
            <a:r>
              <a:rPr lang="en-GB" dirty="0">
                <a:solidFill>
                  <a:schemeClr val="tx2"/>
                </a:solidFill>
              </a:rPr>
              <a:t>Arial 24 pt bold, ESO blue: secondary headline h2</a:t>
            </a:r>
          </a:p>
          <a:p>
            <a:pPr lvl="3" algn="l"/>
            <a:r>
              <a:rPr lang="en-GB" dirty="0"/>
              <a:t>Arial 24 pt bold: only for emphasize on top of images</a:t>
            </a:r>
          </a:p>
          <a:p>
            <a:pPr lvl="3" algn="l"/>
            <a:r>
              <a:rPr lang="en-GB" sz="1800" dirty="0"/>
              <a:t>Arial 18 pt bold: for 3rd level headlines or to stress something</a:t>
            </a:r>
            <a:endParaRPr lang="en-GB" sz="1800" b="0" dirty="0"/>
          </a:p>
          <a:p>
            <a:pPr lvl="3" algn="l"/>
            <a:r>
              <a:rPr lang="en-GB" sz="1800" b="0" dirty="0"/>
              <a:t>Arial 18 pt regular: for body text</a:t>
            </a:r>
            <a:endParaRPr lang="en-GB" sz="1800" dirty="0"/>
          </a:p>
          <a:p>
            <a:pPr lvl="3" algn="l"/>
            <a:r>
              <a:rPr lang="en-GB" sz="1500" b="0" dirty="0"/>
              <a:t>Arial 15 pt regular: for smaller text when you lack the space</a:t>
            </a:r>
          </a:p>
          <a:p>
            <a:pPr lvl="3" algn="l"/>
            <a:r>
              <a:rPr lang="en-GB" sz="1200" b="0" dirty="0"/>
              <a:t>Arial 12 pt regular: for descriptive text alongside images – here it gets difficult to read from afar, so don’t use this for crucial information</a:t>
            </a:r>
          </a:p>
          <a:p>
            <a:pPr lvl="3" algn="l"/>
            <a:r>
              <a:rPr lang="en-GB" sz="1200" b="0" i="1" dirty="0"/>
              <a:t>Arial 12 pt italic: for image captions</a:t>
            </a:r>
          </a:p>
          <a:p>
            <a:pPr lvl="5" algn="l"/>
            <a:r>
              <a:rPr lang="en-GB" b="0" i="1" dirty="0">
                <a:solidFill>
                  <a:schemeClr val="bg2"/>
                </a:solidFill>
              </a:rPr>
              <a:t>Georgia 24 pt italic, ESO orange: This could be a quote!</a:t>
            </a:r>
          </a:p>
        </p:txBody>
      </p:sp>
      <p:sp>
        <p:nvSpPr>
          <p:cNvPr id="2" name="Datumsplatzhalter 1">
            <a:extLst>
              <a:ext uri="{FF2B5EF4-FFF2-40B4-BE49-F238E27FC236}">
                <a16:creationId xmlns:a16="http://schemas.microsoft.com/office/drawing/2014/main" id="{737B759C-9EA8-61E9-4B6B-3C30DC6E3130}"/>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5" name="Fußzeilenplatzhalter 4">
            <a:extLst>
              <a:ext uri="{FF2B5EF4-FFF2-40B4-BE49-F238E27FC236}">
                <a16:creationId xmlns:a16="http://schemas.microsoft.com/office/drawing/2014/main" id="{07D62AA3-7C5B-1B88-4090-66D7A3471191}"/>
              </a:ext>
            </a:extLst>
          </p:cNvPr>
          <p:cNvSpPr>
            <a:spLocks noGrp="1"/>
          </p:cNvSpPr>
          <p:nvPr>
            <p:ph type="ftr" sz="quarter" idx="13"/>
          </p:nvPr>
        </p:nvSpPr>
        <p:spPr/>
        <p:txBody>
          <a:bodyPr/>
          <a:lstStyle/>
          <a:p>
            <a:r>
              <a:rPr lang="en-US"/>
              <a:t>Please insert title in the footer </a:t>
            </a:r>
            <a:r>
              <a:rPr lang="en-US" i="1"/>
              <a:t>Name, Date and Occasion in Italics</a:t>
            </a:r>
            <a:endParaRPr lang="de-CH" i="1"/>
          </a:p>
        </p:txBody>
      </p:sp>
    </p:spTree>
    <p:extLst>
      <p:ext uri="{BB962C8B-B14F-4D97-AF65-F5344CB8AC3E}">
        <p14:creationId xmlns:p14="http://schemas.microsoft.com/office/powerpoint/2010/main" val="962672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FED21B-62BD-DED6-FB41-8759CF4CCF0C}"/>
              </a:ext>
            </a:extLst>
          </p:cNvPr>
          <p:cNvSpPr>
            <a:spLocks noGrp="1"/>
          </p:cNvSpPr>
          <p:nvPr>
            <p:ph type="title"/>
          </p:nvPr>
        </p:nvSpPr>
        <p:spPr/>
        <p:txBody>
          <a:bodyPr/>
          <a:lstStyle/>
          <a:p>
            <a:r>
              <a:rPr lang="en-GB" dirty="0"/>
              <a:t>Slide layouts</a:t>
            </a:r>
          </a:p>
        </p:txBody>
      </p:sp>
      <p:sp>
        <p:nvSpPr>
          <p:cNvPr id="3" name="Textplatzhalter 2">
            <a:extLst>
              <a:ext uri="{FF2B5EF4-FFF2-40B4-BE49-F238E27FC236}">
                <a16:creationId xmlns:a16="http://schemas.microsoft.com/office/drawing/2014/main" id="{463AD474-DBE9-9B24-5326-EF48D7DD0EAB}"/>
              </a:ext>
            </a:extLst>
          </p:cNvPr>
          <p:cNvSpPr>
            <a:spLocks noGrp="1"/>
          </p:cNvSpPr>
          <p:nvPr>
            <p:ph type="body" sz="quarter" idx="13"/>
          </p:nvPr>
        </p:nvSpPr>
        <p:spPr/>
        <p:txBody>
          <a:bodyPr/>
          <a:lstStyle/>
          <a:p>
            <a:r>
              <a:rPr lang="en-GB" dirty="0"/>
              <a:t>There is a variety of different layout arrangements available. This is the </a:t>
            </a:r>
            <a:r>
              <a:rPr lang="en-GB" b="1" dirty="0"/>
              <a:t>naming convention: </a:t>
            </a:r>
          </a:p>
          <a:p>
            <a:pPr lvl="1"/>
            <a:r>
              <a:rPr lang="en-GB" dirty="0"/>
              <a:t>Columns:</a:t>
            </a:r>
          </a:p>
          <a:p>
            <a:pPr lvl="2"/>
            <a:r>
              <a:rPr lang="en-GB" dirty="0"/>
              <a:t>1T: One text column, or respectively 2T, 3T, …</a:t>
            </a:r>
          </a:p>
          <a:p>
            <a:pPr lvl="2"/>
            <a:r>
              <a:rPr lang="en-GB" dirty="0"/>
              <a:t>1I: One image, or respectively 2I, 3I, …</a:t>
            </a:r>
          </a:p>
          <a:p>
            <a:pPr lvl="2"/>
            <a:r>
              <a:rPr lang="en-GB" dirty="0"/>
              <a:t>1ST: with yellow subhead and one text column</a:t>
            </a:r>
          </a:p>
          <a:p>
            <a:pPr lvl="1"/>
            <a:r>
              <a:rPr lang="en-GB" dirty="0"/>
              <a:t>Backgrounds: WB – white background, BB – blue background, IB – image background</a:t>
            </a:r>
          </a:p>
          <a:p>
            <a:pPr lvl="1"/>
            <a:r>
              <a:rPr lang="en-GB" dirty="0"/>
              <a:t>CL: Creative Layouts</a:t>
            </a:r>
          </a:p>
          <a:p>
            <a:pPr lvl="1"/>
            <a:r>
              <a:rPr lang="en-GB" dirty="0"/>
              <a:t>Additional layouts for: cover, titles (chapter/section), quotes, thank you, contact details, …</a:t>
            </a:r>
          </a:p>
        </p:txBody>
      </p:sp>
      <p:sp>
        <p:nvSpPr>
          <p:cNvPr id="4" name="Fußzeilenplatzhalter 3">
            <a:extLst>
              <a:ext uri="{FF2B5EF4-FFF2-40B4-BE49-F238E27FC236}">
                <a16:creationId xmlns:a16="http://schemas.microsoft.com/office/drawing/2014/main" id="{821CD958-F3A3-A930-A466-3221C210CAB0}"/>
              </a:ext>
            </a:extLst>
          </p:cNvPr>
          <p:cNvSpPr>
            <a:spLocks noGrp="1"/>
          </p:cNvSpPr>
          <p:nvPr>
            <p:ph type="ftr" sz="quarter" idx="11"/>
          </p:nvPr>
        </p:nvSpPr>
        <p:spPr/>
        <p:txBody>
          <a:bodyPr/>
          <a:lstStyle/>
          <a:p>
            <a:r>
              <a:rPr lang="en-US"/>
              <a:t>Please insert title in the footer </a:t>
            </a:r>
            <a:r>
              <a:rPr lang="en-US" i="1"/>
              <a:t>Name, Date and Occasion in Italics</a:t>
            </a:r>
            <a:endParaRPr lang="de-CH" i="1"/>
          </a:p>
        </p:txBody>
      </p:sp>
      <p:sp>
        <p:nvSpPr>
          <p:cNvPr id="5" name="Untertitel 4">
            <a:extLst>
              <a:ext uri="{FF2B5EF4-FFF2-40B4-BE49-F238E27FC236}">
                <a16:creationId xmlns:a16="http://schemas.microsoft.com/office/drawing/2014/main" id="{DF368057-D48C-BC4E-CC75-5F17E644C4C2}"/>
              </a:ext>
            </a:extLst>
          </p:cNvPr>
          <p:cNvSpPr>
            <a:spLocks noGrp="1"/>
          </p:cNvSpPr>
          <p:nvPr>
            <p:ph type="subTitle" sz="quarter" idx="12"/>
          </p:nvPr>
        </p:nvSpPr>
        <p:spPr/>
        <p:txBody>
          <a:bodyPr/>
          <a:lstStyle/>
          <a:p>
            <a:r>
              <a:rPr lang="en-GB" dirty="0"/>
              <a:t>What a selection! – This is a subhead for an emotional addition to the headline</a:t>
            </a:r>
          </a:p>
        </p:txBody>
      </p:sp>
      <p:sp>
        <p:nvSpPr>
          <p:cNvPr id="6" name="Datumsplatzhalter 5">
            <a:extLst>
              <a:ext uri="{FF2B5EF4-FFF2-40B4-BE49-F238E27FC236}">
                <a16:creationId xmlns:a16="http://schemas.microsoft.com/office/drawing/2014/main" id="{ADF85E26-B4CE-885F-8842-58A79EB8F570}"/>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1887357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59FCD-162A-14F4-2206-6FA37010D013}"/>
              </a:ext>
            </a:extLst>
          </p:cNvPr>
          <p:cNvSpPr>
            <a:spLocks noGrp="1"/>
          </p:cNvSpPr>
          <p:nvPr>
            <p:ph type="title"/>
          </p:nvPr>
        </p:nvSpPr>
        <p:spPr/>
        <p:txBody>
          <a:bodyPr/>
          <a:lstStyle/>
          <a:p>
            <a:r>
              <a:rPr lang="en-GB" dirty="0"/>
              <a:t>Headline h1 or secondary headline h2</a:t>
            </a:r>
          </a:p>
        </p:txBody>
      </p:sp>
      <p:sp>
        <p:nvSpPr>
          <p:cNvPr id="3" name="Textplatzhalter 2">
            <a:extLst>
              <a:ext uri="{FF2B5EF4-FFF2-40B4-BE49-F238E27FC236}">
                <a16:creationId xmlns:a16="http://schemas.microsoft.com/office/drawing/2014/main" id="{7C83E420-0CB6-12C9-626D-667E87BD3AB4}"/>
              </a:ext>
            </a:extLst>
          </p:cNvPr>
          <p:cNvSpPr>
            <a:spLocks noGrp="1"/>
          </p:cNvSpPr>
          <p:nvPr>
            <p:ph type="body" sz="quarter" idx="13"/>
          </p:nvPr>
        </p:nvSpPr>
        <p:spPr>
          <a:xfrm>
            <a:off x="936624" y="1577975"/>
            <a:ext cx="4924914" cy="4343400"/>
          </a:xfrm>
        </p:spPr>
        <p:txBody>
          <a:bodyPr/>
          <a:lstStyle/>
          <a:p>
            <a:r>
              <a:rPr lang="en-GB" dirty="0"/>
              <a:t>This is a 2-column layout. Please use this if you have </a:t>
            </a:r>
            <a:r>
              <a:rPr lang="en-GB" b="1" dirty="0"/>
              <a:t>a lot of running text</a:t>
            </a:r>
            <a:r>
              <a:rPr lang="en-GB" dirty="0"/>
              <a:t>. It is easier to read shorter lines. You can use </a:t>
            </a:r>
            <a:r>
              <a:rPr lang="en-GB" b="1" dirty="0"/>
              <a:t>bold</a:t>
            </a:r>
            <a:r>
              <a:rPr lang="en-GB" dirty="0"/>
              <a:t> to emphasize passages. </a:t>
            </a:r>
          </a:p>
          <a:p>
            <a:r>
              <a:rPr lang="en-GB" dirty="0"/>
              <a:t>Paragraphs have an automatic offset. If you don’t like that please use </a:t>
            </a:r>
            <a:r>
              <a:rPr lang="en-GB" b="1" dirty="0"/>
              <a:t>shift + enter </a:t>
            </a:r>
            <a:r>
              <a:rPr lang="en-GB" dirty="0"/>
              <a:t>for a line break. Generally, you should use left-aligned text for best readability.</a:t>
            </a:r>
          </a:p>
          <a:p>
            <a:endParaRPr lang="en-GB" dirty="0"/>
          </a:p>
          <a:p>
            <a:br>
              <a:rPr lang="en-GB" dirty="0"/>
            </a:br>
            <a:r>
              <a:rPr lang="en-GB" dirty="0"/>
              <a:t>Please make sure to </a:t>
            </a:r>
            <a:r>
              <a:rPr lang="en-GB" b="1" dirty="0"/>
              <a:t>leave some safe space </a:t>
            </a:r>
            <a:r>
              <a:rPr lang="en-GB" dirty="0"/>
              <a:t>between your content and the footer:</a:t>
            </a:r>
          </a:p>
        </p:txBody>
      </p:sp>
      <p:sp>
        <p:nvSpPr>
          <p:cNvPr id="4" name="Fußzeilenplatzhalter 3">
            <a:extLst>
              <a:ext uri="{FF2B5EF4-FFF2-40B4-BE49-F238E27FC236}">
                <a16:creationId xmlns:a16="http://schemas.microsoft.com/office/drawing/2014/main" id="{B2192BD0-5241-2075-560C-695034247A53}"/>
              </a:ext>
            </a:extLst>
          </p:cNvPr>
          <p:cNvSpPr>
            <a:spLocks noGrp="1"/>
          </p:cNvSpPr>
          <p:nvPr>
            <p:ph type="ftr" sz="quarter" idx="11"/>
          </p:nvPr>
        </p:nvSpPr>
        <p:spPr/>
        <p:txBody>
          <a:bodyPr/>
          <a:lstStyle/>
          <a:p>
            <a:r>
              <a:rPr lang="en-US"/>
              <a:t>Please insert title in the footer </a:t>
            </a:r>
            <a:r>
              <a:rPr lang="en-US" i="1"/>
              <a:t>Name, Date and Occasion in Italics</a:t>
            </a:r>
            <a:endParaRPr lang="de-CH" i="1"/>
          </a:p>
        </p:txBody>
      </p:sp>
      <p:sp>
        <p:nvSpPr>
          <p:cNvPr id="5" name="Textplatzhalter 4">
            <a:extLst>
              <a:ext uri="{FF2B5EF4-FFF2-40B4-BE49-F238E27FC236}">
                <a16:creationId xmlns:a16="http://schemas.microsoft.com/office/drawing/2014/main" id="{034DB9CC-A76F-04D2-AF28-A1CCAF1A51C3}"/>
              </a:ext>
            </a:extLst>
          </p:cNvPr>
          <p:cNvSpPr>
            <a:spLocks noGrp="1"/>
          </p:cNvSpPr>
          <p:nvPr>
            <p:ph type="body" sz="quarter" idx="14"/>
          </p:nvPr>
        </p:nvSpPr>
        <p:spPr/>
        <p:txBody>
          <a:bodyPr/>
          <a:lstStyle/>
          <a:p>
            <a:r>
              <a:rPr lang="en-GB" dirty="0"/>
              <a:t>Please </a:t>
            </a:r>
            <a:r>
              <a:rPr lang="en-GB" b="1" dirty="0"/>
              <a:t>try not to overload your slides </a:t>
            </a:r>
            <a:r>
              <a:rPr lang="en-GB" dirty="0"/>
              <a:t>with content. If possible, simply use more slides. </a:t>
            </a:r>
          </a:p>
        </p:txBody>
      </p:sp>
      <p:sp>
        <p:nvSpPr>
          <p:cNvPr id="6" name="Datumsplatzhalter 5">
            <a:extLst>
              <a:ext uri="{FF2B5EF4-FFF2-40B4-BE49-F238E27FC236}">
                <a16:creationId xmlns:a16="http://schemas.microsoft.com/office/drawing/2014/main" id="{66463F8D-BD74-F879-888A-1C977688672E}"/>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cxnSp>
        <p:nvCxnSpPr>
          <p:cNvPr id="10" name="Gerade Verbindung mit Pfeil 9">
            <a:extLst>
              <a:ext uri="{FF2B5EF4-FFF2-40B4-BE49-F238E27FC236}">
                <a16:creationId xmlns:a16="http://schemas.microsoft.com/office/drawing/2014/main" id="{CC497D89-C34E-71E8-3521-74D8FECDDC5C}"/>
              </a:ext>
            </a:extLst>
          </p:cNvPr>
          <p:cNvCxnSpPr>
            <a:cxnSpLocks/>
          </p:cNvCxnSpPr>
          <p:nvPr/>
        </p:nvCxnSpPr>
        <p:spPr>
          <a:xfrm>
            <a:off x="3041287" y="5921375"/>
            <a:ext cx="0" cy="468313"/>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7712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02709E51-5648-432C-5466-561ABFDE9986}"/>
              </a:ext>
            </a:extLst>
          </p:cNvPr>
          <p:cNvSpPr>
            <a:spLocks noGrp="1"/>
          </p:cNvSpPr>
          <p:nvPr>
            <p:ph type="title"/>
          </p:nvPr>
        </p:nvSpPr>
        <p:spPr/>
        <p:txBody>
          <a:bodyPr/>
          <a:lstStyle/>
          <a:p>
            <a:r>
              <a:rPr lang="en-GB" dirty="0"/>
              <a:t>Bullet lists and pre-defined styles</a:t>
            </a:r>
          </a:p>
        </p:txBody>
      </p:sp>
      <p:sp>
        <p:nvSpPr>
          <p:cNvPr id="16" name="Textplatzhalter 15">
            <a:extLst>
              <a:ext uri="{FF2B5EF4-FFF2-40B4-BE49-F238E27FC236}">
                <a16:creationId xmlns:a16="http://schemas.microsoft.com/office/drawing/2014/main" id="{2B6B47C3-7036-710F-0F95-C38AC2237AAA}"/>
              </a:ext>
            </a:extLst>
          </p:cNvPr>
          <p:cNvSpPr>
            <a:spLocks noGrp="1"/>
          </p:cNvSpPr>
          <p:nvPr>
            <p:ph type="body" sz="quarter" idx="13"/>
          </p:nvPr>
        </p:nvSpPr>
        <p:spPr/>
        <p:txBody>
          <a:bodyPr/>
          <a:lstStyle/>
          <a:p>
            <a:r>
              <a:rPr lang="en-GB" dirty="0"/>
              <a:t>If you would like to create lists, please make sure to use the </a:t>
            </a:r>
            <a:r>
              <a:rPr lang="en-GB" i="1" dirty="0"/>
              <a:t>increase</a:t>
            </a:r>
            <a:r>
              <a:rPr lang="en-GB" sz="1000" i="1" dirty="0"/>
              <a:t> </a:t>
            </a:r>
            <a:r>
              <a:rPr lang="en-GB" i="1" dirty="0"/>
              <a:t>/</a:t>
            </a:r>
            <a:r>
              <a:rPr lang="en-GB" sz="600" i="1" dirty="0"/>
              <a:t> </a:t>
            </a:r>
            <a:r>
              <a:rPr lang="en-GB" i="1" dirty="0"/>
              <a:t>decrease list level</a:t>
            </a:r>
            <a:r>
              <a:rPr lang="en-GB" dirty="0"/>
              <a:t> buttons and </a:t>
            </a:r>
            <a:r>
              <a:rPr lang="en-GB" b="1" dirty="0"/>
              <a:t>not the buttons for bullet lists</a:t>
            </a:r>
            <a:r>
              <a:rPr lang="en-GB" dirty="0"/>
              <a:t>.</a:t>
            </a:r>
            <a:br>
              <a:rPr lang="en-GB" dirty="0"/>
            </a:br>
            <a:endParaRPr lang="en-GB" dirty="0"/>
          </a:p>
          <a:p>
            <a:pPr lvl="4"/>
            <a:endParaRPr lang="en-GB" dirty="0"/>
          </a:p>
          <a:p>
            <a:pPr lvl="4"/>
            <a:r>
              <a:rPr lang="en-GB" dirty="0"/>
              <a:t>                           </a:t>
            </a:r>
            <a:r>
              <a:rPr lang="en-GB" dirty="0">
                <a:solidFill>
                  <a:schemeClr val="tx2"/>
                </a:solidFill>
              </a:rPr>
              <a:t>Why?</a:t>
            </a:r>
          </a:p>
          <a:p>
            <a:r>
              <a:rPr lang="en-GB" dirty="0" err="1"/>
              <a:t>Powerpoint</a:t>
            </a:r>
            <a:r>
              <a:rPr lang="en-GB" dirty="0"/>
              <a:t> does not allow us to specifically define list styles. In order to access our pre-defined styles you need to use these buttons. Otherwise you’d have to create your bullet style by hand.</a:t>
            </a:r>
          </a:p>
          <a:p>
            <a:pPr lvl="1"/>
            <a:endParaRPr lang="de-DE" dirty="0"/>
          </a:p>
        </p:txBody>
      </p:sp>
      <p:sp>
        <p:nvSpPr>
          <p:cNvPr id="5" name="Fußzeilenplatzhalter 4">
            <a:extLst>
              <a:ext uri="{FF2B5EF4-FFF2-40B4-BE49-F238E27FC236}">
                <a16:creationId xmlns:a16="http://schemas.microsoft.com/office/drawing/2014/main" id="{E1695E98-3B3A-11B0-1EC0-4EC5F37F67FC}"/>
              </a:ext>
            </a:extLst>
          </p:cNvPr>
          <p:cNvSpPr>
            <a:spLocks noGrp="1"/>
          </p:cNvSpPr>
          <p:nvPr>
            <p:ph type="ftr" sz="quarter" idx="11"/>
          </p:nvPr>
        </p:nvSpPr>
        <p:spPr/>
        <p:txBody>
          <a:bodyPr/>
          <a:lstStyle/>
          <a:p>
            <a:r>
              <a:rPr lang="en-US"/>
              <a:t>Please insert title in the footer </a:t>
            </a:r>
            <a:r>
              <a:rPr lang="en-US" i="1"/>
              <a:t>Name, Date and Occasion in Italics</a:t>
            </a:r>
            <a:endParaRPr lang="de-CH" i="1"/>
          </a:p>
        </p:txBody>
      </p:sp>
      <p:sp>
        <p:nvSpPr>
          <p:cNvPr id="18" name="Textplatzhalter 17">
            <a:extLst>
              <a:ext uri="{FF2B5EF4-FFF2-40B4-BE49-F238E27FC236}">
                <a16:creationId xmlns:a16="http://schemas.microsoft.com/office/drawing/2014/main" id="{56CFF44B-3F23-80C7-62BA-469965E5D8A6}"/>
              </a:ext>
            </a:extLst>
          </p:cNvPr>
          <p:cNvSpPr>
            <a:spLocks noGrp="1"/>
          </p:cNvSpPr>
          <p:nvPr>
            <p:ph type="body" sz="quarter" idx="14"/>
          </p:nvPr>
        </p:nvSpPr>
        <p:spPr/>
        <p:txBody>
          <a:bodyPr/>
          <a:lstStyle/>
          <a:p>
            <a:pPr lvl="1"/>
            <a:r>
              <a:rPr lang="en-GB" dirty="0"/>
              <a:t>This is a list element</a:t>
            </a:r>
          </a:p>
          <a:p>
            <a:pPr lvl="1"/>
            <a:r>
              <a:rPr lang="en-GB" dirty="0"/>
              <a:t>Top hierarchy with blue dots</a:t>
            </a:r>
          </a:p>
          <a:p>
            <a:pPr lvl="2"/>
            <a:r>
              <a:rPr lang="en-GB" dirty="0"/>
              <a:t>Secondary with yellow dots</a:t>
            </a:r>
          </a:p>
          <a:p>
            <a:pPr lvl="2"/>
            <a:r>
              <a:rPr lang="en-GB" dirty="0"/>
              <a:t>Bullets may also go over more than one line, this is absolutely fine.</a:t>
            </a:r>
          </a:p>
          <a:p>
            <a:pPr lvl="1"/>
            <a:r>
              <a:rPr lang="en-GB" b="1" dirty="0"/>
              <a:t>Layout slides with images do not offer bullet lists</a:t>
            </a:r>
            <a:endParaRPr lang="en-GB" dirty="0"/>
          </a:p>
          <a:p>
            <a:endParaRPr lang="de-DE" dirty="0"/>
          </a:p>
        </p:txBody>
      </p:sp>
      <p:sp>
        <p:nvSpPr>
          <p:cNvPr id="6" name="Datumsplatzhalter 5">
            <a:extLst>
              <a:ext uri="{FF2B5EF4-FFF2-40B4-BE49-F238E27FC236}">
                <a16:creationId xmlns:a16="http://schemas.microsoft.com/office/drawing/2014/main" id="{FA20F294-0D7E-77A2-054C-B6175C6A04BF}"/>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pic>
        <p:nvPicPr>
          <p:cNvPr id="3" name="Grafik 2" descr="Ein Bild, das Text, Schrift, Reihe, Diagramm enthält.&#10;&#10;Automatisch generierte Beschreibung">
            <a:extLst>
              <a:ext uri="{FF2B5EF4-FFF2-40B4-BE49-F238E27FC236}">
                <a16:creationId xmlns:a16="http://schemas.microsoft.com/office/drawing/2014/main" id="{3458D65B-F71F-5DE6-9614-BACFE82BC440}"/>
              </a:ext>
            </a:extLst>
          </p:cNvPr>
          <p:cNvPicPr>
            <a:picLocks noChangeAspect="1"/>
          </p:cNvPicPr>
          <p:nvPr/>
        </p:nvPicPr>
        <p:blipFill rotWithShape="1">
          <a:blip r:embed="rId2">
            <a:extLst>
              <a:ext uri="{28A0092B-C50C-407E-A947-70E740481C1C}">
                <a14:useLocalDpi xmlns:a14="http://schemas.microsoft.com/office/drawing/2010/main" val="0"/>
              </a:ext>
            </a:extLst>
          </a:blip>
          <a:srcRect l="57395" r="1216" b="3839"/>
          <a:stretch/>
        </p:blipFill>
        <p:spPr>
          <a:xfrm>
            <a:off x="936624" y="3057639"/>
            <a:ext cx="2054379" cy="894020"/>
          </a:xfrm>
          <a:prstGeom prst="rect">
            <a:avLst/>
          </a:prstGeom>
          <a:ln>
            <a:solidFill>
              <a:schemeClr val="tx1"/>
            </a:solidFill>
          </a:ln>
        </p:spPr>
      </p:pic>
      <p:sp>
        <p:nvSpPr>
          <p:cNvPr id="4" name="Rechteck 3">
            <a:extLst>
              <a:ext uri="{FF2B5EF4-FFF2-40B4-BE49-F238E27FC236}">
                <a16:creationId xmlns:a16="http://schemas.microsoft.com/office/drawing/2014/main" id="{140B12EF-17C8-331D-EFF2-61EE5B0ABEEA}"/>
              </a:ext>
            </a:extLst>
          </p:cNvPr>
          <p:cNvSpPr/>
          <p:nvPr/>
        </p:nvSpPr>
        <p:spPr>
          <a:xfrm>
            <a:off x="1740180" y="3129906"/>
            <a:ext cx="491439" cy="253776"/>
          </a:xfrm>
          <a:prstGeom prst="rect">
            <a:avLst/>
          </a:prstGeom>
          <a:noFill/>
          <a:ln w="12700">
            <a:solidFill>
              <a:schemeClr val="bg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a:noFill/>
            </a:endParaRPr>
          </a:p>
        </p:txBody>
      </p:sp>
      <p:cxnSp>
        <p:nvCxnSpPr>
          <p:cNvPr id="11" name="Gerader Verbinder 10">
            <a:extLst>
              <a:ext uri="{FF2B5EF4-FFF2-40B4-BE49-F238E27FC236}">
                <a16:creationId xmlns:a16="http://schemas.microsoft.com/office/drawing/2014/main" id="{5B552B1B-866D-9BAE-A8D8-89E984CCA2C5}"/>
              </a:ext>
            </a:extLst>
          </p:cNvPr>
          <p:cNvCxnSpPr>
            <a:cxnSpLocks/>
          </p:cNvCxnSpPr>
          <p:nvPr/>
        </p:nvCxnSpPr>
        <p:spPr>
          <a:xfrm>
            <a:off x="2231619" y="3280962"/>
            <a:ext cx="3254781"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289B0733-9ABE-B459-3443-09C6146728C4}"/>
              </a:ext>
            </a:extLst>
          </p:cNvPr>
          <p:cNvSpPr txBox="1"/>
          <p:nvPr/>
        </p:nvSpPr>
        <p:spPr>
          <a:xfrm>
            <a:off x="3109767" y="2968323"/>
            <a:ext cx="2497480" cy="323165"/>
          </a:xfrm>
          <a:prstGeom prst="rect">
            <a:avLst/>
          </a:prstGeom>
          <a:noFill/>
        </p:spPr>
        <p:txBody>
          <a:bodyPr wrap="square" rtlCol="0">
            <a:spAutoFit/>
          </a:bodyPr>
          <a:lstStyle/>
          <a:p>
            <a:r>
              <a:rPr lang="en-GB" sz="1500" dirty="0"/>
              <a:t>increase/decrease list level</a:t>
            </a:r>
          </a:p>
        </p:txBody>
      </p:sp>
    </p:spTree>
    <p:extLst>
      <p:ext uri="{BB962C8B-B14F-4D97-AF65-F5344CB8AC3E}">
        <p14:creationId xmlns:p14="http://schemas.microsoft.com/office/powerpoint/2010/main" val="2380220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0F6C02-F149-7DB9-4805-AB02999C7257}"/>
              </a:ext>
            </a:extLst>
          </p:cNvPr>
          <p:cNvSpPr>
            <a:spLocks noGrp="1"/>
          </p:cNvSpPr>
          <p:nvPr>
            <p:ph type="title"/>
          </p:nvPr>
        </p:nvSpPr>
        <p:spPr/>
        <p:txBody>
          <a:bodyPr/>
          <a:lstStyle/>
          <a:p>
            <a:r>
              <a:rPr lang="en-GB" dirty="0"/>
              <a:t>Footer and Data Classification</a:t>
            </a:r>
          </a:p>
        </p:txBody>
      </p:sp>
      <p:sp>
        <p:nvSpPr>
          <p:cNvPr id="3" name="Textplatzhalter 2">
            <a:extLst>
              <a:ext uri="{FF2B5EF4-FFF2-40B4-BE49-F238E27FC236}">
                <a16:creationId xmlns:a16="http://schemas.microsoft.com/office/drawing/2014/main" id="{32635303-3318-D0D1-F7E5-039104F32D28}"/>
              </a:ext>
            </a:extLst>
          </p:cNvPr>
          <p:cNvSpPr>
            <a:spLocks noGrp="1"/>
          </p:cNvSpPr>
          <p:nvPr>
            <p:ph type="body" sz="quarter" idx="13"/>
          </p:nvPr>
        </p:nvSpPr>
        <p:spPr/>
        <p:txBody>
          <a:bodyPr/>
          <a:lstStyle/>
          <a:p>
            <a:r>
              <a:rPr lang="en-GB" dirty="0"/>
              <a:t>To access the menu, go to </a:t>
            </a:r>
            <a:br>
              <a:rPr lang="en-GB" dirty="0"/>
            </a:br>
            <a:r>
              <a:rPr lang="en-GB" i="1" dirty="0"/>
              <a:t>Insert &gt; Header &amp; Footer</a:t>
            </a:r>
          </a:p>
          <a:p>
            <a:r>
              <a:rPr lang="en-GB" dirty="0"/>
              <a:t>Here you can define:</a:t>
            </a:r>
          </a:p>
          <a:p>
            <a:pPr lvl="1"/>
            <a:r>
              <a:rPr lang="en-GB" dirty="0"/>
              <a:t>Footer</a:t>
            </a:r>
          </a:p>
          <a:p>
            <a:pPr lvl="2"/>
            <a:r>
              <a:rPr lang="en-GB" dirty="0"/>
              <a:t>Insert your presentation specs</a:t>
            </a:r>
          </a:p>
          <a:p>
            <a:pPr lvl="2"/>
            <a:r>
              <a:rPr lang="en-GB" dirty="0"/>
              <a:t>Optional: Switch Name, Date, Occasion to italics – this has to be done on every slide!</a:t>
            </a:r>
          </a:p>
          <a:p>
            <a:pPr lvl="1"/>
            <a:r>
              <a:rPr lang="en-GB" dirty="0"/>
              <a:t>Data Classification</a:t>
            </a:r>
          </a:p>
          <a:p>
            <a:pPr lvl="2"/>
            <a:r>
              <a:rPr lang="en-GB" dirty="0"/>
              <a:t>Adjust to what applies, delete the rest</a:t>
            </a:r>
          </a:p>
          <a:p>
            <a:r>
              <a:rPr lang="en-GB" dirty="0"/>
              <a:t>Click </a:t>
            </a:r>
            <a:r>
              <a:rPr lang="en-GB" i="1" dirty="0"/>
              <a:t>Apply to all</a:t>
            </a:r>
          </a:p>
          <a:p>
            <a:pPr lvl="6"/>
            <a:endParaRPr lang="de-DE" dirty="0"/>
          </a:p>
        </p:txBody>
      </p:sp>
      <p:sp>
        <p:nvSpPr>
          <p:cNvPr id="4" name="Fußzeilenplatzhalter 3">
            <a:extLst>
              <a:ext uri="{FF2B5EF4-FFF2-40B4-BE49-F238E27FC236}">
                <a16:creationId xmlns:a16="http://schemas.microsoft.com/office/drawing/2014/main" id="{F5841546-E159-7279-3331-0E8D783BFD38}"/>
              </a:ext>
            </a:extLst>
          </p:cNvPr>
          <p:cNvSpPr>
            <a:spLocks noGrp="1"/>
          </p:cNvSpPr>
          <p:nvPr>
            <p:ph type="ftr" sz="quarter" idx="11"/>
          </p:nvPr>
        </p:nvSpPr>
        <p:spPr/>
        <p:txBody>
          <a:bodyPr/>
          <a:lstStyle/>
          <a:p>
            <a:r>
              <a:rPr lang="en-US"/>
              <a:t>Please insert title in the footer </a:t>
            </a:r>
            <a:r>
              <a:rPr lang="en-US" i="1"/>
              <a:t>Name, Date and Occasion in Italics</a:t>
            </a:r>
            <a:endParaRPr lang="de-CH" i="1"/>
          </a:p>
        </p:txBody>
      </p:sp>
      <p:sp>
        <p:nvSpPr>
          <p:cNvPr id="6" name="Datumsplatzhalter 5">
            <a:extLst>
              <a:ext uri="{FF2B5EF4-FFF2-40B4-BE49-F238E27FC236}">
                <a16:creationId xmlns:a16="http://schemas.microsoft.com/office/drawing/2014/main" id="{7E8FB73E-549F-3C83-C92A-12F35B3AE477}"/>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pic>
        <p:nvPicPr>
          <p:cNvPr id="10" name="Bildplatzhalter 9" descr="Ein Bild, das Text, Elektronik, Screenshot, Display enthält.&#10;&#10;Automatisch generierte Beschreibung">
            <a:extLst>
              <a:ext uri="{FF2B5EF4-FFF2-40B4-BE49-F238E27FC236}">
                <a16:creationId xmlns:a16="http://schemas.microsoft.com/office/drawing/2014/main" id="{C2E3EDF2-CAFC-4C5A-1343-12D84CC0C6D2}"/>
              </a:ext>
            </a:extLst>
          </p:cNvPr>
          <p:cNvPicPr>
            <a:picLocks noGrp="1" noChangeAspect="1"/>
          </p:cNvPicPr>
          <p:nvPr>
            <p:ph type="pic" sz="quarter" idx="4294967295"/>
          </p:nvPr>
        </p:nvPicPr>
        <p:blipFill rotWithShape="1">
          <a:blip r:embed="rId2">
            <a:extLst>
              <a:ext uri="{28A0092B-C50C-407E-A947-70E740481C1C}">
                <a14:useLocalDpi xmlns:a14="http://schemas.microsoft.com/office/drawing/2010/main" val="0"/>
              </a:ext>
            </a:extLst>
          </a:blip>
          <a:srcRect l="265" t="618" r="-80" b="118"/>
          <a:stretch/>
        </p:blipFill>
        <p:spPr>
          <a:xfrm>
            <a:off x="6329058" y="1599369"/>
            <a:ext cx="4924425" cy="3415733"/>
          </a:xfrm>
          <a:ln w="6350">
            <a:solidFill>
              <a:schemeClr val="tx1"/>
            </a:solidFill>
          </a:ln>
        </p:spPr>
      </p:pic>
      <p:pic>
        <p:nvPicPr>
          <p:cNvPr id="12" name="Grafik 11" descr="Ein Bild, das Text, Schrift, Screenshot, Reihe enthält.&#10;&#10;Automatisch generierte Beschreibung">
            <a:extLst>
              <a:ext uri="{FF2B5EF4-FFF2-40B4-BE49-F238E27FC236}">
                <a16:creationId xmlns:a16="http://schemas.microsoft.com/office/drawing/2014/main" id="{4F065863-0A27-33C4-95BB-EE4D0EA0A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5459" y="1599369"/>
            <a:ext cx="1964676" cy="762319"/>
          </a:xfrm>
          <a:prstGeom prst="rect">
            <a:avLst/>
          </a:prstGeom>
          <a:ln w="6350">
            <a:solidFill>
              <a:schemeClr val="tx1"/>
            </a:solidFill>
          </a:ln>
        </p:spPr>
      </p:pic>
      <p:sp>
        <p:nvSpPr>
          <p:cNvPr id="13" name="Rechteck 12">
            <a:extLst>
              <a:ext uri="{FF2B5EF4-FFF2-40B4-BE49-F238E27FC236}">
                <a16:creationId xmlns:a16="http://schemas.microsoft.com/office/drawing/2014/main" id="{6CC41DC1-890E-5A94-46D8-D51826228AD8}"/>
              </a:ext>
            </a:extLst>
          </p:cNvPr>
          <p:cNvSpPr/>
          <p:nvPr/>
        </p:nvSpPr>
        <p:spPr>
          <a:xfrm>
            <a:off x="4229603" y="1567145"/>
            <a:ext cx="443102" cy="664475"/>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81625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AA0FE7-0EE3-9A15-7E9E-064E435E137B}"/>
              </a:ext>
            </a:extLst>
          </p:cNvPr>
          <p:cNvSpPr>
            <a:spLocks noGrp="1"/>
          </p:cNvSpPr>
          <p:nvPr>
            <p:ph type="title"/>
          </p:nvPr>
        </p:nvSpPr>
        <p:spPr/>
        <p:txBody>
          <a:bodyPr/>
          <a:lstStyle/>
          <a:p>
            <a:r>
              <a:rPr lang="en-GB" dirty="0"/>
              <a:t>Footer and Data Classification</a:t>
            </a:r>
          </a:p>
        </p:txBody>
      </p:sp>
      <p:sp>
        <p:nvSpPr>
          <p:cNvPr id="3" name="Textplatzhalter 2">
            <a:extLst>
              <a:ext uri="{FF2B5EF4-FFF2-40B4-BE49-F238E27FC236}">
                <a16:creationId xmlns:a16="http://schemas.microsoft.com/office/drawing/2014/main" id="{7375153C-2714-2000-F7F9-B60ACD4970FE}"/>
              </a:ext>
            </a:extLst>
          </p:cNvPr>
          <p:cNvSpPr>
            <a:spLocks noGrp="1"/>
          </p:cNvSpPr>
          <p:nvPr>
            <p:ph type="body" sz="quarter" idx="13"/>
          </p:nvPr>
        </p:nvSpPr>
        <p:spPr/>
        <p:txBody>
          <a:bodyPr/>
          <a:lstStyle/>
          <a:p>
            <a:r>
              <a:rPr lang="en-GB" dirty="0"/>
              <a:t>Slide layouts with image background do not include a footer for visual reasons. The same goes for chapter and section titles. </a:t>
            </a:r>
          </a:p>
          <a:p>
            <a:r>
              <a:rPr lang="en-GB" dirty="0"/>
              <a:t>Should you require a footer on every single slide, please </a:t>
            </a:r>
            <a:r>
              <a:rPr lang="en-GB" b="1" dirty="0"/>
              <a:t>use only slide layouts with footer</a:t>
            </a:r>
            <a:r>
              <a:rPr lang="en-GB" dirty="0"/>
              <a:t>. </a:t>
            </a:r>
          </a:p>
          <a:p>
            <a:r>
              <a:rPr lang="en-GB" dirty="0"/>
              <a:t>If you really require a footer on top of an image, </a:t>
            </a:r>
            <a:r>
              <a:rPr lang="en-GB" b="1" dirty="0"/>
              <a:t>copy and paste footer and dividing line </a:t>
            </a:r>
            <a:r>
              <a:rPr lang="en-GB" dirty="0"/>
              <a:t>from another slide and </a:t>
            </a:r>
            <a:r>
              <a:rPr lang="en-GB" b="1" dirty="0"/>
              <a:t>switch the colour to white </a:t>
            </a:r>
            <a:r>
              <a:rPr lang="en-GB" dirty="0"/>
              <a:t>(or copy from a blue background slide). </a:t>
            </a:r>
          </a:p>
        </p:txBody>
      </p:sp>
      <p:sp>
        <p:nvSpPr>
          <p:cNvPr id="4" name="Fußzeilenplatzhalter 3">
            <a:extLst>
              <a:ext uri="{FF2B5EF4-FFF2-40B4-BE49-F238E27FC236}">
                <a16:creationId xmlns:a16="http://schemas.microsoft.com/office/drawing/2014/main" id="{207B6331-918D-9715-505A-6DCFCF771575}"/>
              </a:ext>
            </a:extLst>
          </p:cNvPr>
          <p:cNvSpPr>
            <a:spLocks noGrp="1"/>
          </p:cNvSpPr>
          <p:nvPr>
            <p:ph type="ftr" sz="quarter" idx="11"/>
          </p:nvPr>
        </p:nvSpPr>
        <p:spPr/>
        <p:txBody>
          <a:bodyPr/>
          <a:lstStyle/>
          <a:p>
            <a:r>
              <a:rPr lang="en-US"/>
              <a:t>Please insert title in the footer </a:t>
            </a:r>
            <a:r>
              <a:rPr lang="en-US" i="1"/>
              <a:t>Name, Date and Occasion in Italics</a:t>
            </a:r>
            <a:endParaRPr lang="de-CH" i="1"/>
          </a:p>
        </p:txBody>
      </p:sp>
      <p:sp>
        <p:nvSpPr>
          <p:cNvPr id="5" name="Textplatzhalter 4">
            <a:extLst>
              <a:ext uri="{FF2B5EF4-FFF2-40B4-BE49-F238E27FC236}">
                <a16:creationId xmlns:a16="http://schemas.microsoft.com/office/drawing/2014/main" id="{6D264745-F0E4-4F5F-F4B4-16225DF2BCD6}"/>
              </a:ext>
            </a:extLst>
          </p:cNvPr>
          <p:cNvSpPr>
            <a:spLocks noGrp="1"/>
          </p:cNvSpPr>
          <p:nvPr>
            <p:ph type="body" sz="quarter" idx="14"/>
          </p:nvPr>
        </p:nvSpPr>
        <p:spPr/>
        <p:txBody>
          <a:bodyPr/>
          <a:lstStyle/>
          <a:p>
            <a:r>
              <a:rPr lang="en-GB" dirty="0"/>
              <a:t>Data Classification and slide numbers </a:t>
            </a:r>
            <a:r>
              <a:rPr lang="en-GB" b="1" dirty="0"/>
              <a:t>are required on every slide</a:t>
            </a:r>
            <a:r>
              <a:rPr lang="en-GB" dirty="0"/>
              <a:t>. This is why they will stay on.  </a:t>
            </a:r>
          </a:p>
          <a:p>
            <a:endParaRPr lang="de-DE" dirty="0"/>
          </a:p>
        </p:txBody>
      </p:sp>
      <p:sp>
        <p:nvSpPr>
          <p:cNvPr id="6" name="Datumsplatzhalter 5">
            <a:extLst>
              <a:ext uri="{FF2B5EF4-FFF2-40B4-BE49-F238E27FC236}">
                <a16:creationId xmlns:a16="http://schemas.microsoft.com/office/drawing/2014/main" id="{A51DEF9A-3795-689D-D04F-C0FC59AB8F38}"/>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2280897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0FE07D2-0054-CBEF-D819-600834ED7832}"/>
              </a:ext>
            </a:extLst>
          </p:cNvPr>
          <p:cNvSpPr>
            <a:spLocks noGrp="1"/>
          </p:cNvSpPr>
          <p:nvPr>
            <p:ph type="title"/>
          </p:nvPr>
        </p:nvSpPr>
        <p:spPr/>
        <p:txBody>
          <a:bodyPr/>
          <a:lstStyle/>
          <a:p>
            <a:r>
              <a:rPr lang="en-GB" dirty="0"/>
              <a:t>Slide for factual content or summaries</a:t>
            </a:r>
          </a:p>
        </p:txBody>
      </p:sp>
      <p:sp>
        <p:nvSpPr>
          <p:cNvPr id="7" name="Textplatzhalter 6">
            <a:extLst>
              <a:ext uri="{FF2B5EF4-FFF2-40B4-BE49-F238E27FC236}">
                <a16:creationId xmlns:a16="http://schemas.microsoft.com/office/drawing/2014/main" id="{0A521A3C-979B-9CEC-F6A1-11589A11329D}"/>
              </a:ext>
            </a:extLst>
          </p:cNvPr>
          <p:cNvSpPr>
            <a:spLocks noGrp="1"/>
          </p:cNvSpPr>
          <p:nvPr>
            <p:ph type="body" sz="quarter" idx="14"/>
          </p:nvPr>
        </p:nvSpPr>
        <p:spPr/>
        <p:txBody>
          <a:bodyPr/>
          <a:lstStyle/>
          <a:p>
            <a:r>
              <a:rPr lang="en-GB" dirty="0"/>
              <a:t>The blue background creates a visual break to the rest of your presentation. </a:t>
            </a:r>
            <a:r>
              <a:rPr lang="en-GB" b="1" dirty="0"/>
              <a:t>Use this to emphasize things. </a:t>
            </a:r>
          </a:p>
        </p:txBody>
      </p:sp>
      <p:sp>
        <p:nvSpPr>
          <p:cNvPr id="8" name="Fußzeilenplatzhalter 7">
            <a:extLst>
              <a:ext uri="{FF2B5EF4-FFF2-40B4-BE49-F238E27FC236}">
                <a16:creationId xmlns:a16="http://schemas.microsoft.com/office/drawing/2014/main" id="{DBAA66BF-0BEF-E925-B1EA-9091471FC5D4}"/>
              </a:ext>
            </a:extLst>
          </p:cNvPr>
          <p:cNvSpPr>
            <a:spLocks noGrp="1"/>
          </p:cNvSpPr>
          <p:nvPr>
            <p:ph type="ftr" sz="quarter" idx="13"/>
          </p:nvPr>
        </p:nvSpPr>
        <p:spPr/>
        <p:txBody>
          <a:bodyPr/>
          <a:lstStyle/>
          <a:p>
            <a:r>
              <a:rPr lang="en-US"/>
              <a:t>Please insert title in the footer </a:t>
            </a:r>
            <a:r>
              <a:rPr lang="en-US" i="1"/>
              <a:t>Name, Date and Occasion in Italics</a:t>
            </a:r>
            <a:endParaRPr lang="de-CH" i="1"/>
          </a:p>
        </p:txBody>
      </p:sp>
      <p:sp>
        <p:nvSpPr>
          <p:cNvPr id="6" name="Datumsplatzhalter 5">
            <a:extLst>
              <a:ext uri="{FF2B5EF4-FFF2-40B4-BE49-F238E27FC236}">
                <a16:creationId xmlns:a16="http://schemas.microsoft.com/office/drawing/2014/main" id="{FA440F96-5F52-CC5C-20D5-6E1FF5F9EBFB}"/>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22" name="Foliennummernplatzhalter 21">
            <a:extLst>
              <a:ext uri="{FF2B5EF4-FFF2-40B4-BE49-F238E27FC236}">
                <a16:creationId xmlns:a16="http://schemas.microsoft.com/office/drawing/2014/main" id="{A0B01A8D-F3A1-058C-706D-029F9424C610}"/>
              </a:ext>
            </a:extLst>
          </p:cNvPr>
          <p:cNvSpPr>
            <a:spLocks noGrp="1"/>
          </p:cNvSpPr>
          <p:nvPr>
            <p:ph type="sldNum" sz="quarter" idx="4"/>
          </p:nvPr>
        </p:nvSpPr>
        <p:spPr/>
        <p:txBody>
          <a:bodyPr/>
          <a:lstStyle/>
          <a:p>
            <a:fld id="{766D6064-FB9F-4877-ADF1-97150FF2D969}" type="slidenum">
              <a:rPr lang="en-GB" smtClean="0"/>
              <a:pPr/>
              <a:t>10</a:t>
            </a:fld>
            <a:endParaRPr lang="en-GB"/>
          </a:p>
        </p:txBody>
      </p:sp>
    </p:spTree>
    <p:extLst>
      <p:ext uri="{BB962C8B-B14F-4D97-AF65-F5344CB8AC3E}">
        <p14:creationId xmlns:p14="http://schemas.microsoft.com/office/powerpoint/2010/main" val="1364104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C9880F-E780-4392-C0B4-D786BDE8D326}"/>
              </a:ext>
            </a:extLst>
          </p:cNvPr>
          <p:cNvSpPr>
            <a:spLocks noGrp="1"/>
          </p:cNvSpPr>
          <p:nvPr>
            <p:ph type="title"/>
          </p:nvPr>
        </p:nvSpPr>
        <p:spPr/>
        <p:txBody>
          <a:bodyPr/>
          <a:lstStyle/>
          <a:p>
            <a:r>
              <a:rPr lang="en-GB" dirty="0"/>
              <a:t>For experts</a:t>
            </a:r>
          </a:p>
        </p:txBody>
      </p:sp>
      <p:sp>
        <p:nvSpPr>
          <p:cNvPr id="3" name="Textplatzhalter 2">
            <a:extLst>
              <a:ext uri="{FF2B5EF4-FFF2-40B4-BE49-F238E27FC236}">
                <a16:creationId xmlns:a16="http://schemas.microsoft.com/office/drawing/2014/main" id="{B1D589EF-548C-70C9-6FC0-DC4F722665F0}"/>
              </a:ext>
            </a:extLst>
          </p:cNvPr>
          <p:cNvSpPr>
            <a:spLocks noGrp="1"/>
          </p:cNvSpPr>
          <p:nvPr>
            <p:ph type="body" sz="quarter" idx="13"/>
          </p:nvPr>
        </p:nvSpPr>
        <p:spPr/>
        <p:txBody>
          <a:bodyPr/>
          <a:lstStyle/>
          <a:p>
            <a:pPr lvl="3"/>
            <a:r>
              <a:rPr lang="en-GB" dirty="0"/>
              <a:t>Switch on the grid: </a:t>
            </a:r>
          </a:p>
          <a:p>
            <a:r>
              <a:rPr lang="en-GB" dirty="0"/>
              <a:t>In the top bar menu go to </a:t>
            </a:r>
            <a:r>
              <a:rPr lang="en-GB" i="1" dirty="0"/>
              <a:t>View</a:t>
            </a:r>
            <a:r>
              <a:rPr lang="en-GB" dirty="0"/>
              <a:t> and check the </a:t>
            </a:r>
            <a:r>
              <a:rPr lang="en-GB" i="1" dirty="0"/>
              <a:t>Guides</a:t>
            </a:r>
            <a:r>
              <a:rPr lang="en-GB" dirty="0"/>
              <a:t> checkbox. Arrange your elements along the grid. „Safe space“ should remain two grid widths to each side. Headlines are aligned with the ESO logo</a:t>
            </a:r>
          </a:p>
        </p:txBody>
      </p:sp>
      <p:sp>
        <p:nvSpPr>
          <p:cNvPr id="4" name="Fußzeilenplatzhalter 3">
            <a:extLst>
              <a:ext uri="{FF2B5EF4-FFF2-40B4-BE49-F238E27FC236}">
                <a16:creationId xmlns:a16="http://schemas.microsoft.com/office/drawing/2014/main" id="{9BC74A3D-BA76-EE2E-B52A-77811440F952}"/>
              </a:ext>
            </a:extLst>
          </p:cNvPr>
          <p:cNvSpPr>
            <a:spLocks noGrp="1"/>
          </p:cNvSpPr>
          <p:nvPr>
            <p:ph type="ftr" sz="quarter" idx="11"/>
          </p:nvPr>
        </p:nvSpPr>
        <p:spPr/>
        <p:txBody>
          <a:bodyPr/>
          <a:lstStyle/>
          <a:p>
            <a:r>
              <a:rPr lang="en-US"/>
              <a:t>Please insert title in the footer </a:t>
            </a:r>
            <a:r>
              <a:rPr lang="en-US" i="1"/>
              <a:t>Name, Date and Occasion in Italics</a:t>
            </a:r>
            <a:endParaRPr lang="de-CH" i="1"/>
          </a:p>
        </p:txBody>
      </p:sp>
      <p:sp>
        <p:nvSpPr>
          <p:cNvPr id="5" name="Textplatzhalter 4">
            <a:extLst>
              <a:ext uri="{FF2B5EF4-FFF2-40B4-BE49-F238E27FC236}">
                <a16:creationId xmlns:a16="http://schemas.microsoft.com/office/drawing/2014/main" id="{A7B978DE-7A8F-FA9C-EAAB-E18860EC986A}"/>
              </a:ext>
            </a:extLst>
          </p:cNvPr>
          <p:cNvSpPr>
            <a:spLocks noGrp="1"/>
          </p:cNvSpPr>
          <p:nvPr>
            <p:ph type="body" sz="quarter" idx="14"/>
          </p:nvPr>
        </p:nvSpPr>
        <p:spPr/>
        <p:txBody>
          <a:bodyPr/>
          <a:lstStyle/>
          <a:p>
            <a:pPr lvl="3"/>
            <a:r>
              <a:rPr lang="en-GB" dirty="0"/>
              <a:t>ESO Colours &amp; Shades</a:t>
            </a:r>
          </a:p>
          <a:p>
            <a:r>
              <a:rPr lang="en-GB" dirty="0"/>
              <a:t>You can create your own infographics by either using our dedicated </a:t>
            </a:r>
            <a:r>
              <a:rPr lang="en-GB" i="1" dirty="0"/>
              <a:t>1_ST+WB UNI </a:t>
            </a:r>
            <a:r>
              <a:rPr lang="en-GB" dirty="0"/>
              <a:t>template </a:t>
            </a:r>
            <a:r>
              <a:rPr lang="en-GB" dirty="0" err="1"/>
              <a:t>powerpoints</a:t>
            </a:r>
            <a:r>
              <a:rPr lang="en-GB" dirty="0"/>
              <a:t> or by using </a:t>
            </a:r>
            <a:r>
              <a:rPr lang="en-GB" dirty="0" err="1"/>
              <a:t>Powerpoint’s</a:t>
            </a:r>
            <a:r>
              <a:rPr lang="en-GB" dirty="0"/>
              <a:t> built in features and add the ESO colour palette to them.</a:t>
            </a:r>
          </a:p>
        </p:txBody>
      </p:sp>
      <p:sp>
        <p:nvSpPr>
          <p:cNvPr id="6" name="Datumsplatzhalter 5">
            <a:extLst>
              <a:ext uri="{FF2B5EF4-FFF2-40B4-BE49-F238E27FC236}">
                <a16:creationId xmlns:a16="http://schemas.microsoft.com/office/drawing/2014/main" id="{88B53A0A-A875-ABB7-CFA6-51AC5B2BA4D1}"/>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3285695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96D904-1338-32C3-B43C-0AF2481B2944}"/>
              </a:ext>
            </a:extLst>
          </p:cNvPr>
          <p:cNvSpPr>
            <a:spLocks noGrp="1"/>
          </p:cNvSpPr>
          <p:nvPr>
            <p:ph type="title"/>
          </p:nvPr>
        </p:nvSpPr>
        <p:spPr/>
        <p:txBody>
          <a:bodyPr/>
          <a:lstStyle/>
          <a:p>
            <a:r>
              <a:rPr lang="en-GB" dirty="0"/>
              <a:t>Example of a ppt chart</a:t>
            </a:r>
          </a:p>
        </p:txBody>
      </p:sp>
      <p:graphicFrame>
        <p:nvGraphicFramePr>
          <p:cNvPr id="9" name="Inhaltsplatzhalter 8">
            <a:extLst>
              <a:ext uri="{FF2B5EF4-FFF2-40B4-BE49-F238E27FC236}">
                <a16:creationId xmlns:a16="http://schemas.microsoft.com/office/drawing/2014/main" id="{AE01D57F-CB73-54C7-5BAC-0BCB6268F03F}"/>
              </a:ext>
            </a:extLst>
          </p:cNvPr>
          <p:cNvGraphicFramePr>
            <a:graphicFrameLocks noGrp="1"/>
          </p:cNvGraphicFramePr>
          <p:nvPr>
            <p:ph idx="1"/>
            <p:extLst>
              <p:ext uri="{D42A27DB-BD31-4B8C-83A1-F6EECF244321}">
                <p14:modId xmlns:p14="http://schemas.microsoft.com/office/powerpoint/2010/main" val="2930357625"/>
              </p:ext>
            </p:extLst>
          </p:nvPr>
        </p:nvGraphicFramePr>
        <p:xfrm>
          <a:off x="936625" y="2016125"/>
          <a:ext cx="10317163" cy="3905250"/>
        </p:xfrm>
        <a:graphic>
          <a:graphicData uri="http://schemas.openxmlformats.org/drawingml/2006/chart">
            <c:chart xmlns:c="http://schemas.openxmlformats.org/drawingml/2006/chart" xmlns:r="http://schemas.openxmlformats.org/officeDocument/2006/relationships" r:id="rId2"/>
          </a:graphicData>
        </a:graphic>
      </p:graphicFrame>
      <p:sp>
        <p:nvSpPr>
          <p:cNvPr id="4" name="Untertitel 3">
            <a:extLst>
              <a:ext uri="{FF2B5EF4-FFF2-40B4-BE49-F238E27FC236}">
                <a16:creationId xmlns:a16="http://schemas.microsoft.com/office/drawing/2014/main" id="{5DFD4ADA-907F-56ED-57FB-EFAE54027B1B}"/>
              </a:ext>
            </a:extLst>
          </p:cNvPr>
          <p:cNvSpPr>
            <a:spLocks noGrp="1"/>
          </p:cNvSpPr>
          <p:nvPr>
            <p:ph type="subTitle" sz="quarter" idx="12"/>
          </p:nvPr>
        </p:nvSpPr>
        <p:spPr/>
        <p:txBody>
          <a:bodyPr/>
          <a:lstStyle/>
          <a:p>
            <a:r>
              <a:rPr lang="en-GB" dirty="0"/>
              <a:t>Using the layout slide 1_ST+WB UNI</a:t>
            </a:r>
          </a:p>
        </p:txBody>
      </p:sp>
      <p:sp>
        <p:nvSpPr>
          <p:cNvPr id="5" name="Fußzeilenplatzhalter 4">
            <a:extLst>
              <a:ext uri="{FF2B5EF4-FFF2-40B4-BE49-F238E27FC236}">
                <a16:creationId xmlns:a16="http://schemas.microsoft.com/office/drawing/2014/main" id="{4EB62C6D-A3CC-DBF5-C6B5-0614C594A3FB}"/>
              </a:ext>
            </a:extLst>
          </p:cNvPr>
          <p:cNvSpPr>
            <a:spLocks noGrp="1"/>
          </p:cNvSpPr>
          <p:nvPr>
            <p:ph type="ftr" sz="quarter" idx="13"/>
          </p:nvPr>
        </p:nvSpPr>
        <p:spPr/>
        <p:txBody>
          <a:bodyPr/>
          <a:lstStyle/>
          <a:p>
            <a:r>
              <a:rPr lang="en-US"/>
              <a:t>Please insert title in the footer </a:t>
            </a:r>
            <a:r>
              <a:rPr lang="en-US" i="1"/>
              <a:t>Name, Date and Occasion in Italics</a:t>
            </a:r>
            <a:endParaRPr lang="de-CH" i="1"/>
          </a:p>
        </p:txBody>
      </p:sp>
      <p:sp>
        <p:nvSpPr>
          <p:cNvPr id="6" name="Datumsplatzhalter 5">
            <a:extLst>
              <a:ext uri="{FF2B5EF4-FFF2-40B4-BE49-F238E27FC236}">
                <a16:creationId xmlns:a16="http://schemas.microsoft.com/office/drawing/2014/main" id="{D817DF80-936D-6B14-B79A-7DD5C5A6C872}"/>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1514370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0FE07D2-0054-CBEF-D819-600834ED7832}"/>
              </a:ext>
            </a:extLst>
          </p:cNvPr>
          <p:cNvSpPr>
            <a:spLocks noGrp="1"/>
          </p:cNvSpPr>
          <p:nvPr>
            <p:ph type="title"/>
          </p:nvPr>
        </p:nvSpPr>
        <p:spPr/>
        <p:txBody>
          <a:bodyPr/>
          <a:lstStyle/>
          <a:p>
            <a:r>
              <a:rPr lang="en-GB" dirty="0"/>
              <a:t>Image slides</a:t>
            </a:r>
          </a:p>
        </p:txBody>
      </p:sp>
      <p:sp>
        <p:nvSpPr>
          <p:cNvPr id="7" name="Textplatzhalter 6">
            <a:extLst>
              <a:ext uri="{FF2B5EF4-FFF2-40B4-BE49-F238E27FC236}">
                <a16:creationId xmlns:a16="http://schemas.microsoft.com/office/drawing/2014/main" id="{0A521A3C-979B-9CEC-F6A1-11589A11329D}"/>
              </a:ext>
            </a:extLst>
          </p:cNvPr>
          <p:cNvSpPr>
            <a:spLocks noGrp="1"/>
          </p:cNvSpPr>
          <p:nvPr>
            <p:ph type="body" sz="quarter" idx="16"/>
          </p:nvPr>
        </p:nvSpPr>
        <p:spPr/>
        <p:txBody>
          <a:bodyPr/>
          <a:lstStyle/>
          <a:p>
            <a:r>
              <a:rPr lang="en-GB" dirty="0"/>
              <a:t>This is to highlight one specific image and include a longer text. </a:t>
            </a:r>
          </a:p>
          <a:p>
            <a:r>
              <a:rPr lang="en-GB" dirty="0"/>
              <a:t>To exchange an image: </a:t>
            </a:r>
          </a:p>
          <a:p>
            <a:r>
              <a:rPr lang="en-GB" dirty="0"/>
              <a:t>Right click on the image, select </a:t>
            </a:r>
            <a:r>
              <a:rPr lang="en-GB" i="1" dirty="0"/>
              <a:t>change image</a:t>
            </a:r>
          </a:p>
        </p:txBody>
      </p:sp>
      <p:pic>
        <p:nvPicPr>
          <p:cNvPr id="9" name="Bildplatzhalter 8" descr="Ein Bild, das schwarz, dunkel, weiß, schließen enthält.&#10;&#10;Automatisch generierte Beschreibung">
            <a:extLst>
              <a:ext uri="{FF2B5EF4-FFF2-40B4-BE49-F238E27FC236}">
                <a16:creationId xmlns:a16="http://schemas.microsoft.com/office/drawing/2014/main" id="{DFCD7CBE-47C3-39D0-0ED1-E997AC487FE4}"/>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l="855" r="855"/>
          <a:stretch>
            <a:fillRect/>
          </a:stretch>
        </p:blipFill>
        <p:spPr/>
      </p:pic>
      <p:sp>
        <p:nvSpPr>
          <p:cNvPr id="12" name="Textplatzhalter 11">
            <a:extLst>
              <a:ext uri="{FF2B5EF4-FFF2-40B4-BE49-F238E27FC236}">
                <a16:creationId xmlns:a16="http://schemas.microsoft.com/office/drawing/2014/main" id="{D4B77F32-B0F8-CC0D-265D-7A4416896E26}"/>
              </a:ext>
            </a:extLst>
          </p:cNvPr>
          <p:cNvSpPr>
            <a:spLocks noGrp="1"/>
          </p:cNvSpPr>
          <p:nvPr>
            <p:ph type="body" sz="quarter" idx="18"/>
          </p:nvPr>
        </p:nvSpPr>
        <p:spPr/>
        <p:txBody>
          <a:bodyPr/>
          <a:lstStyle/>
          <a:p>
            <a:pPr algn="r"/>
            <a:r>
              <a:rPr lang="en-GB" dirty="0"/>
              <a:t>Add an image caption here. </a:t>
            </a:r>
            <a:br>
              <a:rPr lang="en-GB" dirty="0"/>
            </a:br>
            <a:r>
              <a:rPr lang="en-GB" dirty="0"/>
              <a:t>It may be right-aligned if caption is too short</a:t>
            </a:r>
          </a:p>
        </p:txBody>
      </p:sp>
      <p:sp>
        <p:nvSpPr>
          <p:cNvPr id="8" name="Fußzeilenplatzhalter 7">
            <a:extLst>
              <a:ext uri="{FF2B5EF4-FFF2-40B4-BE49-F238E27FC236}">
                <a16:creationId xmlns:a16="http://schemas.microsoft.com/office/drawing/2014/main" id="{DBAA66BF-0BEF-E925-B1EA-9091471FC5D4}"/>
              </a:ext>
            </a:extLst>
          </p:cNvPr>
          <p:cNvSpPr>
            <a:spLocks noGrp="1"/>
          </p:cNvSpPr>
          <p:nvPr>
            <p:ph type="ftr" sz="quarter" idx="19"/>
          </p:nvPr>
        </p:nvSpPr>
        <p:spPr/>
        <p:txBody>
          <a:bodyPr/>
          <a:lstStyle/>
          <a:p>
            <a:r>
              <a:rPr lang="en-US"/>
              <a:t>Please insert title in the footer </a:t>
            </a:r>
            <a:r>
              <a:rPr lang="en-US" i="1"/>
              <a:t>Name, Date and Occasion in Italics</a:t>
            </a:r>
            <a:endParaRPr lang="de-CH" i="1"/>
          </a:p>
        </p:txBody>
      </p:sp>
      <p:sp>
        <p:nvSpPr>
          <p:cNvPr id="11" name="Datumsplatzhalter 10">
            <a:extLst>
              <a:ext uri="{FF2B5EF4-FFF2-40B4-BE49-F238E27FC236}">
                <a16:creationId xmlns:a16="http://schemas.microsoft.com/office/drawing/2014/main" id="{06FA5031-6042-FA17-819D-87FA78E8FA6B}"/>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3577944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descr="Ein Bild, das schwarz, dunkel, weiß, schließen enthält.&#10;&#10;Automatisch generierte Beschreibung">
            <a:extLst>
              <a:ext uri="{FF2B5EF4-FFF2-40B4-BE49-F238E27FC236}">
                <a16:creationId xmlns:a16="http://schemas.microsoft.com/office/drawing/2014/main" id="{DFCD7CBE-47C3-39D0-0ED1-E997AC487FE4}"/>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l="2300" r="2300"/>
          <a:stretch/>
        </p:blipFill>
        <p:spPr/>
      </p:pic>
      <p:sp>
        <p:nvSpPr>
          <p:cNvPr id="4" name="Titel 3">
            <a:extLst>
              <a:ext uri="{FF2B5EF4-FFF2-40B4-BE49-F238E27FC236}">
                <a16:creationId xmlns:a16="http://schemas.microsoft.com/office/drawing/2014/main" id="{D0FE07D2-0054-CBEF-D819-600834ED7832}"/>
              </a:ext>
            </a:extLst>
          </p:cNvPr>
          <p:cNvSpPr>
            <a:spLocks noGrp="1"/>
          </p:cNvSpPr>
          <p:nvPr>
            <p:ph type="title"/>
          </p:nvPr>
        </p:nvSpPr>
        <p:spPr/>
        <p:txBody>
          <a:bodyPr/>
          <a:lstStyle/>
          <a:p>
            <a:r>
              <a:rPr lang="en-GB" dirty="0"/>
              <a:t>Options for more images</a:t>
            </a:r>
          </a:p>
        </p:txBody>
      </p:sp>
      <p:sp>
        <p:nvSpPr>
          <p:cNvPr id="8" name="Fußzeilenplatzhalter 7">
            <a:extLst>
              <a:ext uri="{FF2B5EF4-FFF2-40B4-BE49-F238E27FC236}">
                <a16:creationId xmlns:a16="http://schemas.microsoft.com/office/drawing/2014/main" id="{DBAA66BF-0BEF-E925-B1EA-9091471FC5D4}"/>
              </a:ext>
            </a:extLst>
          </p:cNvPr>
          <p:cNvSpPr>
            <a:spLocks noGrp="1"/>
          </p:cNvSpPr>
          <p:nvPr>
            <p:ph type="ftr" sz="quarter" idx="11"/>
          </p:nvPr>
        </p:nvSpPr>
        <p:spPr/>
        <p:txBody>
          <a:bodyPr/>
          <a:lstStyle/>
          <a:p>
            <a:r>
              <a:rPr lang="en-US"/>
              <a:t>Please insert title in the footer </a:t>
            </a:r>
            <a:r>
              <a:rPr lang="en-US" i="1"/>
              <a:t>Name, Date and Occasion in Italics</a:t>
            </a:r>
            <a:endParaRPr lang="de-CH" i="1"/>
          </a:p>
        </p:txBody>
      </p:sp>
      <p:sp>
        <p:nvSpPr>
          <p:cNvPr id="7" name="Textplatzhalter 6">
            <a:extLst>
              <a:ext uri="{FF2B5EF4-FFF2-40B4-BE49-F238E27FC236}">
                <a16:creationId xmlns:a16="http://schemas.microsoft.com/office/drawing/2014/main" id="{0A521A3C-979B-9CEC-F6A1-11589A11329D}"/>
              </a:ext>
            </a:extLst>
          </p:cNvPr>
          <p:cNvSpPr>
            <a:spLocks noGrp="1"/>
          </p:cNvSpPr>
          <p:nvPr>
            <p:ph type="body" sz="quarter" idx="21"/>
          </p:nvPr>
        </p:nvSpPr>
        <p:spPr/>
        <p:txBody>
          <a:bodyPr/>
          <a:lstStyle/>
          <a:p>
            <a:r>
              <a:rPr lang="en-GB" dirty="0"/>
              <a:t>There are various slide layouts available for more images next to each other</a:t>
            </a:r>
          </a:p>
        </p:txBody>
      </p:sp>
      <p:pic>
        <p:nvPicPr>
          <p:cNvPr id="20" name="Bildplatzhalter 19" descr="Ein Bild, das schwarz, dunkel, weiß, schließen enthält.&#10;&#10;Automatisch generierte Beschreibung">
            <a:extLst>
              <a:ext uri="{FF2B5EF4-FFF2-40B4-BE49-F238E27FC236}">
                <a16:creationId xmlns:a16="http://schemas.microsoft.com/office/drawing/2014/main" id="{90289C1D-DACE-3D0A-AE9C-49B1AD2138FD}"/>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l="2276" r="2276"/>
          <a:stretch>
            <a:fillRect/>
          </a:stretch>
        </p:blipFill>
        <p:spPr/>
      </p:pic>
      <p:pic>
        <p:nvPicPr>
          <p:cNvPr id="22" name="Bildplatzhalter 21" descr="Ein Bild, das schwarz, dunkel, weiß, schließen enthält.&#10;&#10;Automatisch generierte Beschreibung">
            <a:extLst>
              <a:ext uri="{FF2B5EF4-FFF2-40B4-BE49-F238E27FC236}">
                <a16:creationId xmlns:a16="http://schemas.microsoft.com/office/drawing/2014/main" id="{42659033-D9F8-74D0-6742-75BC1BCF2B1D}"/>
              </a:ext>
            </a:extLst>
          </p:cNvPr>
          <p:cNvPicPr>
            <a:picLocks noGrp="1" noChangeAspect="1"/>
          </p:cNvPicPr>
          <p:nvPr>
            <p:ph type="pic" sz="quarter" idx="18"/>
          </p:nvPr>
        </p:nvPicPr>
        <p:blipFill>
          <a:blip r:embed="rId3" cstate="screen">
            <a:extLst>
              <a:ext uri="{28A0092B-C50C-407E-A947-70E740481C1C}">
                <a14:useLocalDpi xmlns:a14="http://schemas.microsoft.com/office/drawing/2010/main"/>
              </a:ext>
            </a:extLst>
          </a:blip>
          <a:srcRect l="2300" r="2300"/>
          <a:stretch>
            <a:fillRect/>
          </a:stretch>
        </p:blipFill>
        <p:spPr/>
      </p:pic>
      <p:sp>
        <p:nvSpPr>
          <p:cNvPr id="10" name="Textplatzhalter 9">
            <a:extLst>
              <a:ext uri="{FF2B5EF4-FFF2-40B4-BE49-F238E27FC236}">
                <a16:creationId xmlns:a16="http://schemas.microsoft.com/office/drawing/2014/main" id="{48D0DF80-F4B0-D9A3-91FC-E0595476218C}"/>
              </a:ext>
            </a:extLst>
          </p:cNvPr>
          <p:cNvSpPr>
            <a:spLocks noGrp="1"/>
          </p:cNvSpPr>
          <p:nvPr>
            <p:ph type="body" sz="quarter" idx="23"/>
          </p:nvPr>
        </p:nvSpPr>
        <p:spPr/>
        <p:txBody>
          <a:bodyPr/>
          <a:lstStyle/>
          <a:p>
            <a:r>
              <a:rPr lang="en-GB" dirty="0"/>
              <a:t>Don’t let the magenta background of the template disturb you. Just click on the icon and add an image. </a:t>
            </a:r>
          </a:p>
        </p:txBody>
      </p:sp>
      <p:sp>
        <p:nvSpPr>
          <p:cNvPr id="2" name="Untertitel 1">
            <a:extLst>
              <a:ext uri="{FF2B5EF4-FFF2-40B4-BE49-F238E27FC236}">
                <a16:creationId xmlns:a16="http://schemas.microsoft.com/office/drawing/2014/main" id="{032856A2-6ED8-966F-C714-2BE6E36DFBCF}"/>
              </a:ext>
            </a:extLst>
          </p:cNvPr>
          <p:cNvSpPr>
            <a:spLocks noGrp="1"/>
          </p:cNvSpPr>
          <p:nvPr>
            <p:ph type="body" sz="quarter" idx="22"/>
          </p:nvPr>
        </p:nvSpPr>
        <p:spPr/>
        <p:txBody>
          <a:bodyPr/>
          <a:lstStyle/>
          <a:p>
            <a:r>
              <a:rPr lang="en-GB" dirty="0"/>
              <a:t>Lorem ipsum dolor sit amet,</a:t>
            </a:r>
          </a:p>
          <a:p>
            <a:r>
              <a:rPr lang="en-GB" dirty="0"/>
              <a:t>consectetuer adipiscing elit. Aenean commodo ligula eget dolor. </a:t>
            </a:r>
          </a:p>
        </p:txBody>
      </p:sp>
      <p:sp>
        <p:nvSpPr>
          <p:cNvPr id="16" name="Datumsplatzhalter 15">
            <a:extLst>
              <a:ext uri="{FF2B5EF4-FFF2-40B4-BE49-F238E27FC236}">
                <a16:creationId xmlns:a16="http://schemas.microsoft.com/office/drawing/2014/main" id="{D5CC0751-5655-5CF6-5759-C2078E8551FC}"/>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3985652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Bildplatzhalter 58" descr="Ein Bild, das schwarz, dunkel, weiß, schließen enthält.&#10;&#10;Automatisch generierte Beschreibung">
            <a:extLst>
              <a:ext uri="{FF2B5EF4-FFF2-40B4-BE49-F238E27FC236}">
                <a16:creationId xmlns:a16="http://schemas.microsoft.com/office/drawing/2014/main" id="{CCB1611E-6A3F-F6F8-F416-AE904A5DA6C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61" name="Bildplatzhalter 60" descr="Ein Bild, das schwarz, dunkel, weiß, schließen enthält.&#10;&#10;Automatisch generierte Beschreibung">
            <a:extLst>
              <a:ext uri="{FF2B5EF4-FFF2-40B4-BE49-F238E27FC236}">
                <a16:creationId xmlns:a16="http://schemas.microsoft.com/office/drawing/2014/main" id="{7BC1CB12-3E1D-408B-6DBE-9E7AF9BFF38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985" r="985"/>
          <a:stretch>
            <a:fillRect/>
          </a:stretch>
        </p:blipFill>
        <p:spPr/>
      </p:pic>
      <p:sp>
        <p:nvSpPr>
          <p:cNvPr id="15" name="Titel 14">
            <a:extLst>
              <a:ext uri="{FF2B5EF4-FFF2-40B4-BE49-F238E27FC236}">
                <a16:creationId xmlns:a16="http://schemas.microsoft.com/office/drawing/2014/main" id="{974FF8BC-97DC-8920-B04B-4A21E9FFC257}"/>
              </a:ext>
            </a:extLst>
          </p:cNvPr>
          <p:cNvSpPr>
            <a:spLocks noGrp="1"/>
          </p:cNvSpPr>
          <p:nvPr>
            <p:ph type="title"/>
          </p:nvPr>
        </p:nvSpPr>
        <p:spPr/>
        <p:txBody>
          <a:bodyPr/>
          <a:lstStyle/>
          <a:p>
            <a:r>
              <a:rPr lang="en-GB" dirty="0"/>
              <a:t>Image comparison</a:t>
            </a:r>
          </a:p>
        </p:txBody>
      </p:sp>
      <p:sp>
        <p:nvSpPr>
          <p:cNvPr id="18" name="Textplatzhalter 17">
            <a:extLst>
              <a:ext uri="{FF2B5EF4-FFF2-40B4-BE49-F238E27FC236}">
                <a16:creationId xmlns:a16="http://schemas.microsoft.com/office/drawing/2014/main" id="{92E04ED6-1DDC-4433-C4A7-E7F4B024DAEB}"/>
              </a:ext>
            </a:extLst>
          </p:cNvPr>
          <p:cNvSpPr>
            <a:spLocks noGrp="1"/>
          </p:cNvSpPr>
          <p:nvPr>
            <p:ph type="body" sz="quarter" idx="16"/>
          </p:nvPr>
        </p:nvSpPr>
        <p:spPr/>
        <p:txBody>
          <a:bodyPr/>
          <a:lstStyle/>
          <a:p>
            <a:r>
              <a:rPr lang="en-GB" dirty="0"/>
              <a:t>You could use this layout to compare two images or enlarge a section of the main image.</a:t>
            </a:r>
          </a:p>
        </p:txBody>
      </p:sp>
      <p:sp>
        <p:nvSpPr>
          <p:cNvPr id="6" name="Datumsplatzhalter 5">
            <a:extLst>
              <a:ext uri="{FF2B5EF4-FFF2-40B4-BE49-F238E27FC236}">
                <a16:creationId xmlns:a16="http://schemas.microsoft.com/office/drawing/2014/main" id="{E5B6647E-FB3A-E3A4-681D-AF5202AE2D77}"/>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25" name="Foliennummernplatzhalter 24">
            <a:extLst>
              <a:ext uri="{FF2B5EF4-FFF2-40B4-BE49-F238E27FC236}">
                <a16:creationId xmlns:a16="http://schemas.microsoft.com/office/drawing/2014/main" id="{E1359843-A0B2-9A4D-6F75-3562290E9763}"/>
              </a:ext>
            </a:extLst>
          </p:cNvPr>
          <p:cNvSpPr>
            <a:spLocks noGrp="1"/>
          </p:cNvSpPr>
          <p:nvPr>
            <p:ph type="sldNum" sz="quarter" idx="4"/>
          </p:nvPr>
        </p:nvSpPr>
        <p:spPr/>
        <p:txBody>
          <a:bodyPr/>
          <a:lstStyle/>
          <a:p>
            <a:fld id="{766D6064-FB9F-4877-ADF1-97150FF2D969}" type="slidenum">
              <a:rPr lang="en-GB" smtClean="0"/>
              <a:pPr/>
              <a:t>15</a:t>
            </a:fld>
            <a:endParaRPr lang="en-GB"/>
          </a:p>
        </p:txBody>
      </p:sp>
    </p:spTree>
    <p:extLst>
      <p:ext uri="{BB962C8B-B14F-4D97-AF65-F5344CB8AC3E}">
        <p14:creationId xmlns:p14="http://schemas.microsoft.com/office/powerpoint/2010/main" val="285477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schwarz, dunkel, weiß, schließen enthält.&#10;&#10;Automatisch generierte Beschreibung">
            <a:extLst>
              <a:ext uri="{FF2B5EF4-FFF2-40B4-BE49-F238E27FC236}">
                <a16:creationId xmlns:a16="http://schemas.microsoft.com/office/drawing/2014/main" id="{A8AAA79F-B149-0982-41D4-AC9F1B15C41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4" name="Titel 3">
            <a:extLst>
              <a:ext uri="{FF2B5EF4-FFF2-40B4-BE49-F238E27FC236}">
                <a16:creationId xmlns:a16="http://schemas.microsoft.com/office/drawing/2014/main" id="{D0FE07D2-0054-CBEF-D819-600834ED7832}"/>
              </a:ext>
            </a:extLst>
          </p:cNvPr>
          <p:cNvSpPr>
            <a:spLocks noGrp="1"/>
          </p:cNvSpPr>
          <p:nvPr>
            <p:ph type="title"/>
          </p:nvPr>
        </p:nvSpPr>
        <p:spPr/>
        <p:txBody>
          <a:bodyPr/>
          <a:lstStyle/>
          <a:p>
            <a:r>
              <a:rPr lang="en-GB" dirty="0"/>
              <a:t>Add headline or remove this box</a:t>
            </a:r>
          </a:p>
        </p:txBody>
      </p:sp>
      <p:sp>
        <p:nvSpPr>
          <p:cNvPr id="7" name="Textplatzhalter 6">
            <a:extLst>
              <a:ext uri="{FF2B5EF4-FFF2-40B4-BE49-F238E27FC236}">
                <a16:creationId xmlns:a16="http://schemas.microsoft.com/office/drawing/2014/main" id="{0A521A3C-979B-9CEC-F6A1-11589A11329D}"/>
              </a:ext>
            </a:extLst>
          </p:cNvPr>
          <p:cNvSpPr>
            <a:spLocks noGrp="1"/>
          </p:cNvSpPr>
          <p:nvPr>
            <p:ph type="body" sz="quarter" idx="12"/>
          </p:nvPr>
        </p:nvSpPr>
        <p:spPr/>
        <p:txBody>
          <a:bodyPr/>
          <a:lstStyle/>
          <a:p>
            <a:r>
              <a:rPr lang="en-GB" dirty="0"/>
              <a:t>If you’d like to use full image backgrounds: Right click on the magenta area, select </a:t>
            </a:r>
            <a:r>
              <a:rPr lang="en-GB" i="1" dirty="0"/>
              <a:t>format background </a:t>
            </a:r>
            <a:r>
              <a:rPr lang="en-GB" dirty="0"/>
              <a:t>and add an image.</a:t>
            </a:r>
          </a:p>
          <a:p>
            <a:r>
              <a:rPr lang="en-GB" b="1" dirty="0"/>
              <a:t>For short sentences or statements: use Arial bold to make the text more visible. </a:t>
            </a:r>
          </a:p>
        </p:txBody>
      </p:sp>
      <p:sp>
        <p:nvSpPr>
          <p:cNvPr id="26" name="SmartArt-Platzhalter 25">
            <a:extLst>
              <a:ext uri="{FF2B5EF4-FFF2-40B4-BE49-F238E27FC236}">
                <a16:creationId xmlns:a16="http://schemas.microsoft.com/office/drawing/2014/main" id="{0897341A-FBF0-F2AE-977F-B0011F73F078}"/>
              </a:ext>
            </a:extLst>
          </p:cNvPr>
          <p:cNvSpPr>
            <a:spLocks noGrp="1"/>
          </p:cNvSpPr>
          <p:nvPr>
            <p:ph type="dgm" sz="quarter" idx="11"/>
          </p:nvPr>
        </p:nvSpPr>
        <p:spPr/>
      </p:sp>
      <p:sp>
        <p:nvSpPr>
          <p:cNvPr id="9" name="Datumsplatzhalter 8">
            <a:extLst>
              <a:ext uri="{FF2B5EF4-FFF2-40B4-BE49-F238E27FC236}">
                <a16:creationId xmlns:a16="http://schemas.microsoft.com/office/drawing/2014/main" id="{7B680400-6500-E0B0-8A12-B409E253BE34}"/>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27" name="Foliennummernplatzhalter 26">
            <a:extLst>
              <a:ext uri="{FF2B5EF4-FFF2-40B4-BE49-F238E27FC236}">
                <a16:creationId xmlns:a16="http://schemas.microsoft.com/office/drawing/2014/main" id="{4B304510-D880-84C4-2ED8-572BFAC9CADC}"/>
              </a:ext>
            </a:extLst>
          </p:cNvPr>
          <p:cNvSpPr>
            <a:spLocks noGrp="1"/>
          </p:cNvSpPr>
          <p:nvPr>
            <p:ph type="sldNum" sz="quarter" idx="4"/>
          </p:nvPr>
        </p:nvSpPr>
        <p:spPr/>
        <p:txBody>
          <a:bodyPr/>
          <a:lstStyle/>
          <a:p>
            <a:fld id="{766D6064-FB9F-4877-ADF1-97150FF2D969}" type="slidenum">
              <a:rPr lang="en-GB" smtClean="0"/>
              <a:pPr/>
              <a:t>16</a:t>
            </a:fld>
            <a:endParaRPr lang="en-GB"/>
          </a:p>
        </p:txBody>
      </p:sp>
    </p:spTree>
    <p:extLst>
      <p:ext uri="{BB962C8B-B14F-4D97-AF65-F5344CB8AC3E}">
        <p14:creationId xmlns:p14="http://schemas.microsoft.com/office/powerpoint/2010/main" val="2429017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Bildplatzhalter 11" descr="Ein Bild, das schwarz, dunkel, weiß, schließen enthält.&#10;&#10;Automatisch generierte Beschreibung">
            <a:extLst>
              <a:ext uri="{FF2B5EF4-FFF2-40B4-BE49-F238E27FC236}">
                <a16:creationId xmlns:a16="http://schemas.microsoft.com/office/drawing/2014/main" id="{9C2943EC-B49C-B312-0140-45702AA93B8F}"/>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l="147" r="147"/>
          <a:stretch/>
        </p:blipFill>
        <p:spPr/>
      </p:pic>
      <p:pic>
        <p:nvPicPr>
          <p:cNvPr id="34" name="Bildplatzhalter 11" descr="Ein Bild, das schwarz, dunkel, weiß, schließen enthält.&#10;&#10;Automatisch generierte Beschreibung">
            <a:extLst>
              <a:ext uri="{FF2B5EF4-FFF2-40B4-BE49-F238E27FC236}">
                <a16:creationId xmlns:a16="http://schemas.microsoft.com/office/drawing/2014/main" id="{0742922A-42D1-7164-5979-A15E4313E9DA}"/>
              </a:ext>
            </a:extLst>
          </p:cNvPr>
          <p:cNvPicPr>
            <a:picLocks noGrp="1" noChangeAspect="1"/>
          </p:cNvPicPr>
          <p:nvPr>
            <p:ph type="pic" sz="quarter" idx="16"/>
          </p:nvPr>
        </p:nvPicPr>
        <p:blipFill rotWithShape="1">
          <a:blip r:embed="rId2" cstate="screen">
            <a:extLst>
              <a:ext uri="{28A0092B-C50C-407E-A947-70E740481C1C}">
                <a14:useLocalDpi xmlns:a14="http://schemas.microsoft.com/office/drawing/2010/main"/>
              </a:ext>
            </a:extLst>
          </a:blip>
          <a:srcRect l="147" r="147"/>
          <a:stretch/>
        </p:blipFill>
        <p:spPr/>
      </p:pic>
      <p:pic>
        <p:nvPicPr>
          <p:cNvPr id="32" name="Bildplatzhalter 11" descr="Ein Bild, das schwarz, dunkel, weiß, schließen enthält.&#10;&#10;Automatisch generierte Beschreibung">
            <a:extLst>
              <a:ext uri="{FF2B5EF4-FFF2-40B4-BE49-F238E27FC236}">
                <a16:creationId xmlns:a16="http://schemas.microsoft.com/office/drawing/2014/main" id="{62A9E39B-4B52-CF99-77AB-CB0840C202A4}"/>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l="147" r="147"/>
          <a:stretch/>
        </p:blipFill>
        <p:spPr/>
      </p:pic>
      <p:sp>
        <p:nvSpPr>
          <p:cNvPr id="7" name="Textplatzhalter 6">
            <a:extLst>
              <a:ext uri="{FF2B5EF4-FFF2-40B4-BE49-F238E27FC236}">
                <a16:creationId xmlns:a16="http://schemas.microsoft.com/office/drawing/2014/main" id="{0A521A3C-979B-9CEC-F6A1-11589A11329D}"/>
              </a:ext>
            </a:extLst>
          </p:cNvPr>
          <p:cNvSpPr>
            <a:spLocks noGrp="1"/>
          </p:cNvSpPr>
          <p:nvPr>
            <p:ph type="body" sz="quarter" idx="19"/>
          </p:nvPr>
        </p:nvSpPr>
        <p:spPr/>
        <p:txBody>
          <a:bodyPr/>
          <a:lstStyle/>
          <a:p>
            <a:r>
              <a:rPr lang="en-GB" b="1" dirty="0"/>
              <a:t>If you can’t access the </a:t>
            </a:r>
            <a:r>
              <a:rPr lang="en-GB" b="1" i="1" dirty="0"/>
              <a:t>place image</a:t>
            </a:r>
            <a:r>
              <a:rPr lang="en-GB" b="1" dirty="0"/>
              <a:t> icon you might need to drag the upper border of the text box down a little. Sorry, </a:t>
            </a:r>
            <a:r>
              <a:rPr lang="en-GB" b="1" dirty="0" err="1"/>
              <a:t>Powerpoint</a:t>
            </a:r>
            <a:r>
              <a:rPr lang="en-GB" b="1" dirty="0"/>
              <a:t>.  </a:t>
            </a:r>
          </a:p>
        </p:txBody>
      </p:sp>
      <p:sp>
        <p:nvSpPr>
          <p:cNvPr id="2" name="Untertitel 1">
            <a:extLst>
              <a:ext uri="{FF2B5EF4-FFF2-40B4-BE49-F238E27FC236}">
                <a16:creationId xmlns:a16="http://schemas.microsoft.com/office/drawing/2014/main" id="{032856A2-6ED8-966F-C714-2BE6E36DFBCF}"/>
              </a:ext>
            </a:extLst>
          </p:cNvPr>
          <p:cNvSpPr>
            <a:spLocks noGrp="1"/>
          </p:cNvSpPr>
          <p:nvPr>
            <p:ph type="body" sz="quarter" idx="20"/>
          </p:nvPr>
        </p:nvSpPr>
        <p:spPr/>
        <p:txBody>
          <a:bodyPr/>
          <a:lstStyle/>
          <a:p>
            <a:r>
              <a:rPr lang="en-GB" b="1" dirty="0"/>
              <a:t>Text in all boxes should begin at the same height. </a:t>
            </a:r>
          </a:p>
        </p:txBody>
      </p:sp>
      <p:sp>
        <p:nvSpPr>
          <p:cNvPr id="9" name="Textplatzhalter 8">
            <a:extLst>
              <a:ext uri="{FF2B5EF4-FFF2-40B4-BE49-F238E27FC236}">
                <a16:creationId xmlns:a16="http://schemas.microsoft.com/office/drawing/2014/main" id="{37BE4AB1-D0A6-62E6-B93B-038A38FCA3F0}"/>
              </a:ext>
            </a:extLst>
          </p:cNvPr>
          <p:cNvSpPr>
            <a:spLocks noGrp="1"/>
          </p:cNvSpPr>
          <p:nvPr>
            <p:ph type="body" sz="quarter" idx="21"/>
          </p:nvPr>
        </p:nvSpPr>
        <p:spPr/>
        <p:txBody>
          <a:bodyPr/>
          <a:lstStyle/>
          <a:p>
            <a:r>
              <a:rPr lang="en-GB" b="1" dirty="0"/>
              <a:t>For this layout, please avoid huge amount of text in these boxes. If you can’t help it please use 15 pt and adjust the font size in the other boxes accordingly. </a:t>
            </a:r>
          </a:p>
        </p:txBody>
      </p:sp>
      <p:sp>
        <p:nvSpPr>
          <p:cNvPr id="42" name="SmartArt-Platzhalter 41">
            <a:extLst>
              <a:ext uri="{FF2B5EF4-FFF2-40B4-BE49-F238E27FC236}">
                <a16:creationId xmlns:a16="http://schemas.microsoft.com/office/drawing/2014/main" id="{2329C7D3-B545-63DF-EA3D-F24A3447E93E}"/>
              </a:ext>
            </a:extLst>
          </p:cNvPr>
          <p:cNvSpPr>
            <a:spLocks noGrp="1"/>
          </p:cNvSpPr>
          <p:nvPr>
            <p:ph type="dgm" sz="quarter" idx="11"/>
          </p:nvPr>
        </p:nvSpPr>
        <p:spPr/>
      </p:sp>
      <p:sp>
        <p:nvSpPr>
          <p:cNvPr id="14" name="Datumsplatzhalter 13">
            <a:extLst>
              <a:ext uri="{FF2B5EF4-FFF2-40B4-BE49-F238E27FC236}">
                <a16:creationId xmlns:a16="http://schemas.microsoft.com/office/drawing/2014/main" id="{18F040CA-08E9-6686-BA70-F3E171AE8E43}"/>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8" name="Fußzeilenplatzhalter 7">
            <a:extLst>
              <a:ext uri="{FF2B5EF4-FFF2-40B4-BE49-F238E27FC236}">
                <a16:creationId xmlns:a16="http://schemas.microsoft.com/office/drawing/2014/main" id="{DBAA66BF-0BEF-E925-B1EA-9091471FC5D4}"/>
              </a:ext>
            </a:extLst>
          </p:cNvPr>
          <p:cNvSpPr>
            <a:spLocks noGrp="1"/>
          </p:cNvSpPr>
          <p:nvPr>
            <p:ph type="ftr" sz="quarter" idx="4294967295"/>
          </p:nvPr>
        </p:nvSpPr>
        <p:spPr>
          <a:xfrm>
            <a:off x="0" y="6445250"/>
            <a:ext cx="10391775" cy="174625"/>
          </a:xfrm>
        </p:spPr>
        <p:txBody>
          <a:bodyPr/>
          <a:lstStyle/>
          <a:p>
            <a:r>
              <a:rPr lang="en-US"/>
              <a:t>Please insert title in the footer Name, Date and Occasion in Italics</a:t>
            </a:r>
            <a:endParaRPr lang="de-CH"/>
          </a:p>
        </p:txBody>
      </p:sp>
      <p:sp>
        <p:nvSpPr>
          <p:cNvPr id="43" name="Foliennummernplatzhalter 42">
            <a:extLst>
              <a:ext uri="{FF2B5EF4-FFF2-40B4-BE49-F238E27FC236}">
                <a16:creationId xmlns:a16="http://schemas.microsoft.com/office/drawing/2014/main" id="{7C9BC408-0481-CFAB-8D10-665C7AD55D99}"/>
              </a:ext>
            </a:extLst>
          </p:cNvPr>
          <p:cNvSpPr>
            <a:spLocks noGrp="1"/>
          </p:cNvSpPr>
          <p:nvPr>
            <p:ph type="sldNum" sz="quarter" idx="4"/>
          </p:nvPr>
        </p:nvSpPr>
        <p:spPr/>
        <p:txBody>
          <a:bodyPr/>
          <a:lstStyle/>
          <a:p>
            <a:fld id="{766D6064-FB9F-4877-ADF1-97150FF2D969}" type="slidenum">
              <a:rPr lang="en-GB" smtClean="0"/>
              <a:pPr/>
              <a:t>17</a:t>
            </a:fld>
            <a:endParaRPr lang="en-GB"/>
          </a:p>
        </p:txBody>
      </p:sp>
    </p:spTree>
    <p:extLst>
      <p:ext uri="{BB962C8B-B14F-4D97-AF65-F5344CB8AC3E}">
        <p14:creationId xmlns:p14="http://schemas.microsoft.com/office/powerpoint/2010/main" val="3787106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platzhalter 11" descr="Ein Bild, das schwarz, dunkel, weiß, schließen enthält.&#10;&#10;Automatisch generierte Beschreibung">
            <a:extLst>
              <a:ext uri="{FF2B5EF4-FFF2-40B4-BE49-F238E27FC236}">
                <a16:creationId xmlns:a16="http://schemas.microsoft.com/office/drawing/2014/main" id="{F67884FB-E07B-9332-5CA4-85502CA95A4E}"/>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t="11" b="11"/>
          <a:stretch/>
        </p:blipFill>
        <p:spPr/>
      </p:pic>
      <p:pic>
        <p:nvPicPr>
          <p:cNvPr id="14" name="Bildplatzhalter 13" descr="Ein Bild, das schwarz, dunkel, weiß, schließen enthält.&#10;&#10;Automatisch generierte Beschreibung">
            <a:extLst>
              <a:ext uri="{FF2B5EF4-FFF2-40B4-BE49-F238E27FC236}">
                <a16:creationId xmlns:a16="http://schemas.microsoft.com/office/drawing/2014/main" id="{EFE39869-111A-BCE2-BA0F-AEA726B58C64}"/>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11" b="11"/>
          <a:stretch/>
        </p:blipFill>
        <p:spPr/>
      </p:pic>
      <p:sp>
        <p:nvSpPr>
          <p:cNvPr id="7" name="Textplatzhalter 6">
            <a:extLst>
              <a:ext uri="{FF2B5EF4-FFF2-40B4-BE49-F238E27FC236}">
                <a16:creationId xmlns:a16="http://schemas.microsoft.com/office/drawing/2014/main" id="{0A521A3C-979B-9CEC-F6A1-11589A11329D}"/>
              </a:ext>
            </a:extLst>
          </p:cNvPr>
          <p:cNvSpPr>
            <a:spLocks noGrp="1"/>
          </p:cNvSpPr>
          <p:nvPr>
            <p:ph type="body" sz="quarter" idx="15"/>
          </p:nvPr>
        </p:nvSpPr>
        <p:spPr/>
        <p:txBody>
          <a:bodyPr/>
          <a:lstStyle/>
          <a:p>
            <a:r>
              <a:rPr lang="en-GB" b="1" dirty="0"/>
              <a:t>There are layout variants for full background images with 1, 2, 3, 4, and 6 images. </a:t>
            </a:r>
          </a:p>
        </p:txBody>
      </p:sp>
      <p:sp>
        <p:nvSpPr>
          <p:cNvPr id="2" name="Untertitel 1">
            <a:extLst>
              <a:ext uri="{FF2B5EF4-FFF2-40B4-BE49-F238E27FC236}">
                <a16:creationId xmlns:a16="http://schemas.microsoft.com/office/drawing/2014/main" id="{032856A2-6ED8-966F-C714-2BE6E36DFBCF}"/>
              </a:ext>
            </a:extLst>
          </p:cNvPr>
          <p:cNvSpPr>
            <a:spLocks noGrp="1"/>
          </p:cNvSpPr>
          <p:nvPr>
            <p:ph type="body" sz="quarter" idx="16"/>
          </p:nvPr>
        </p:nvSpPr>
        <p:spPr/>
        <p:txBody>
          <a:bodyPr/>
          <a:lstStyle/>
          <a:p>
            <a:r>
              <a:rPr lang="en-GB" b="1" dirty="0"/>
              <a:t>You can place these text boxes differently depending on the motive of your background image. </a:t>
            </a:r>
          </a:p>
        </p:txBody>
      </p:sp>
      <p:sp>
        <p:nvSpPr>
          <p:cNvPr id="31" name="SmartArt-Platzhalter 30">
            <a:extLst>
              <a:ext uri="{FF2B5EF4-FFF2-40B4-BE49-F238E27FC236}">
                <a16:creationId xmlns:a16="http://schemas.microsoft.com/office/drawing/2014/main" id="{01966CCF-3168-DA5B-CB64-E6EDB1643C1D}"/>
              </a:ext>
            </a:extLst>
          </p:cNvPr>
          <p:cNvSpPr>
            <a:spLocks noGrp="1"/>
          </p:cNvSpPr>
          <p:nvPr>
            <p:ph type="dgm" sz="quarter" idx="11"/>
          </p:nvPr>
        </p:nvSpPr>
        <p:spPr/>
      </p:sp>
      <p:sp>
        <p:nvSpPr>
          <p:cNvPr id="10" name="Datumsplatzhalter 9">
            <a:extLst>
              <a:ext uri="{FF2B5EF4-FFF2-40B4-BE49-F238E27FC236}">
                <a16:creationId xmlns:a16="http://schemas.microsoft.com/office/drawing/2014/main" id="{72F2FE1B-3496-BFA5-946E-04DBF6F08277}"/>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32" name="Foliennummernplatzhalter 31">
            <a:extLst>
              <a:ext uri="{FF2B5EF4-FFF2-40B4-BE49-F238E27FC236}">
                <a16:creationId xmlns:a16="http://schemas.microsoft.com/office/drawing/2014/main" id="{D8905DE0-BCD4-FBE6-B9A1-5A0185AE9C72}"/>
              </a:ext>
            </a:extLst>
          </p:cNvPr>
          <p:cNvSpPr>
            <a:spLocks noGrp="1"/>
          </p:cNvSpPr>
          <p:nvPr>
            <p:ph type="sldNum" sz="quarter" idx="4"/>
          </p:nvPr>
        </p:nvSpPr>
        <p:spPr/>
        <p:txBody>
          <a:bodyPr/>
          <a:lstStyle/>
          <a:p>
            <a:fld id="{766D6064-FB9F-4877-ADF1-97150FF2D969}" type="slidenum">
              <a:rPr lang="en-GB" smtClean="0"/>
              <a:pPr/>
              <a:t>18</a:t>
            </a:fld>
            <a:endParaRPr lang="en-GB"/>
          </a:p>
        </p:txBody>
      </p:sp>
    </p:spTree>
    <p:extLst>
      <p:ext uri="{BB962C8B-B14F-4D97-AF65-F5344CB8AC3E}">
        <p14:creationId xmlns:p14="http://schemas.microsoft.com/office/powerpoint/2010/main" val="1251889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Bildplatzhalter 58" descr="Ein Bild, das schwarz, dunkel, weiß, schließen enthält.&#10;&#10;Automatisch generierte Beschreibung">
            <a:extLst>
              <a:ext uri="{FF2B5EF4-FFF2-40B4-BE49-F238E27FC236}">
                <a16:creationId xmlns:a16="http://schemas.microsoft.com/office/drawing/2014/main" id="{CCB1611E-6A3F-F6F8-F416-AE904A5DA6C6}"/>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pic>
        <p:nvPicPr>
          <p:cNvPr id="61" name="Bildplatzhalter 60" descr="Ein Bild, das schwarz, dunkel, weiß, schließen enthält.&#10;&#10;Automatisch generierte Beschreibung">
            <a:extLst>
              <a:ext uri="{FF2B5EF4-FFF2-40B4-BE49-F238E27FC236}">
                <a16:creationId xmlns:a16="http://schemas.microsoft.com/office/drawing/2014/main" id="{7BC1CB12-3E1D-408B-6DBE-9E7AF9BFF38C}"/>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l="19863" r="19863"/>
          <a:stretch/>
        </p:blipFill>
        <p:spPr/>
      </p:pic>
      <p:sp>
        <p:nvSpPr>
          <p:cNvPr id="15" name="Titel 14">
            <a:extLst>
              <a:ext uri="{FF2B5EF4-FFF2-40B4-BE49-F238E27FC236}">
                <a16:creationId xmlns:a16="http://schemas.microsoft.com/office/drawing/2014/main" id="{974FF8BC-97DC-8920-B04B-4A21E9FFC257}"/>
              </a:ext>
            </a:extLst>
          </p:cNvPr>
          <p:cNvSpPr>
            <a:spLocks noGrp="1"/>
          </p:cNvSpPr>
          <p:nvPr>
            <p:ph type="title"/>
          </p:nvPr>
        </p:nvSpPr>
        <p:spPr/>
        <p:txBody>
          <a:bodyPr/>
          <a:lstStyle/>
          <a:p>
            <a:r>
              <a:rPr lang="en-GB" dirty="0"/>
              <a:t>Comparison</a:t>
            </a:r>
          </a:p>
        </p:txBody>
      </p:sp>
      <p:sp>
        <p:nvSpPr>
          <p:cNvPr id="18" name="Textplatzhalter 17">
            <a:extLst>
              <a:ext uri="{FF2B5EF4-FFF2-40B4-BE49-F238E27FC236}">
                <a16:creationId xmlns:a16="http://schemas.microsoft.com/office/drawing/2014/main" id="{92E04ED6-1DDC-4433-C4A7-E7F4B024DAEB}"/>
              </a:ext>
            </a:extLst>
          </p:cNvPr>
          <p:cNvSpPr>
            <a:spLocks noGrp="1"/>
          </p:cNvSpPr>
          <p:nvPr>
            <p:ph type="body" sz="quarter" idx="19"/>
          </p:nvPr>
        </p:nvSpPr>
        <p:spPr/>
        <p:txBody>
          <a:bodyPr/>
          <a:lstStyle/>
          <a:p>
            <a:r>
              <a:rPr lang="en-GB" dirty="0"/>
              <a:t>We’re offering a lot of different layout variations. Feel free to play with them or to neglect them. </a:t>
            </a:r>
          </a:p>
        </p:txBody>
      </p:sp>
      <p:sp>
        <p:nvSpPr>
          <p:cNvPr id="6" name="Datumsplatzhalter 5">
            <a:extLst>
              <a:ext uri="{FF2B5EF4-FFF2-40B4-BE49-F238E27FC236}">
                <a16:creationId xmlns:a16="http://schemas.microsoft.com/office/drawing/2014/main" id="{F0572D45-42D5-C4F0-EE5E-150A6E393479}"/>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25" name="Foliennummernplatzhalter 24">
            <a:extLst>
              <a:ext uri="{FF2B5EF4-FFF2-40B4-BE49-F238E27FC236}">
                <a16:creationId xmlns:a16="http://schemas.microsoft.com/office/drawing/2014/main" id="{F60DDC74-EDD2-152B-93C6-3FE29B961E2F}"/>
              </a:ext>
            </a:extLst>
          </p:cNvPr>
          <p:cNvSpPr>
            <a:spLocks noGrp="1"/>
          </p:cNvSpPr>
          <p:nvPr>
            <p:ph type="sldNum" sz="quarter" idx="4"/>
          </p:nvPr>
        </p:nvSpPr>
        <p:spPr/>
        <p:txBody>
          <a:bodyPr/>
          <a:lstStyle/>
          <a:p>
            <a:fld id="{766D6064-FB9F-4877-ADF1-97150FF2D969}" type="slidenum">
              <a:rPr lang="en-GB" smtClean="0"/>
              <a:pPr/>
              <a:t>19</a:t>
            </a:fld>
            <a:endParaRPr lang="en-GB"/>
          </a:p>
        </p:txBody>
      </p:sp>
    </p:spTree>
    <p:extLst>
      <p:ext uri="{BB962C8B-B14F-4D97-AF65-F5344CB8AC3E}">
        <p14:creationId xmlns:p14="http://schemas.microsoft.com/office/powerpoint/2010/main" val="620338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platzhalter 13" descr="Ein Bild, das schwarz, dunkel, weiß, schließen enthält.&#10;&#10;Automatisch generierte Beschreibung">
            <a:extLst>
              <a:ext uri="{FF2B5EF4-FFF2-40B4-BE49-F238E27FC236}">
                <a16:creationId xmlns:a16="http://schemas.microsoft.com/office/drawing/2014/main" id="{3E0C7D3C-28D8-AD13-B8D0-F2191806FF23}"/>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l="6" r="6"/>
          <a:stretch>
            <a:fillRect/>
          </a:stretch>
        </p:blipFill>
        <p:spPr/>
      </p:pic>
      <p:sp>
        <p:nvSpPr>
          <p:cNvPr id="6" name="Titel 5">
            <a:extLst>
              <a:ext uri="{FF2B5EF4-FFF2-40B4-BE49-F238E27FC236}">
                <a16:creationId xmlns:a16="http://schemas.microsoft.com/office/drawing/2014/main" id="{B69E974B-8FA9-F43A-2EA5-0FF5710BBCD4}"/>
              </a:ext>
            </a:extLst>
          </p:cNvPr>
          <p:cNvSpPr>
            <a:spLocks noGrp="1"/>
          </p:cNvSpPr>
          <p:nvPr>
            <p:ph type="title"/>
          </p:nvPr>
        </p:nvSpPr>
        <p:spPr/>
        <p:txBody>
          <a:bodyPr/>
          <a:lstStyle/>
          <a:p>
            <a:r>
              <a:rPr lang="en-GB" dirty="0"/>
              <a:t>Gallery</a:t>
            </a:r>
          </a:p>
        </p:txBody>
      </p:sp>
      <p:pic>
        <p:nvPicPr>
          <p:cNvPr id="16" name="Bildplatzhalter 15" descr="Ein Bild, das schwarz, dunkel, weiß, schließen enthält.&#10;&#10;Automatisch generierte Beschreibung">
            <a:extLst>
              <a:ext uri="{FF2B5EF4-FFF2-40B4-BE49-F238E27FC236}">
                <a16:creationId xmlns:a16="http://schemas.microsoft.com/office/drawing/2014/main" id="{78499D4A-AA4E-C024-08E2-6CF059B570FE}"/>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l="23" r="23"/>
          <a:stretch>
            <a:fillRect/>
          </a:stretch>
        </p:blipFill>
        <p:spPr/>
      </p:pic>
      <p:pic>
        <p:nvPicPr>
          <p:cNvPr id="18" name="Bildplatzhalter 17" descr="Ein Bild, das schwarz, dunkel, weiß, schließen enthält.&#10;&#10;Automatisch generierte Beschreibung">
            <a:extLst>
              <a:ext uri="{FF2B5EF4-FFF2-40B4-BE49-F238E27FC236}">
                <a16:creationId xmlns:a16="http://schemas.microsoft.com/office/drawing/2014/main" id="{5298200A-AD17-749A-336A-1028226672C1}"/>
              </a:ext>
            </a:extLst>
          </p:cNvPr>
          <p:cNvPicPr>
            <a:picLocks noGrp="1" noChangeAspect="1"/>
          </p:cNvPicPr>
          <p:nvPr>
            <p:ph type="pic" sz="quarter" idx="27"/>
          </p:nvPr>
        </p:nvPicPr>
        <p:blipFill>
          <a:blip r:embed="rId4" cstate="screen">
            <a:extLst>
              <a:ext uri="{28A0092B-C50C-407E-A947-70E740481C1C}">
                <a14:useLocalDpi xmlns:a14="http://schemas.microsoft.com/office/drawing/2010/main"/>
              </a:ext>
            </a:extLst>
          </a:blip>
          <a:srcRect t="85" b="85"/>
          <a:stretch>
            <a:fillRect/>
          </a:stretch>
        </p:blipFill>
        <p:spPr/>
      </p:pic>
      <p:pic>
        <p:nvPicPr>
          <p:cNvPr id="22" name="Bildplatzhalter 21" descr="Ein Bild, das schwarz, dunkel, weiß, schließen enthält.&#10;&#10;Automatisch generierte Beschreibung">
            <a:extLst>
              <a:ext uri="{FF2B5EF4-FFF2-40B4-BE49-F238E27FC236}">
                <a16:creationId xmlns:a16="http://schemas.microsoft.com/office/drawing/2014/main" id="{4F41D2C9-1A58-A95B-9C39-F81DB83FEA5A}"/>
              </a:ext>
            </a:extLst>
          </p:cNvPr>
          <p:cNvPicPr>
            <a:picLocks noGrp="1" noChangeAspect="1"/>
          </p:cNvPicPr>
          <p:nvPr>
            <p:ph type="pic" sz="quarter" idx="28"/>
          </p:nvPr>
        </p:nvPicPr>
        <p:blipFill>
          <a:blip r:embed="rId5" cstate="screen">
            <a:extLst>
              <a:ext uri="{28A0092B-C50C-407E-A947-70E740481C1C}">
                <a14:useLocalDpi xmlns:a14="http://schemas.microsoft.com/office/drawing/2010/main"/>
              </a:ext>
            </a:extLst>
          </a:blip>
          <a:srcRect l="24" r="24"/>
          <a:stretch>
            <a:fillRect/>
          </a:stretch>
        </p:blipFill>
        <p:spPr/>
      </p:pic>
      <p:pic>
        <p:nvPicPr>
          <p:cNvPr id="24" name="Bildplatzhalter 23" descr="Ein Bild, das schwarz, dunkel, weiß, schließen enthält.&#10;&#10;Automatisch generierte Beschreibung">
            <a:extLst>
              <a:ext uri="{FF2B5EF4-FFF2-40B4-BE49-F238E27FC236}">
                <a16:creationId xmlns:a16="http://schemas.microsoft.com/office/drawing/2014/main" id="{3EBF99CE-89A2-815C-A0B3-783D7A68019A}"/>
              </a:ext>
            </a:extLst>
          </p:cNvPr>
          <p:cNvPicPr>
            <a:picLocks noGrp="1" noChangeAspect="1"/>
          </p:cNvPicPr>
          <p:nvPr>
            <p:ph type="pic" sz="quarter" idx="29"/>
          </p:nvPr>
        </p:nvPicPr>
        <p:blipFill>
          <a:blip r:embed="rId6" cstate="screen">
            <a:extLst>
              <a:ext uri="{28A0092B-C50C-407E-A947-70E740481C1C}">
                <a14:useLocalDpi xmlns:a14="http://schemas.microsoft.com/office/drawing/2010/main"/>
              </a:ext>
            </a:extLst>
          </a:blip>
          <a:srcRect l="17" r="17"/>
          <a:stretch>
            <a:fillRect/>
          </a:stretch>
        </p:blipFill>
        <p:spPr/>
      </p:pic>
      <p:pic>
        <p:nvPicPr>
          <p:cNvPr id="20" name="Bildplatzhalter 19" descr="Ein Bild, das schwarz, dunkel, weiß, schließen enthält.&#10;&#10;Automatisch generierte Beschreibung">
            <a:extLst>
              <a:ext uri="{FF2B5EF4-FFF2-40B4-BE49-F238E27FC236}">
                <a16:creationId xmlns:a16="http://schemas.microsoft.com/office/drawing/2014/main" id="{B068B6B3-85F4-99BD-5D9E-51012E95DF2A}"/>
              </a:ext>
            </a:extLst>
          </p:cNvPr>
          <p:cNvPicPr>
            <a:picLocks noGrp="1" noChangeAspect="1"/>
          </p:cNvPicPr>
          <p:nvPr>
            <p:ph type="pic" sz="quarter" idx="30"/>
          </p:nvPr>
        </p:nvPicPr>
        <p:blipFill>
          <a:blip r:embed="rId3" cstate="screen">
            <a:extLst>
              <a:ext uri="{28A0092B-C50C-407E-A947-70E740481C1C}">
                <a14:useLocalDpi xmlns:a14="http://schemas.microsoft.com/office/drawing/2010/main"/>
              </a:ext>
            </a:extLst>
          </a:blip>
          <a:srcRect l="23" r="23"/>
          <a:stretch>
            <a:fillRect/>
          </a:stretch>
        </p:blipFill>
        <p:spPr/>
      </p:pic>
      <p:sp>
        <p:nvSpPr>
          <p:cNvPr id="10" name="Datumsplatzhalter 9">
            <a:extLst>
              <a:ext uri="{FF2B5EF4-FFF2-40B4-BE49-F238E27FC236}">
                <a16:creationId xmlns:a16="http://schemas.microsoft.com/office/drawing/2014/main" id="{F818ABEF-AC25-7923-5BD7-5F9288A137AC}"/>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42" name="Foliennummernplatzhalter 41">
            <a:extLst>
              <a:ext uri="{FF2B5EF4-FFF2-40B4-BE49-F238E27FC236}">
                <a16:creationId xmlns:a16="http://schemas.microsoft.com/office/drawing/2014/main" id="{D680612D-7A0E-A05B-7047-E54687FAE240}"/>
              </a:ext>
            </a:extLst>
          </p:cNvPr>
          <p:cNvSpPr>
            <a:spLocks noGrp="1"/>
          </p:cNvSpPr>
          <p:nvPr>
            <p:ph type="sldNum" sz="quarter" idx="4"/>
          </p:nvPr>
        </p:nvSpPr>
        <p:spPr/>
        <p:txBody>
          <a:bodyPr/>
          <a:lstStyle/>
          <a:p>
            <a:fld id="{766D6064-FB9F-4877-ADF1-97150FF2D969}" type="slidenum">
              <a:rPr lang="en-GB" smtClean="0"/>
              <a:pPr/>
              <a:t>20</a:t>
            </a:fld>
            <a:endParaRPr lang="en-GB"/>
          </a:p>
        </p:txBody>
      </p:sp>
    </p:spTree>
    <p:extLst>
      <p:ext uri="{BB962C8B-B14F-4D97-AF65-F5344CB8AC3E}">
        <p14:creationId xmlns:p14="http://schemas.microsoft.com/office/powerpoint/2010/main" val="2623365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61ECB948-B85F-00E7-C0C4-1A398C9600F1}"/>
              </a:ext>
            </a:extLst>
          </p:cNvPr>
          <p:cNvSpPr>
            <a:spLocks noGrp="1"/>
          </p:cNvSpPr>
          <p:nvPr>
            <p:ph type="title"/>
          </p:nvPr>
        </p:nvSpPr>
        <p:spPr/>
        <p:txBody>
          <a:bodyPr/>
          <a:lstStyle/>
          <a:p>
            <a:r>
              <a:rPr lang="en-GB" dirty="0"/>
              <a:t>«This is a layout for a long quote. Quotes generally are a good tool to break the monotonous flow of a presentation. It should not exceed 5 lines of text.»</a:t>
            </a:r>
          </a:p>
        </p:txBody>
      </p:sp>
      <p:sp>
        <p:nvSpPr>
          <p:cNvPr id="23" name="Fußzeilenplatzhalter 22">
            <a:extLst>
              <a:ext uri="{FF2B5EF4-FFF2-40B4-BE49-F238E27FC236}">
                <a16:creationId xmlns:a16="http://schemas.microsoft.com/office/drawing/2014/main" id="{982963D9-603C-5AA9-B19D-375B5B173E56}"/>
              </a:ext>
            </a:extLst>
          </p:cNvPr>
          <p:cNvSpPr>
            <a:spLocks noGrp="1"/>
          </p:cNvSpPr>
          <p:nvPr>
            <p:ph type="ftr" sz="quarter" idx="10"/>
          </p:nvPr>
        </p:nvSpPr>
        <p:spPr/>
        <p:txBody>
          <a:bodyPr/>
          <a:lstStyle/>
          <a:p>
            <a:r>
              <a:rPr lang="en-US"/>
              <a:t>Please insert title in the footer </a:t>
            </a:r>
            <a:r>
              <a:rPr lang="en-US" i="1"/>
              <a:t>Name, Date and Occasion in Italics</a:t>
            </a:r>
            <a:endParaRPr lang="de-CH" i="1"/>
          </a:p>
        </p:txBody>
      </p:sp>
      <p:pic>
        <p:nvPicPr>
          <p:cNvPr id="21" name="Bildplatzhalter 20" descr="Ein Bild, das Text, Mann, Person enthält.&#10;&#10;Automatisch generierte Beschreibung">
            <a:extLst>
              <a:ext uri="{FF2B5EF4-FFF2-40B4-BE49-F238E27FC236}">
                <a16:creationId xmlns:a16="http://schemas.microsoft.com/office/drawing/2014/main" id="{A2FF4D12-0386-4CEB-5028-48C7D846CAE5}"/>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p:pic>
      <p:sp>
        <p:nvSpPr>
          <p:cNvPr id="11" name="Textplatzhalter 10">
            <a:extLst>
              <a:ext uri="{FF2B5EF4-FFF2-40B4-BE49-F238E27FC236}">
                <a16:creationId xmlns:a16="http://schemas.microsoft.com/office/drawing/2014/main" id="{E15D247F-134F-E1F9-18E5-E997DD2D5446}"/>
              </a:ext>
            </a:extLst>
          </p:cNvPr>
          <p:cNvSpPr>
            <a:spLocks noGrp="1"/>
          </p:cNvSpPr>
          <p:nvPr>
            <p:ph type="body" sz="quarter" idx="13"/>
          </p:nvPr>
        </p:nvSpPr>
        <p:spPr/>
        <p:txBody>
          <a:bodyPr/>
          <a:lstStyle/>
          <a:p>
            <a:r>
              <a:rPr lang="en-GB" dirty="0"/>
              <a:t>Galileo Galilei</a:t>
            </a:r>
          </a:p>
          <a:p>
            <a:pPr lvl="1"/>
            <a:r>
              <a:rPr lang="en-GB" dirty="0"/>
              <a:t>Renaissance Genius</a:t>
            </a:r>
          </a:p>
        </p:txBody>
      </p:sp>
      <p:sp>
        <p:nvSpPr>
          <p:cNvPr id="6" name="Datumsplatzhalter 5">
            <a:extLst>
              <a:ext uri="{FF2B5EF4-FFF2-40B4-BE49-F238E27FC236}">
                <a16:creationId xmlns:a16="http://schemas.microsoft.com/office/drawing/2014/main" id="{4C032E0F-8A7C-76FB-EF36-D7B41108070F}"/>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766469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61ECB948-B85F-00E7-C0C4-1A398C9600F1}"/>
              </a:ext>
            </a:extLst>
          </p:cNvPr>
          <p:cNvSpPr>
            <a:spLocks noGrp="1"/>
          </p:cNvSpPr>
          <p:nvPr>
            <p:ph type="title"/>
          </p:nvPr>
        </p:nvSpPr>
        <p:spPr/>
        <p:txBody>
          <a:bodyPr/>
          <a:lstStyle/>
          <a:p>
            <a:r>
              <a:rPr lang="en-GB" dirty="0"/>
              <a:t>«For punchy one-liners better use this layout!»</a:t>
            </a:r>
          </a:p>
        </p:txBody>
      </p:sp>
      <p:pic>
        <p:nvPicPr>
          <p:cNvPr id="21" name="Bildplatzhalter 20" descr="Ein Bild, das Text, Mann, Person enthält.&#10;&#10;Automatisch generierte Beschreibung">
            <a:extLst>
              <a:ext uri="{FF2B5EF4-FFF2-40B4-BE49-F238E27FC236}">
                <a16:creationId xmlns:a16="http://schemas.microsoft.com/office/drawing/2014/main" id="{A2FF4D12-0386-4CEB-5028-48C7D846CAE5}"/>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p:pic>
      <p:sp>
        <p:nvSpPr>
          <p:cNvPr id="11" name="Textplatzhalter 10">
            <a:extLst>
              <a:ext uri="{FF2B5EF4-FFF2-40B4-BE49-F238E27FC236}">
                <a16:creationId xmlns:a16="http://schemas.microsoft.com/office/drawing/2014/main" id="{E15D247F-134F-E1F9-18E5-E997DD2D5446}"/>
              </a:ext>
            </a:extLst>
          </p:cNvPr>
          <p:cNvSpPr>
            <a:spLocks noGrp="1"/>
          </p:cNvSpPr>
          <p:nvPr>
            <p:ph type="body" sz="quarter" idx="13"/>
          </p:nvPr>
        </p:nvSpPr>
        <p:spPr/>
        <p:txBody>
          <a:bodyPr/>
          <a:lstStyle/>
          <a:p>
            <a:r>
              <a:rPr lang="en-GB" dirty="0"/>
              <a:t>Galileo Galilei</a:t>
            </a:r>
          </a:p>
          <a:p>
            <a:pPr lvl="1"/>
            <a:r>
              <a:rPr lang="en-GB" dirty="0"/>
              <a:t>Astronomer and Polymath</a:t>
            </a:r>
          </a:p>
        </p:txBody>
      </p:sp>
      <p:sp>
        <p:nvSpPr>
          <p:cNvPr id="23" name="Fußzeilenplatzhalter 22">
            <a:extLst>
              <a:ext uri="{FF2B5EF4-FFF2-40B4-BE49-F238E27FC236}">
                <a16:creationId xmlns:a16="http://schemas.microsoft.com/office/drawing/2014/main" id="{982963D9-603C-5AA9-B19D-375B5B173E56}"/>
              </a:ext>
            </a:extLst>
          </p:cNvPr>
          <p:cNvSpPr>
            <a:spLocks noGrp="1"/>
          </p:cNvSpPr>
          <p:nvPr>
            <p:ph type="ftr" sz="quarter" idx="14"/>
          </p:nvPr>
        </p:nvSpPr>
        <p:spPr/>
        <p:txBody>
          <a:bodyPr/>
          <a:lstStyle/>
          <a:p>
            <a:r>
              <a:rPr lang="en-US"/>
              <a:t>Please insert title in the footer </a:t>
            </a:r>
            <a:r>
              <a:rPr lang="en-US" i="1"/>
              <a:t>Name, Date and Occasion in Italics</a:t>
            </a:r>
            <a:endParaRPr lang="de-CH" i="1"/>
          </a:p>
        </p:txBody>
      </p:sp>
      <p:sp>
        <p:nvSpPr>
          <p:cNvPr id="6" name="Datumsplatzhalter 5">
            <a:extLst>
              <a:ext uri="{FF2B5EF4-FFF2-40B4-BE49-F238E27FC236}">
                <a16:creationId xmlns:a16="http://schemas.microsoft.com/office/drawing/2014/main" id="{984D4E18-B672-47C7-91DF-A2094F65E2F2}"/>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2208935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platzhalter 17" descr="Ein Bild, das schwarz, dunkel, weiß, schließen enthält.&#10;&#10;Automatisch generierte Beschreibung">
            <a:extLst>
              <a:ext uri="{FF2B5EF4-FFF2-40B4-BE49-F238E27FC236}">
                <a16:creationId xmlns:a16="http://schemas.microsoft.com/office/drawing/2014/main" id="{BBB5DBED-811C-7F94-1879-44973E98E37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15" name="Textplatzhalter 14">
            <a:extLst>
              <a:ext uri="{FF2B5EF4-FFF2-40B4-BE49-F238E27FC236}">
                <a16:creationId xmlns:a16="http://schemas.microsoft.com/office/drawing/2014/main" id="{9FE81F53-BF98-411C-0960-A59084804865}"/>
              </a:ext>
            </a:extLst>
          </p:cNvPr>
          <p:cNvSpPr>
            <a:spLocks noGrp="1"/>
          </p:cNvSpPr>
          <p:nvPr>
            <p:ph type="body" sz="quarter" idx="12"/>
          </p:nvPr>
        </p:nvSpPr>
        <p:spPr/>
        <p:txBody>
          <a:bodyPr/>
          <a:lstStyle/>
          <a:p>
            <a:r>
              <a:rPr lang="en-GB" dirty="0"/>
              <a:t>«Quote with an image background.»</a:t>
            </a:r>
          </a:p>
        </p:txBody>
      </p:sp>
      <p:sp>
        <p:nvSpPr>
          <p:cNvPr id="26" name="SmartArt-Platzhalter 25">
            <a:extLst>
              <a:ext uri="{FF2B5EF4-FFF2-40B4-BE49-F238E27FC236}">
                <a16:creationId xmlns:a16="http://schemas.microsoft.com/office/drawing/2014/main" id="{292DAC8C-1A89-5DA5-F6B0-40006B1004AE}"/>
              </a:ext>
            </a:extLst>
          </p:cNvPr>
          <p:cNvSpPr>
            <a:spLocks noGrp="1"/>
          </p:cNvSpPr>
          <p:nvPr>
            <p:ph type="dgm" sz="quarter" idx="11"/>
          </p:nvPr>
        </p:nvSpPr>
        <p:spPr/>
      </p:sp>
      <p:sp>
        <p:nvSpPr>
          <p:cNvPr id="16" name="Textplatzhalter 15">
            <a:extLst>
              <a:ext uri="{FF2B5EF4-FFF2-40B4-BE49-F238E27FC236}">
                <a16:creationId xmlns:a16="http://schemas.microsoft.com/office/drawing/2014/main" id="{91D2EF02-941E-DAC6-CE86-73ECAE6BAFE8}"/>
              </a:ext>
            </a:extLst>
          </p:cNvPr>
          <p:cNvSpPr>
            <a:spLocks noGrp="1"/>
          </p:cNvSpPr>
          <p:nvPr>
            <p:ph type="body" sz="quarter" idx="13"/>
          </p:nvPr>
        </p:nvSpPr>
        <p:spPr/>
        <p:txBody>
          <a:bodyPr/>
          <a:lstStyle/>
          <a:p>
            <a:r>
              <a:rPr lang="en-GB" dirty="0"/>
              <a:t>Lorem ipsum dolor sit amet, consectetuer </a:t>
            </a:r>
            <a:r>
              <a:rPr lang="en-GB" dirty="0" err="1"/>
              <a:t>adipi</a:t>
            </a:r>
            <a:r>
              <a:rPr lang="en-GB" dirty="0"/>
              <a:t> </a:t>
            </a:r>
            <a:r>
              <a:rPr lang="en-GB" dirty="0" err="1"/>
              <a:t>scing</a:t>
            </a:r>
            <a:r>
              <a:rPr lang="en-GB" dirty="0"/>
              <a:t> elit. </a:t>
            </a:r>
          </a:p>
        </p:txBody>
      </p:sp>
      <p:sp>
        <p:nvSpPr>
          <p:cNvPr id="6" name="Datumsplatzhalter 5">
            <a:extLst>
              <a:ext uri="{FF2B5EF4-FFF2-40B4-BE49-F238E27FC236}">
                <a16:creationId xmlns:a16="http://schemas.microsoft.com/office/drawing/2014/main" id="{CA8BEA20-CD76-B159-AB5C-E2089487D383}"/>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
        <p:nvSpPr>
          <p:cNvPr id="27" name="Foliennummernplatzhalter 26">
            <a:extLst>
              <a:ext uri="{FF2B5EF4-FFF2-40B4-BE49-F238E27FC236}">
                <a16:creationId xmlns:a16="http://schemas.microsoft.com/office/drawing/2014/main" id="{6D31FE87-4742-0F6A-DA1E-2D202422D764}"/>
              </a:ext>
            </a:extLst>
          </p:cNvPr>
          <p:cNvSpPr>
            <a:spLocks noGrp="1"/>
          </p:cNvSpPr>
          <p:nvPr>
            <p:ph type="sldNum" sz="quarter" idx="4"/>
          </p:nvPr>
        </p:nvSpPr>
        <p:spPr/>
        <p:txBody>
          <a:bodyPr/>
          <a:lstStyle/>
          <a:p>
            <a:fld id="{766D6064-FB9F-4877-ADF1-97150FF2D969}" type="slidenum">
              <a:rPr lang="en-GB" smtClean="0"/>
              <a:pPr/>
              <a:t>23</a:t>
            </a:fld>
            <a:endParaRPr lang="en-GB"/>
          </a:p>
        </p:txBody>
      </p:sp>
    </p:spTree>
    <p:extLst>
      <p:ext uri="{BB962C8B-B14F-4D97-AF65-F5344CB8AC3E}">
        <p14:creationId xmlns:p14="http://schemas.microsoft.com/office/powerpoint/2010/main" val="2990555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ußzeilenplatzhalter 22">
            <a:extLst>
              <a:ext uri="{FF2B5EF4-FFF2-40B4-BE49-F238E27FC236}">
                <a16:creationId xmlns:a16="http://schemas.microsoft.com/office/drawing/2014/main" id="{982963D9-603C-5AA9-B19D-375B5B173E56}"/>
              </a:ext>
            </a:extLst>
          </p:cNvPr>
          <p:cNvSpPr>
            <a:spLocks noGrp="1"/>
          </p:cNvSpPr>
          <p:nvPr>
            <p:ph type="ftr" sz="quarter" idx="10"/>
          </p:nvPr>
        </p:nvSpPr>
        <p:spPr/>
        <p:txBody>
          <a:bodyPr/>
          <a:lstStyle/>
          <a:p>
            <a:r>
              <a:rPr lang="en-US"/>
              <a:t>Please insert title in the footer </a:t>
            </a:r>
            <a:r>
              <a:rPr lang="en-US" i="1"/>
              <a:t>Name, Date and Occasion in Italics</a:t>
            </a:r>
            <a:endParaRPr lang="de-CH" i="1"/>
          </a:p>
        </p:txBody>
      </p:sp>
      <p:sp>
        <p:nvSpPr>
          <p:cNvPr id="3" name="Datumsplatzhalter 2">
            <a:extLst>
              <a:ext uri="{FF2B5EF4-FFF2-40B4-BE49-F238E27FC236}">
                <a16:creationId xmlns:a16="http://schemas.microsoft.com/office/drawing/2014/main" id="{820FC070-FFF1-B822-C019-2285DD9A4DC7}"/>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3542142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B757F375-482C-9B68-1D5B-084D32A35925}"/>
              </a:ext>
            </a:extLst>
          </p:cNvPr>
          <p:cNvSpPr>
            <a:spLocks noGrp="1"/>
          </p:cNvSpPr>
          <p:nvPr>
            <p:ph type="ftr" sz="quarter" idx="11"/>
          </p:nvPr>
        </p:nvSpPr>
        <p:spPr/>
        <p:txBody>
          <a:bodyPr/>
          <a:lstStyle/>
          <a:p>
            <a:r>
              <a:rPr lang="en-US"/>
              <a:t>Please insert title in the footer </a:t>
            </a:r>
            <a:r>
              <a:rPr lang="en-US" i="1"/>
              <a:t>Name, Date and Occasion in Italics</a:t>
            </a:r>
            <a:endParaRPr lang="de-CH" i="1"/>
          </a:p>
        </p:txBody>
      </p:sp>
      <p:sp>
        <p:nvSpPr>
          <p:cNvPr id="6" name="Textplatzhalter 5">
            <a:extLst>
              <a:ext uri="{FF2B5EF4-FFF2-40B4-BE49-F238E27FC236}">
                <a16:creationId xmlns:a16="http://schemas.microsoft.com/office/drawing/2014/main" id="{38C08F8F-24B3-3F97-FF53-B5221A2CE4D8}"/>
              </a:ext>
            </a:extLst>
          </p:cNvPr>
          <p:cNvSpPr>
            <a:spLocks noGrp="1"/>
          </p:cNvSpPr>
          <p:nvPr>
            <p:ph type="body" sz="quarter" idx="16"/>
          </p:nvPr>
        </p:nvSpPr>
        <p:spPr/>
        <p:txBody>
          <a:bodyPr/>
          <a:lstStyle/>
          <a:p>
            <a:r>
              <a:rPr lang="en-GB" dirty="0"/>
              <a:t>@ESOAstronomy</a:t>
            </a:r>
          </a:p>
        </p:txBody>
      </p:sp>
      <p:sp>
        <p:nvSpPr>
          <p:cNvPr id="7" name="Textplatzhalter 6">
            <a:extLst>
              <a:ext uri="{FF2B5EF4-FFF2-40B4-BE49-F238E27FC236}">
                <a16:creationId xmlns:a16="http://schemas.microsoft.com/office/drawing/2014/main" id="{0BB075EF-3155-9A27-9313-5C5E1EF1E378}"/>
              </a:ext>
            </a:extLst>
          </p:cNvPr>
          <p:cNvSpPr>
            <a:spLocks noGrp="1"/>
          </p:cNvSpPr>
          <p:nvPr>
            <p:ph type="body" sz="quarter" idx="17"/>
          </p:nvPr>
        </p:nvSpPr>
        <p:spPr/>
        <p:txBody>
          <a:bodyPr/>
          <a:lstStyle/>
          <a:p>
            <a:r>
              <a:rPr lang="en-GB" dirty="0"/>
              <a:t>@esoastronomy</a:t>
            </a:r>
          </a:p>
        </p:txBody>
      </p:sp>
      <p:sp>
        <p:nvSpPr>
          <p:cNvPr id="8" name="Textplatzhalter 7">
            <a:extLst>
              <a:ext uri="{FF2B5EF4-FFF2-40B4-BE49-F238E27FC236}">
                <a16:creationId xmlns:a16="http://schemas.microsoft.com/office/drawing/2014/main" id="{9BE6DF5C-7A55-077D-803B-CD0C9ABF36D2}"/>
              </a:ext>
            </a:extLst>
          </p:cNvPr>
          <p:cNvSpPr>
            <a:spLocks noGrp="1"/>
          </p:cNvSpPr>
          <p:nvPr>
            <p:ph type="body" sz="quarter" idx="18"/>
          </p:nvPr>
        </p:nvSpPr>
        <p:spPr/>
        <p:txBody>
          <a:bodyPr/>
          <a:lstStyle/>
          <a:p>
            <a:r>
              <a:rPr lang="en-GB" dirty="0"/>
              <a:t>@ESO</a:t>
            </a:r>
          </a:p>
        </p:txBody>
      </p:sp>
      <p:sp>
        <p:nvSpPr>
          <p:cNvPr id="9" name="Textplatzhalter 8">
            <a:extLst>
              <a:ext uri="{FF2B5EF4-FFF2-40B4-BE49-F238E27FC236}">
                <a16:creationId xmlns:a16="http://schemas.microsoft.com/office/drawing/2014/main" id="{05E1ACA2-0F22-6DAB-2873-00EC8CF3CE05}"/>
              </a:ext>
            </a:extLst>
          </p:cNvPr>
          <p:cNvSpPr>
            <a:spLocks noGrp="1"/>
          </p:cNvSpPr>
          <p:nvPr>
            <p:ph type="body" sz="quarter" idx="19"/>
          </p:nvPr>
        </p:nvSpPr>
        <p:spPr/>
        <p:txBody>
          <a:bodyPr/>
          <a:lstStyle/>
          <a:p>
            <a:r>
              <a:rPr lang="en-GB" dirty="0" err="1"/>
              <a:t>european</a:t>
            </a:r>
            <a:r>
              <a:rPr lang="en-GB" dirty="0"/>
              <a:t>-southern-observatory</a:t>
            </a:r>
          </a:p>
        </p:txBody>
      </p:sp>
      <p:sp>
        <p:nvSpPr>
          <p:cNvPr id="10" name="Textplatzhalter 9">
            <a:extLst>
              <a:ext uri="{FF2B5EF4-FFF2-40B4-BE49-F238E27FC236}">
                <a16:creationId xmlns:a16="http://schemas.microsoft.com/office/drawing/2014/main" id="{DF50D11C-D35F-5B37-2F04-940968A890D4}"/>
              </a:ext>
            </a:extLst>
          </p:cNvPr>
          <p:cNvSpPr>
            <a:spLocks noGrp="1"/>
          </p:cNvSpPr>
          <p:nvPr>
            <p:ph type="body" sz="quarter" idx="20"/>
          </p:nvPr>
        </p:nvSpPr>
        <p:spPr/>
        <p:txBody>
          <a:bodyPr/>
          <a:lstStyle/>
          <a:p>
            <a:r>
              <a:rPr lang="en-GB" dirty="0"/>
              <a:t>@ESOobservatory</a:t>
            </a:r>
          </a:p>
        </p:txBody>
      </p:sp>
      <p:sp>
        <p:nvSpPr>
          <p:cNvPr id="5" name="Textplatzhalter 4">
            <a:extLst>
              <a:ext uri="{FF2B5EF4-FFF2-40B4-BE49-F238E27FC236}">
                <a16:creationId xmlns:a16="http://schemas.microsoft.com/office/drawing/2014/main" id="{037EA70F-5E7A-BC43-B7EC-85091096E661}"/>
              </a:ext>
            </a:extLst>
          </p:cNvPr>
          <p:cNvSpPr>
            <a:spLocks noGrp="1"/>
          </p:cNvSpPr>
          <p:nvPr>
            <p:ph type="body" sz="quarter" idx="12"/>
          </p:nvPr>
        </p:nvSpPr>
        <p:spPr/>
        <p:txBody>
          <a:bodyPr/>
          <a:lstStyle/>
          <a:p>
            <a:r>
              <a:rPr lang="en-GB" dirty="0"/>
              <a:t>Here your name</a:t>
            </a:r>
          </a:p>
          <a:p>
            <a:r>
              <a:rPr lang="en-GB" dirty="0"/>
              <a:t>and your </a:t>
            </a:r>
            <a:r>
              <a:rPr lang="en-GB" noProof="1"/>
              <a:t>contact</a:t>
            </a:r>
            <a:r>
              <a:rPr lang="en-GB" dirty="0"/>
              <a:t> details</a:t>
            </a:r>
          </a:p>
          <a:p>
            <a:r>
              <a:rPr lang="en-GB" dirty="0"/>
              <a:t>Final slides include our flag row</a:t>
            </a:r>
          </a:p>
        </p:txBody>
      </p:sp>
      <p:sp>
        <p:nvSpPr>
          <p:cNvPr id="16" name="Datumsplatzhalter 15">
            <a:extLst>
              <a:ext uri="{FF2B5EF4-FFF2-40B4-BE49-F238E27FC236}">
                <a16:creationId xmlns:a16="http://schemas.microsoft.com/office/drawing/2014/main" id="{C17795AD-7C5C-E27D-7FD9-18A807BC3938}"/>
              </a:ext>
            </a:extLst>
          </p:cNvPr>
          <p:cNvSpPr>
            <a:spLocks noGrp="1"/>
          </p:cNvSpPr>
          <p:nvPr>
            <p:ph type="dt" sz="half" idx="2"/>
          </p:nvPr>
        </p:nvSpPr>
        <p:spPr/>
        <p:txBody>
          <a:bodyPr/>
          <a:lstStyle/>
          <a:p>
            <a:r>
              <a:rPr lang="de-DE" dirty="0"/>
              <a:t>Data Classification: ESO CONFIDENTIAL/INTERNAL/PUBLIC, ESO-XXXXXX v.X (doc nr, version)</a:t>
            </a:r>
            <a:endParaRPr lang="en-GB" dirty="0"/>
          </a:p>
        </p:txBody>
      </p:sp>
    </p:spTree>
    <p:extLst>
      <p:ext uri="{BB962C8B-B14F-4D97-AF65-F5344CB8AC3E}">
        <p14:creationId xmlns:p14="http://schemas.microsoft.com/office/powerpoint/2010/main" val="3383609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rgbClr val="000000"/>
      </a:dk1>
      <a:lt1>
        <a:sysClr val="window" lastClr="FFFFFF"/>
      </a:lt1>
      <a:dk2>
        <a:srgbClr val="0077BE"/>
      </a:dk2>
      <a:lt2>
        <a:srgbClr val="FFA300"/>
      </a:lt2>
      <a:accent1>
        <a:srgbClr val="094168"/>
      </a:accent1>
      <a:accent2>
        <a:srgbClr val="00AAE3"/>
      </a:accent2>
      <a:accent3>
        <a:srgbClr val="C9E7FB"/>
      </a:accent3>
      <a:accent4>
        <a:srgbClr val="825C00"/>
      </a:accent4>
      <a:accent5>
        <a:srgbClr val="AE7800"/>
      </a:accent5>
      <a:accent6>
        <a:srgbClr val="FDDE54"/>
      </a:accent6>
      <a:hlink>
        <a:srgbClr val="000000"/>
      </a:hlink>
      <a:folHlink>
        <a:srgbClr val="000000"/>
      </a:folHlink>
    </a:clrScheme>
    <a:fontScheme name="ES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äsentation1  -  AutoRecovered" id="{188C2C30-848C-4475-B9F1-84BB9D1BF107}" vid="{D60D51B9-B3EF-4751-A039-5A277E354B4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plate>
  <TotalTime>0</TotalTime>
  <Words>1908</Words>
  <Application>Microsoft Macintosh PowerPoint</Application>
  <PresentationFormat>Widescreen</PresentationFormat>
  <Paragraphs>156</Paragraphs>
  <Slides>25</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0" baseType="lpstr">
      <vt:lpstr>Arial</vt:lpstr>
      <vt:lpstr>Calibri</vt:lpstr>
      <vt:lpstr>Georgia</vt:lpstr>
      <vt:lpstr>Office</vt:lpstr>
      <vt:lpstr>think-cell Folie</vt:lpstr>
      <vt:lpstr>Title of your presentation</vt:lpstr>
      <vt:lpstr>This is a chapter title Arial 40pt, bold</vt:lpstr>
      <vt:lpstr>This is a section title Arial 40pt, bold</vt:lpstr>
      <vt:lpstr>Font hierarchy content slides</vt:lpstr>
      <vt:lpstr>Slide layouts</vt:lpstr>
      <vt:lpstr>Headline h1 or secondary headline h2</vt:lpstr>
      <vt:lpstr>Bullet lists and pre-defined styles</vt:lpstr>
      <vt:lpstr>Footer and Data Classification</vt:lpstr>
      <vt:lpstr>Footer and Data Classification</vt:lpstr>
      <vt:lpstr>Slide for factual content or summaries</vt:lpstr>
      <vt:lpstr>For experts</vt:lpstr>
      <vt:lpstr>Example of a ppt chart</vt:lpstr>
      <vt:lpstr>Image slides</vt:lpstr>
      <vt:lpstr>Options for more images</vt:lpstr>
      <vt:lpstr>Image comparison</vt:lpstr>
      <vt:lpstr>Add headline or remove this box</vt:lpstr>
      <vt:lpstr>PowerPoint Presentation</vt:lpstr>
      <vt:lpstr>PowerPoint Presentation</vt:lpstr>
      <vt:lpstr>Comparison</vt:lpstr>
      <vt:lpstr>Gallery</vt:lpstr>
      <vt:lpstr>«This is a layout for a long quote. Quotes generally are a good tool to break the monotonous flow of a presentation. It should not exceed 5 lines of text.»</vt:lpstr>
      <vt:lpstr>«For punchy one-liners better use this layout!»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your presentation</dc:title>
  <dc:creator>Mariya Lyubenova</dc:creator>
  <cp:lastModifiedBy>Mariya Lyubenova</cp:lastModifiedBy>
  <cp:revision>1</cp:revision>
  <dcterms:created xsi:type="dcterms:W3CDTF">2023-10-25T15:44:01Z</dcterms:created>
  <dcterms:modified xsi:type="dcterms:W3CDTF">2023-10-25T15:44:31Z</dcterms:modified>
</cp:coreProperties>
</file>