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88" r:id="rId2"/>
    <p:sldId id="289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</p:sldIdLst>
  <p:sldSz cx="12192000" cy="6858000"/>
  <p:notesSz cx="6858000" cy="9144000"/>
  <p:custDataLst>
    <p:tags r:id="rId36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10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54" autoAdjust="0"/>
    <p:restoredTop sz="94618" autoAdjust="0"/>
  </p:normalViewPr>
  <p:slideViewPr>
    <p:cSldViewPr snapToGrid="0">
      <p:cViewPr varScale="1">
        <p:scale>
          <a:sx n="160" d="100"/>
          <a:sy n="160" d="100"/>
        </p:scale>
        <p:origin x="116" y="3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50" d="100"/>
          <a:sy n="150" d="100"/>
        </p:scale>
        <p:origin x="4224" y="1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84D513B-7638-DAD6-7308-F32497647A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D30033-B6E4-4109-3DFA-833B0142A8A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C4793-47D2-3840-A28A-00BF7783C1F5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338E13-C38B-8C03-062B-31363D588F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BFF5C0-0BE2-F23B-7FA1-85D5BC4C09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F4806-4740-AD4A-A8E1-48AAD509DB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02452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2189C-3680-4E34-AEC6-9D75DCBF6EAC}" type="datetimeFigureOut">
              <a:rPr lang="de-CH" smtClean="0"/>
              <a:t>22.05.2023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E3F41-BE06-4DE3-A191-16FB7717111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53281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3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.sv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3.svg"/><Relationship Id="rId9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903B410E-C319-D1E1-C0AC-8ACB67A99E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239845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956317E-20F6-4DD1-F84D-E40AE39EE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847" y="1577975"/>
            <a:ext cx="10316307" cy="1539299"/>
          </a:xfrm>
        </p:spPr>
        <p:txBody>
          <a:bodyPr vert="horz" anchor="b"/>
          <a:lstStyle>
            <a:lvl1pPr algn="ctr">
              <a:lnSpc>
                <a:spcPct val="10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endParaRPr lang="de-CH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7200802-0D82-2861-8BEB-447967F556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7847" y="3740726"/>
            <a:ext cx="10316307" cy="152630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2pPr>
            <a:lvl3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3pPr>
            <a:lvl4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4pPr>
            <a:lvl5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5pPr>
            <a:lvl6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6pPr>
            <a:lvl7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7pPr>
            <a:lvl8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8pPr>
            <a:lvl9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de-DE" dirty="0"/>
              <a:t>Text</a:t>
            </a:r>
          </a:p>
        </p:txBody>
      </p:sp>
      <p:pic>
        <p:nvPicPr>
          <p:cNvPr id="9" name="Flags">
            <a:extLst>
              <a:ext uri="{FF2B5EF4-FFF2-40B4-BE49-F238E27FC236}">
                <a16:creationId xmlns:a16="http://schemas.microsoft.com/office/drawing/2014/main" id="{28A2FD6F-B5EB-75B2-792F-2B7BDB734F9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204867"/>
            <a:ext cx="6097313" cy="184179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0057D23-33FB-CFEA-DDE7-F0911EE720DC}"/>
              </a:ext>
            </a:extLst>
          </p:cNvPr>
          <p:cNvCxnSpPr/>
          <p:nvPr userDrawn="1"/>
        </p:nvCxnSpPr>
        <p:spPr>
          <a:xfrm>
            <a:off x="4692001" y="3429000"/>
            <a:ext cx="280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85087112-A224-964B-32E3-DF16AB75EF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C03FF2-FBF1-A407-10B6-7EBD3ABCA89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4D7A932-F301-D7B4-B62C-7335A7C294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80A35-1B23-E5CA-2634-9D4050C50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5167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+WB 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Headline Arial bold, 30 pt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A90899-A4C8-752A-5D1C-111AA2B50FD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6624" y="2016000"/>
            <a:ext cx="10317600" cy="39053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First Bullet,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Second Bullet, 18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18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endParaRPr lang="de-DE" dirty="0"/>
          </a:p>
          <a:p>
            <a:pPr lvl="5"/>
            <a:r>
              <a:rPr lang="de-DE" dirty="0"/>
              <a:t>Quote, 26 </a:t>
            </a:r>
            <a:r>
              <a:rPr lang="de-DE" dirty="0" err="1"/>
              <a:t>pt</a:t>
            </a:r>
            <a:r>
              <a:rPr lang="de-DE" dirty="0"/>
              <a:t>, orange</a:t>
            </a:r>
          </a:p>
          <a:p>
            <a:pPr lvl="6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7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8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CH" dirty="0"/>
          </a:p>
        </p:txBody>
      </p:sp>
      <p:sp>
        <p:nvSpPr>
          <p:cNvPr id="12" name="Untertitel 6">
            <a:extLst>
              <a:ext uri="{FF2B5EF4-FFF2-40B4-BE49-F238E27FC236}">
                <a16:creationId xmlns:a16="http://schemas.microsoft.com/office/drawing/2014/main" id="{3E0265B8-51ED-B319-D61E-D75878236E6F}"/>
              </a:ext>
            </a:extLst>
          </p:cNvPr>
          <p:cNvSpPr>
            <a:spLocks noGrp="1"/>
          </p:cNvSpPr>
          <p:nvPr>
            <p:ph type="subTitle" sz="quarter" idx="12" hasCustomPrompt="1"/>
          </p:nvPr>
        </p:nvSpPr>
        <p:spPr>
          <a:xfrm>
            <a:off x="936624" y="1296000"/>
            <a:ext cx="8910639" cy="28549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de-DE"/>
              <a:t>Headline add-on, Arial Italic, 18 pt, orange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EC29A70-B5A7-321C-D517-8E7C6FFAE33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E7C9326-63FC-995A-7315-4DB47CE213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5CE4A-C021-5A86-9B0F-7F677EC17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4513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T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Headline Arial bold, 30 pt</a:t>
            </a:r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6284B66-A11B-B3CA-B1F8-30C04E3981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624" y="1577975"/>
            <a:ext cx="4924914" cy="4343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First Bullet,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Second Bullet, 18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18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endParaRPr lang="de-DE" dirty="0"/>
          </a:p>
          <a:p>
            <a:pPr lvl="5"/>
            <a:r>
              <a:rPr lang="de-DE" dirty="0"/>
              <a:t>Quote, 26 </a:t>
            </a:r>
            <a:r>
              <a:rPr lang="de-DE" dirty="0" err="1"/>
              <a:t>pt</a:t>
            </a:r>
            <a:r>
              <a:rPr lang="de-DE" dirty="0"/>
              <a:t>, orange</a:t>
            </a:r>
          </a:p>
          <a:p>
            <a:pPr lvl="6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7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8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EC199-87F9-4D50-EA60-C5E09819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sp>
        <p:nvSpPr>
          <p:cNvPr id="3" name="Textplatzhalter 6">
            <a:extLst>
              <a:ext uri="{FF2B5EF4-FFF2-40B4-BE49-F238E27FC236}">
                <a16:creationId xmlns:a16="http://schemas.microsoft.com/office/drawing/2014/main" id="{C434F63B-A1E3-D216-DA84-E887C21167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30461" y="1577975"/>
            <a:ext cx="4923692" cy="4343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First Bullet,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Second Bullet, 18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18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endParaRPr lang="de-DE" dirty="0"/>
          </a:p>
          <a:p>
            <a:pPr lvl="5"/>
            <a:r>
              <a:rPr lang="de-DE" dirty="0"/>
              <a:t>Quote, 26 </a:t>
            </a:r>
            <a:r>
              <a:rPr lang="de-DE" dirty="0" err="1"/>
              <a:t>pt</a:t>
            </a:r>
            <a:r>
              <a:rPr lang="de-DE" dirty="0"/>
              <a:t>, orange</a:t>
            </a:r>
          </a:p>
          <a:p>
            <a:pPr lvl="6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7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8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4785D-98AC-E69A-DBBC-23F8D6E279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5CDDC-6B4E-543D-76F9-C06E56547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0506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T_left+1I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Headline Arial bold, 30 pt</a:t>
            </a:r>
            <a:endParaRPr lang="de-CH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39225FFE-1736-C769-3C9B-90F9955C624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6624" y="1575201"/>
            <a:ext cx="4924800" cy="3409928"/>
          </a:xfrm>
        </p:spPr>
        <p:txBody>
          <a:bodyPr/>
          <a:lstStyle>
            <a:lvl1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1000"/>
              </a:lnSpc>
              <a:spcBef>
                <a:spcPts val="1200"/>
              </a:spcBef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1-Column Text, Arial, 18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black</a:t>
            </a:r>
            <a:endParaRPr lang="de-DE" dirty="0"/>
          </a:p>
          <a:p>
            <a:pPr lvl="1"/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29354" y="1575201"/>
            <a:ext cx="4924800" cy="4346174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BDB5D0F4-A9C6-3CA4-DFA5-327FB4E85F1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6624" y="5160441"/>
            <a:ext cx="4924800" cy="792373"/>
          </a:xfrm>
        </p:spPr>
        <p:txBody>
          <a:bodyPr anchor="b"/>
          <a:lstStyle>
            <a:lvl1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Caption, Arial Italic, 15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88CA990-B59C-346B-9D77-70D444E0B89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1F16D-10F2-D8C9-AACB-C5719F7304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EF686F0-3A85-855E-E40F-C2219E4437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7635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T_right+1I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624" y="2014539"/>
            <a:ext cx="4924800" cy="3906836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Headline Arial bold, 30 pt</a:t>
            </a:r>
            <a:endParaRPr lang="de-CH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003026FC-218C-C5AE-85BC-B669936B57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0461" y="2014539"/>
            <a:ext cx="4924800" cy="3077093"/>
          </a:xfrm>
        </p:spPr>
        <p:txBody>
          <a:bodyPr/>
          <a:lstStyle>
            <a:lvl1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1000"/>
              </a:lnSpc>
              <a:spcBef>
                <a:spcPts val="1200"/>
              </a:spcBef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1-Column Text, Arial, 18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black</a:t>
            </a:r>
            <a:endParaRPr lang="de-DE" dirty="0"/>
          </a:p>
          <a:p>
            <a:pPr lvl="1"/>
            <a:endParaRPr lang="de-DE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3178E150-19BD-8AF3-6D7D-CFCB88FAEA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0460" y="5266944"/>
            <a:ext cx="4924800" cy="685870"/>
          </a:xfrm>
        </p:spPr>
        <p:txBody>
          <a:bodyPr anchor="b"/>
          <a:lstStyle>
            <a:lvl1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Caption, Arial Italic, 15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A9D5B04-9C61-8EF9-BF85-893792A2844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36624" y="6532505"/>
            <a:ext cx="5147377" cy="175312"/>
          </a:xfrm>
        </p:spPr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EEAD9-330E-568B-8874-8BD69B797F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9D2683-38FF-AFD9-62C0-15A4F2BD29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7015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T+3I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7847" y="2014540"/>
            <a:ext cx="3126769" cy="190976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Headline Arial bold, 30 pt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EC199-87F9-4D50-EA60-C5E09819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70CC73E1-9EED-A736-9EE2-90B6C7E9D8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7847" y="4133850"/>
            <a:ext cx="3126769" cy="1787525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3-Column Text, 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black</a:t>
            </a:r>
            <a:endParaRPr lang="de-DE" dirty="0"/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0F4346D0-02CE-145D-E53E-41F5EADE59D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32616" y="2014540"/>
            <a:ext cx="3126769" cy="190976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2" name="Bildplatzhalter 9">
            <a:extLst>
              <a:ext uri="{FF2B5EF4-FFF2-40B4-BE49-F238E27FC236}">
                <a16:creationId xmlns:a16="http://schemas.microsoft.com/office/drawing/2014/main" id="{DF83300C-555C-31AE-7657-08C3B80290E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27386" y="2014540"/>
            <a:ext cx="3126769" cy="190976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9E4E8AAF-47DA-2646-0993-9FAA209F00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32616" y="4133850"/>
            <a:ext cx="3126769" cy="1787525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3-Column Text, 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black</a:t>
            </a:r>
            <a:endParaRPr lang="de-DE" dirty="0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ACB2CDA3-9E5A-D7B5-CDD2-059F29B454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386" y="4133850"/>
            <a:ext cx="3126769" cy="1787525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3-Column Text, 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black</a:t>
            </a:r>
            <a:endParaRPr lang="de-DE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95689A7-3464-92DC-47BF-E0BB11077A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CA972B9-2B78-3CFF-A633-16201C488D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5841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T+2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1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B9678422-1EA6-0112-76F1-D43B34A286B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00800" y="0"/>
            <a:ext cx="6091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Image </a:t>
            </a:r>
            <a:r>
              <a:rPr lang="de-CH" dirty="0" err="1"/>
              <a:t>Placeholder</a:t>
            </a:r>
            <a:endParaRPr lang="de-CH" dirty="0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C0E322F4-5356-944A-0818-280181F03E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7847" y="1576800"/>
            <a:ext cx="4924800" cy="4344574"/>
          </a:xfrm>
        </p:spPr>
        <p:txBody>
          <a:bodyPr anchor="t"/>
          <a:lstStyle>
            <a:lvl1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2-Column Text</a:t>
            </a:r>
          </a:p>
          <a:p>
            <a:pPr lvl="0"/>
            <a:r>
              <a:rPr lang="de-DE" dirty="0"/>
              <a:t>Arial, 24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  <a:p>
            <a:pPr lvl="8"/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EC0C8FC0-5529-1DAB-1C7E-A516CA9BB0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9354" y="1576800"/>
            <a:ext cx="4924800" cy="4344574"/>
          </a:xfrm>
        </p:spPr>
        <p:txBody>
          <a:bodyPr anchor="t"/>
          <a:lstStyle>
            <a:lvl1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2-Column Text</a:t>
            </a:r>
          </a:p>
          <a:p>
            <a:pPr lvl="0"/>
            <a:r>
              <a:rPr lang="de-DE" dirty="0"/>
              <a:t>Arial, 24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  <a:p>
            <a:pPr lvl="8"/>
            <a:endParaRPr lang="de-DE" dirty="0"/>
          </a:p>
        </p:txBody>
      </p:sp>
      <p:sp>
        <p:nvSpPr>
          <p:cNvPr id="9" name="SmartArt-Platzhalter 5">
            <a:extLst>
              <a:ext uri="{FF2B5EF4-FFF2-40B4-BE49-F238E27FC236}">
                <a16:creationId xmlns:a16="http://schemas.microsoft.com/office/drawing/2014/main" id="{D4AB1337-D0F8-A165-15C7-B9FF7CF676B8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  <a:endParaRPr lang="de-CH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22AB3B5-E091-6DA8-B11E-4B849D8BC4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72DDAA7-1913-9D99-694C-530F9A4BC4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3557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T+3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3">
            <a:extLst>
              <a:ext uri="{FF2B5EF4-FFF2-40B4-BE49-F238E27FC236}">
                <a16:creationId xmlns:a16="http://schemas.microsoft.com/office/drawing/2014/main" id="{EDDAE350-0D3C-DE36-457E-5E66E560F5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7400" y="0"/>
            <a:ext cx="4057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Image </a:t>
            </a:r>
            <a:r>
              <a:rPr lang="de-CH" dirty="0" err="1"/>
              <a:t>Placeholder</a:t>
            </a:r>
            <a:endParaRPr lang="de-CH" dirty="0"/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141CE681-BD04-D23B-F809-9BA05C49E62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34800" y="0"/>
            <a:ext cx="4057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57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E264DBBD-A17B-04A4-F5FC-619ACBB321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8923" y="3124199"/>
            <a:ext cx="3119354" cy="2797175"/>
          </a:xfrm>
        </p:spPr>
        <p:txBody>
          <a:bodyPr anchor="t"/>
          <a:lstStyle>
            <a:lvl1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3-Column Text</a:t>
            </a:r>
            <a:br>
              <a:rPr lang="de-DE" dirty="0"/>
            </a:br>
            <a:r>
              <a:rPr lang="de-DE" dirty="0"/>
              <a:t>Arial, 18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E7496E0-C109-6668-DD05-53913CC34F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36324" y="3124199"/>
            <a:ext cx="3119354" cy="2797175"/>
          </a:xfrm>
        </p:spPr>
        <p:txBody>
          <a:bodyPr anchor="t"/>
          <a:lstStyle>
            <a:lvl1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3-Column Text</a:t>
            </a:r>
            <a:br>
              <a:rPr lang="de-DE" dirty="0"/>
            </a:br>
            <a:r>
              <a:rPr lang="de-DE" dirty="0"/>
              <a:t>Arial, 18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5CC8DC6C-A22B-9060-9C47-9FD44872C9B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03724" y="3124199"/>
            <a:ext cx="3119354" cy="2797175"/>
          </a:xfrm>
        </p:spPr>
        <p:txBody>
          <a:bodyPr anchor="t"/>
          <a:lstStyle>
            <a:lvl1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3-Column Text</a:t>
            </a:r>
            <a:br>
              <a:rPr lang="de-DE" dirty="0"/>
            </a:br>
            <a:r>
              <a:rPr lang="de-DE" dirty="0"/>
              <a:t>Arial, 18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3" name="SmartArt-Platzhalter 5">
            <a:extLst>
              <a:ext uri="{FF2B5EF4-FFF2-40B4-BE49-F238E27FC236}">
                <a16:creationId xmlns:a16="http://schemas.microsoft.com/office/drawing/2014/main" id="{6ABCA5BC-4B22-3F1B-51FD-31BCF514B4C2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  <a:endParaRPr lang="de-CH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6771853-9034-A7DF-C003-85C66F8FDE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3B5C574-FEDE-8E05-9108-B9EE3041A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4580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T+4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06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Image </a:t>
            </a:r>
            <a:r>
              <a:rPr lang="de-CH" dirty="0" err="1"/>
              <a:t>Placeholder</a:t>
            </a:r>
            <a:endParaRPr lang="de-CH" dirty="0"/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7F5E1F9A-AE9C-97D8-0568-8597094C67B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01400" y="0"/>
            <a:ext cx="60906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FBD03FEE-4DCD-7D90-DAEB-5905A802376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3434400"/>
            <a:ext cx="60906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5FEA1EA0-5562-219A-FDDC-70D80236841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01400" y="3434400"/>
            <a:ext cx="60906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F187DF8-0AC2-49DE-999A-CBC0F45FA3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7847" y="1581150"/>
            <a:ext cx="4689230" cy="1391309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4-Column Text </a:t>
            </a:r>
            <a:br>
              <a:rPr lang="de-DE" dirty="0"/>
            </a:br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C0B8E777-CE26-4125-6914-F3392533DF0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64923" y="1581150"/>
            <a:ext cx="4689230" cy="1391309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4-Column Text </a:t>
            </a:r>
            <a:br>
              <a:rPr lang="de-DE" dirty="0"/>
            </a:br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0A81CF8B-A37E-09B1-47B9-4F88C24C854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7847" y="5015550"/>
            <a:ext cx="4689230" cy="1391309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4-Column Text </a:t>
            </a:r>
            <a:br>
              <a:rPr lang="de-DE" dirty="0"/>
            </a:br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07C3E46-41C2-47CB-D2FD-25B518F0CE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4923" y="5015551"/>
            <a:ext cx="4689230" cy="1391309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4-Column Text </a:t>
            </a:r>
            <a:br>
              <a:rPr lang="de-DE" dirty="0"/>
            </a:br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18" name="SmartArt-Platzhalter 5">
            <a:extLst>
              <a:ext uri="{FF2B5EF4-FFF2-40B4-BE49-F238E27FC236}">
                <a16:creationId xmlns:a16="http://schemas.microsoft.com/office/drawing/2014/main" id="{CFA5C265-66CB-EA9E-1006-215F841338C0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  <a:endParaRPr lang="de-CH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19A50D3-DB8A-FA0C-3AE2-FE167D5107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540C70-81B5-3454-17E6-FC43F0E513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2695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T+6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3">
            <a:extLst>
              <a:ext uri="{FF2B5EF4-FFF2-40B4-BE49-F238E27FC236}">
                <a16:creationId xmlns:a16="http://schemas.microsoft.com/office/drawing/2014/main" id="{6181CF1F-30E6-36E0-B375-631C095847E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35200" y="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108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108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Bildplatzhalter 3">
            <a:extLst>
              <a:ext uri="{FF2B5EF4-FFF2-40B4-BE49-F238E27FC236}">
                <a16:creationId xmlns:a16="http://schemas.microsoft.com/office/drawing/2014/main" id="{B09398C8-55E0-2686-999B-D58C6499FA0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067600" y="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108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D37ECC04-7853-9A2F-A5D6-06265A69C5A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343440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8" name="Bildplatzhalter 3">
            <a:extLst>
              <a:ext uri="{FF2B5EF4-FFF2-40B4-BE49-F238E27FC236}">
                <a16:creationId xmlns:a16="http://schemas.microsoft.com/office/drawing/2014/main" id="{DA0933D5-505E-BF1C-C98B-A0FDFCE965F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067600" y="343440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3" name="Bildplatzhalter 3">
            <a:extLst>
              <a:ext uri="{FF2B5EF4-FFF2-40B4-BE49-F238E27FC236}">
                <a16:creationId xmlns:a16="http://schemas.microsoft.com/office/drawing/2014/main" id="{9EC722AD-49A0-EEF0-464A-3B723682E99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35200" y="343440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Textplatzhalter 4">
            <a:extLst>
              <a:ext uri="{FF2B5EF4-FFF2-40B4-BE49-F238E27FC236}">
                <a16:creationId xmlns:a16="http://schemas.microsoft.com/office/drawing/2014/main" id="{620907A4-1574-D634-5960-45663CBAFB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923" y="45114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4-Column Text </a:t>
            </a:r>
            <a:br>
              <a:rPr lang="de-DE" dirty="0"/>
            </a:br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AFBE1064-816E-B03D-B92D-BC11B67FF3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36324" y="45114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4-Column Text </a:t>
            </a:r>
            <a:br>
              <a:rPr lang="de-DE" dirty="0"/>
            </a:br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94D695A-6379-AE12-4561-221C2A05A6A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03725" y="1581150"/>
            <a:ext cx="3119354" cy="1482449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4-Column Text </a:t>
            </a:r>
            <a:br>
              <a:rPr lang="de-DE" dirty="0"/>
            </a:br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DCBC5F7F-7524-9228-C498-77B3F6BE9FE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8923" y="379440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4-Column Text </a:t>
            </a:r>
            <a:br>
              <a:rPr lang="de-DE" dirty="0"/>
            </a:br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94E61D33-FC02-F350-F412-4E7D8E1DA0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36324" y="379440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4-Column Text </a:t>
            </a:r>
            <a:br>
              <a:rPr lang="de-DE" dirty="0"/>
            </a:br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CB1DFC4C-4616-3BC0-218F-3B9D8E7FA0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603724" y="379440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4-Column Text </a:t>
            </a:r>
            <a:br>
              <a:rPr lang="de-DE" dirty="0"/>
            </a:br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27" name="SmartArt-Platzhalter 5">
            <a:extLst>
              <a:ext uri="{FF2B5EF4-FFF2-40B4-BE49-F238E27FC236}">
                <a16:creationId xmlns:a16="http://schemas.microsoft.com/office/drawing/2014/main" id="{014D9550-C751-E6B9-C1DE-A91B8E41A10C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  <a:endParaRPr lang="de-CH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5C64A28-83D7-00D5-05F8-C3BB1AB29A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5563E93-4D0C-299A-5E25-4468A94CCD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6475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_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D2C10E57-699A-8121-DD38-6408EA13F28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847966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67ADA526-E9DC-DEBD-F809-B955DE3BE72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6101" y="3429000"/>
            <a:ext cx="5627688" cy="2952750"/>
          </a:xfrm>
          <a:solidFill>
            <a:srgbClr val="D2108D"/>
          </a:solidFill>
          <a:ln w="12700" cmpd="sng">
            <a:solidFill>
              <a:schemeClr val="bg1"/>
            </a:solidFill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216000" tIns="216000" rIns="216000" bIns="216000" rtlCol="0" anchor="b">
            <a:noAutofit/>
          </a:bodyPr>
          <a:lstStyle>
            <a:lvl1pPr>
              <a:defRPr lang="de-CH">
                <a:solidFill>
                  <a:schemeClr val="bg1"/>
                </a:solidFill>
              </a:defRPr>
            </a:lvl1pPr>
          </a:lstStyle>
          <a:p>
            <a:pPr lvl="0"/>
            <a:r>
              <a:rPr lang="de-CH"/>
              <a:t>Image Placeholder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197DF86B-3F4A-412D-B665-88EA77BC0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25" y="0"/>
            <a:ext cx="4619374" cy="1137600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31360156-9255-A812-BE46-051A4B9F1A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64314" y="1576800"/>
            <a:ext cx="4689473" cy="1312200"/>
          </a:xfrm>
        </p:spPr>
        <p:txBody>
          <a:bodyPr/>
          <a:lstStyle>
            <a:lvl1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1000"/>
              </a:lnSpc>
              <a:spcBef>
                <a:spcPts val="1200"/>
              </a:spcBef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Creative Layout 01, Arial, 18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black</a:t>
            </a:r>
            <a:endParaRPr lang="de-DE" dirty="0"/>
          </a:p>
          <a:p>
            <a:pPr lvl="1"/>
            <a:endParaRPr lang="de-DE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5469647-9458-4ABA-6368-CCC383DBB6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69D08-01BB-182E-9995-A3B0CC34D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2100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69D95539-5CB2-37ED-D38B-E8BD00FC89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803294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956317E-20F6-4DD1-F84D-E40AE39EE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848" y="1576800"/>
            <a:ext cx="10316307" cy="3722014"/>
          </a:xfrm>
        </p:spPr>
        <p:txBody>
          <a:bodyPr vert="horz" anchor="ctr"/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chapter</a:t>
            </a:r>
            <a:r>
              <a:rPr lang="de-DE" dirty="0"/>
              <a:t> title and </a:t>
            </a:r>
            <a:br>
              <a:rPr lang="de-DE" dirty="0"/>
            </a:b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on 3 </a:t>
            </a:r>
            <a:r>
              <a:rPr lang="de-DE" dirty="0" err="1"/>
              <a:t>to</a:t>
            </a:r>
            <a:r>
              <a:rPr lang="de-DE" dirty="0"/>
              <a:t> 4 </a:t>
            </a:r>
            <a:r>
              <a:rPr lang="de-DE" dirty="0" err="1"/>
              <a:t>lines</a:t>
            </a:r>
            <a:r>
              <a:rPr lang="de-DE" dirty="0"/>
              <a:t>.</a:t>
            </a:r>
            <a:br>
              <a:rPr lang="de-DE" dirty="0"/>
            </a:br>
            <a:r>
              <a:rPr lang="de-DE" dirty="0"/>
              <a:t>Arial </a:t>
            </a:r>
            <a:r>
              <a:rPr lang="de-DE" dirty="0" err="1"/>
              <a:t>Bold</a:t>
            </a:r>
            <a:r>
              <a:rPr lang="de-DE" dirty="0"/>
              <a:t>, 40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2138C45-39CA-C7A7-7D76-AD2712A2A0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D6D1393-87C6-57B5-280F-D611B73D1A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510F38C-42EC-07ED-6FA6-84D09ED96F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4808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_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A74991E2-D260-5369-FE3C-050962E9743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23266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67ADA526-E9DC-DEBD-F809-B955DE3BE72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6100" y="1577975"/>
            <a:ext cx="5629275" cy="4803775"/>
          </a:xfrm>
          <a:solidFill>
            <a:srgbClr val="D2108D"/>
          </a:solidFill>
          <a:ln w="12700">
            <a:solidFill>
              <a:schemeClr val="bg1"/>
            </a:solidFill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197DF86B-3F4A-412D-B665-88EA77BC0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25" y="0"/>
            <a:ext cx="4689475" cy="1137600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2" name="Textplatzhalter 4">
            <a:extLst>
              <a:ext uri="{FF2B5EF4-FFF2-40B4-BE49-F238E27FC236}">
                <a16:creationId xmlns:a16="http://schemas.microsoft.com/office/drawing/2014/main" id="{4AD3199E-D2A2-C622-CFB7-A971643DE70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6625" y="2015999"/>
            <a:ext cx="4221163" cy="3905375"/>
          </a:xfrm>
        </p:spPr>
        <p:txBody>
          <a:bodyPr anchor="b"/>
          <a:lstStyle>
            <a:lvl1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Creative Layout 2</a:t>
            </a:r>
            <a:br>
              <a:rPr lang="de-DE" dirty="0"/>
            </a:br>
            <a:r>
              <a:rPr lang="de-DE" dirty="0"/>
              <a:t>Arial, 18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BE5D53D-BCD0-5D28-FBD3-1F4ACFCE61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92DF711-4524-25F1-C2EE-0899568C6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8084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A36C70-93D0-B533-F9A3-2158AABFC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Bildplatzhalter 3">
            <a:extLst>
              <a:ext uri="{FF2B5EF4-FFF2-40B4-BE49-F238E27FC236}">
                <a16:creationId xmlns:a16="http://schemas.microsoft.com/office/drawing/2014/main" id="{C2B69BE6-61ED-1FF0-912A-EEA44FCEC43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7400" y="4888522"/>
            <a:ext cx="4057200" cy="1980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D8A7CC7B-7D64-595D-1B3D-31D9CD59368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34800" y="4888522"/>
            <a:ext cx="4057200" cy="1980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8" name="Bildplatzhalter 3">
            <a:extLst>
              <a:ext uri="{FF2B5EF4-FFF2-40B4-BE49-F238E27FC236}">
                <a16:creationId xmlns:a16="http://schemas.microsoft.com/office/drawing/2014/main" id="{7EF8A4A0-360F-EDDD-4628-6C42C6749F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4888522"/>
            <a:ext cx="4057200" cy="1980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A2074F46-A69C-7568-C74B-BDAA38DD27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624" y="1577975"/>
            <a:ext cx="10317600" cy="301747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First Bullet,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Second Bullet, 18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18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18 </a:t>
            </a:r>
            <a:r>
              <a:rPr lang="de-DE" dirty="0" err="1"/>
              <a:t>pt</a:t>
            </a:r>
            <a:endParaRPr lang="de-DE" dirty="0"/>
          </a:p>
          <a:p>
            <a:pPr lvl="5"/>
            <a:r>
              <a:rPr lang="de-DE" dirty="0"/>
              <a:t>Second Bullet, 24 </a:t>
            </a:r>
            <a:r>
              <a:rPr lang="de-DE" dirty="0" err="1"/>
              <a:t>pt</a:t>
            </a:r>
            <a:r>
              <a:rPr lang="de-DE" dirty="0"/>
              <a:t>, orange</a:t>
            </a:r>
          </a:p>
          <a:p>
            <a:pPr lvl="6"/>
            <a:endParaRPr lang="de-CH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022C25D-2E00-D2CC-7911-67F8B9B902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10106319" y="2664437"/>
            <a:ext cx="3548064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AADCEA2-6ABA-9DA0-A6A5-B12298CE47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67510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1576799"/>
            <a:ext cx="2805231" cy="528120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Headline Arial bold, 30 pt</a:t>
            </a:r>
            <a:endParaRPr lang="de-CH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9B195C9-522F-CEAB-1C05-9C1EC8BEA3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31" name="Bildplatzhalter 9">
            <a:extLst>
              <a:ext uri="{FF2B5EF4-FFF2-40B4-BE49-F238E27FC236}">
                <a16:creationId xmlns:a16="http://schemas.microsoft.com/office/drawing/2014/main" id="{FC341FB4-1140-6179-CA27-0BE073B9EED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816032" y="1576799"/>
            <a:ext cx="4213245" cy="263520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1" name="Bildplatzhalter 9">
            <a:extLst>
              <a:ext uri="{FF2B5EF4-FFF2-40B4-BE49-F238E27FC236}">
                <a16:creationId xmlns:a16="http://schemas.microsoft.com/office/drawing/2014/main" id="{03610043-1BC0-48DC-2A7E-2CB01ED39B5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040076" y="1576798"/>
            <a:ext cx="5151924" cy="263520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2" name="Bildplatzhalter 9">
            <a:extLst>
              <a:ext uri="{FF2B5EF4-FFF2-40B4-BE49-F238E27FC236}">
                <a16:creationId xmlns:a16="http://schemas.microsoft.com/office/drawing/2014/main" id="{FE45F635-E437-C8B0-8CC0-C0403F9A4047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040075" y="4222798"/>
            <a:ext cx="2335894" cy="2635202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3" name="Bildplatzhalter 9">
            <a:extLst>
              <a:ext uri="{FF2B5EF4-FFF2-40B4-BE49-F238E27FC236}">
                <a16:creationId xmlns:a16="http://schemas.microsoft.com/office/drawing/2014/main" id="{CE7AAD22-C490-64D4-E788-84D709B03A8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386769" y="4222798"/>
            <a:ext cx="2805230" cy="2635202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4" name="Bildplatzhalter 9">
            <a:extLst>
              <a:ext uri="{FF2B5EF4-FFF2-40B4-BE49-F238E27FC236}">
                <a16:creationId xmlns:a16="http://schemas.microsoft.com/office/drawing/2014/main" id="{DB8A2C7A-F427-FFE2-6297-547E780EB7D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2816032" y="4222799"/>
            <a:ext cx="4213245" cy="263520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338E1-BBB2-3DA4-FEC8-7FF319009A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592650" y="3945010"/>
            <a:ext cx="4575402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AB37513-AB5B-B895-7D75-27B01C55A2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73480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4I+4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624" y="1577975"/>
            <a:ext cx="2570947" cy="277566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Headline Arial bold, 30 pt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EC199-87F9-4D50-EA60-C5E09819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22A8B9EF-BF4A-23C0-AA21-A52725BB8A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6624" y="4599709"/>
            <a:ext cx="2110124" cy="1321666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black</a:t>
            </a:r>
            <a:endParaRPr lang="de-DE" dirty="0"/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C36E8371-00EC-6677-234D-7EE2B66174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15671" y="4599709"/>
            <a:ext cx="2110124" cy="1321666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Arial </a:t>
            </a:r>
            <a:r>
              <a:rPr lang="de-DE" dirty="0" err="1"/>
              <a:t>regular</a:t>
            </a:r>
            <a:r>
              <a:rPr lang="de-DE" dirty="0"/>
              <a:t>, 15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40B7130C-F961-1974-91CC-4BC0C76D16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4718" y="4599709"/>
            <a:ext cx="2110124" cy="1321666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Arial </a:t>
            </a:r>
            <a:r>
              <a:rPr lang="de-DE" dirty="0" err="1"/>
              <a:t>regular</a:t>
            </a:r>
            <a:r>
              <a:rPr lang="de-DE" dirty="0"/>
              <a:t>, 15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2366CB34-7829-60F0-4F0F-D55C2C7ABC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73764" y="4599709"/>
            <a:ext cx="2110124" cy="1321666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Arial </a:t>
            </a:r>
            <a:r>
              <a:rPr lang="de-DE" dirty="0" err="1"/>
              <a:t>regular</a:t>
            </a:r>
            <a:r>
              <a:rPr lang="de-DE" dirty="0"/>
              <a:t>, 15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7" name="Bildplatzhalter 9">
            <a:extLst>
              <a:ext uri="{FF2B5EF4-FFF2-40B4-BE49-F238E27FC236}">
                <a16:creationId xmlns:a16="http://schemas.microsoft.com/office/drawing/2014/main" id="{75E558CD-F4DF-63AC-B12B-538A53195F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518371" y="1577975"/>
            <a:ext cx="2570947" cy="277566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8" name="Bildplatzhalter 9">
            <a:extLst>
              <a:ext uri="{FF2B5EF4-FFF2-40B4-BE49-F238E27FC236}">
                <a16:creationId xmlns:a16="http://schemas.microsoft.com/office/drawing/2014/main" id="{B9933D4C-5FB5-7C95-E310-DF0D24675C6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100118" y="1577975"/>
            <a:ext cx="2570947" cy="277566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9" name="Bildplatzhalter 9">
            <a:extLst>
              <a:ext uri="{FF2B5EF4-FFF2-40B4-BE49-F238E27FC236}">
                <a16:creationId xmlns:a16="http://schemas.microsoft.com/office/drawing/2014/main" id="{8894D095-CFBA-AADA-0B72-B739A72782B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681865" y="1577975"/>
            <a:ext cx="2570947" cy="277566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71D5903-43BA-30A5-6571-867EA308D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92D033D-5730-8CEA-8014-373963BC2B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5918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+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FED09EC-46EE-D375-6E30-077FAC15151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224000 w 12192000"/>
              <a:gd name="connsiteY0" fmla="*/ 4606706 h 6858000"/>
              <a:gd name="connsiteX1" fmla="*/ 4224000 w 12192000"/>
              <a:gd name="connsiteY1" fmla="*/ 4624706 h 6858000"/>
              <a:gd name="connsiteX2" fmla="*/ 7968000 w 12192000"/>
              <a:gd name="connsiteY2" fmla="*/ 4624706 h 6858000"/>
              <a:gd name="connsiteX3" fmla="*/ 7968000 w 12192000"/>
              <a:gd name="connsiteY3" fmla="*/ 46067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224000" y="4606706"/>
                </a:moveTo>
                <a:lnTo>
                  <a:pt x="4224000" y="4624706"/>
                </a:lnTo>
                <a:lnTo>
                  <a:pt x="7968000" y="4624706"/>
                </a:lnTo>
                <a:lnTo>
                  <a:pt x="7968000" y="46067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2108D"/>
          </a:solidFill>
        </p:spPr>
        <p:txBody>
          <a:bodyPr wrap="square" lIns="216000" tIns="216000" rIns="216000" bIns="216000"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5B684C9-71E7-A0AE-9C9C-96A51523B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000" y="1576800"/>
            <a:ext cx="10317600" cy="2476470"/>
          </a:xfr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4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1pPr>
            <a:lvl2pPr marL="0" indent="0" algn="ctr">
              <a:lnSpc>
                <a:spcPct val="100000"/>
              </a:lnSpc>
              <a:spcBef>
                <a:spcPts val="1200"/>
              </a:spcBef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2pPr>
            <a:lvl3pPr marL="0" indent="0" algn="ctr">
              <a:lnSpc>
                <a:spcPct val="100000"/>
              </a:lnSpc>
              <a:spcBef>
                <a:spcPts val="1200"/>
              </a:spcBef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3pPr>
            <a:lvl4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4pPr>
            <a:lvl5pPr marL="0" indent="0" algn="ctr">
              <a:lnSpc>
                <a:spcPct val="100000"/>
              </a:lnSpc>
              <a:spcBef>
                <a:spcPts val="1200"/>
              </a:spcBef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5pPr>
            <a:lvl6pPr marL="0" indent="0" algn="ctr">
              <a:lnSpc>
                <a:spcPct val="100000"/>
              </a:lnSpc>
              <a:spcBef>
                <a:spcPts val="1200"/>
              </a:spcBef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6pPr>
            <a:lvl7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7pPr>
            <a:lvl8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8pPr>
            <a:lvl9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9pPr>
          </a:lstStyle>
          <a:p>
            <a:pPr lvl="0"/>
            <a:r>
              <a:rPr lang="de-DE" dirty="0"/>
              <a:t>Quote on </a:t>
            </a:r>
            <a:r>
              <a:rPr lang="de-DE" dirty="0" err="1"/>
              <a:t>full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 </a:t>
            </a:r>
            <a:r>
              <a:rPr lang="de-DE" dirty="0" err="1"/>
              <a:t>image</a:t>
            </a:r>
            <a:endParaRPr lang="de-DE" dirty="0"/>
          </a:p>
          <a:p>
            <a:pPr lvl="0"/>
            <a:r>
              <a:rPr lang="de-DE" dirty="0"/>
              <a:t>Georgia, Italic, 40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centre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  <a:p>
            <a:pPr lvl="1"/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longer</a:t>
            </a:r>
            <a:r>
              <a:rPr lang="de-DE" dirty="0"/>
              <a:t> </a:t>
            </a:r>
            <a:r>
              <a:rPr lang="de-DE" dirty="0" err="1"/>
              <a:t>Quotes</a:t>
            </a:r>
            <a:r>
              <a:rPr lang="de-DE" dirty="0"/>
              <a:t>, Georgia, Italic, 30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" name="SmartArt-Platzhalter 5">
            <a:extLst>
              <a:ext uri="{FF2B5EF4-FFF2-40B4-BE49-F238E27FC236}">
                <a16:creationId xmlns:a16="http://schemas.microsoft.com/office/drawing/2014/main" id="{102E4235-1D94-B0B0-97E6-75498170299E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  <a:endParaRPr lang="de-CH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53D8AFA1-041C-D431-55FA-3EA3AEA6CF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7200" y="5160142"/>
            <a:ext cx="10317600" cy="842153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 err="1"/>
              <a:t>Author</a:t>
            </a:r>
            <a:endParaRPr lang="de-DE" dirty="0"/>
          </a:p>
          <a:p>
            <a:pPr lvl="1"/>
            <a:endParaRPr lang="de-DE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6B62593-4833-D284-F300-743AB8736C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A9377A7-9964-0085-3DDA-EFFF3F8AB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11417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70803D47-E512-EF06-12E2-B7C74415E8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565142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DD711C6-3575-E329-8DF2-78A22FB75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7888" y="409433"/>
            <a:ext cx="6096000" cy="5511942"/>
          </a:xfrm>
        </p:spPr>
        <p:txBody>
          <a:bodyPr vert="horz" anchor="ctr"/>
          <a:lstStyle>
            <a:lvl1pPr>
              <a:lnSpc>
                <a:spcPct val="120000"/>
              </a:lnSpc>
              <a:defRPr b="0" i="1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de-DE"/>
              <a:t>Quote, Georgia, Italic, 30 pt</a:t>
            </a:r>
            <a:br>
              <a:rPr lang="de-DE"/>
            </a:br>
            <a:r>
              <a:rPr lang="de-DE"/>
              <a:t>No more than 5 lines of text</a:t>
            </a:r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D1A2CCA-096A-39D7-4AD8-5CC50BA94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E650F25-37DB-98E4-5CF8-2CAC2449D2D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8312" y="1843109"/>
            <a:ext cx="2828529" cy="2829600"/>
          </a:xfrm>
          <a:prstGeom prst="ellipse">
            <a:avLst/>
          </a:prstGeom>
          <a:solidFill>
            <a:srgbClr val="D2108D"/>
          </a:solidFill>
        </p:spPr>
        <p:txBody>
          <a:bodyPr anchor="t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B5697DE0-7583-A41A-F976-2471323140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625" y="5002125"/>
            <a:ext cx="2791902" cy="91925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5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First Name </a:t>
            </a:r>
            <a:r>
              <a:rPr lang="de-DE" dirty="0" err="1"/>
              <a:t>Surname</a:t>
            </a:r>
            <a:endParaRPr lang="de-DE" dirty="0"/>
          </a:p>
          <a:p>
            <a:pPr lvl="1"/>
            <a:r>
              <a:rPr lang="de-DE" dirty="0"/>
              <a:t>Position</a:t>
            </a:r>
          </a:p>
          <a:p>
            <a:pPr lvl="2"/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A8906-3BAB-9B1B-7B8D-9C4B5E928B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6F3C428-2DEE-0AC6-07DA-19F6BFCF6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50881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Quote+I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9EC3DABE-D4E5-D351-963E-34FD93396B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013665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DD711C6-3575-E329-8DF2-78A22FB75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7200" y="4012442"/>
            <a:ext cx="10317600" cy="832513"/>
          </a:xfrm>
        </p:spPr>
        <p:txBody>
          <a:bodyPr vert="horz" anchor="b"/>
          <a:lstStyle>
            <a:lvl1pPr algn="ctr">
              <a:lnSpc>
                <a:spcPct val="120000"/>
              </a:lnSpc>
              <a:defRPr b="0" i="1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de-DE"/>
              <a:t>Short Quote, Georgia, Italic, 30 pt</a:t>
            </a:r>
            <a:endParaRPr lang="de-CH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E650F25-37DB-98E4-5CF8-2CAC2449D2D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81736" y="1065186"/>
            <a:ext cx="2828529" cy="2829600"/>
          </a:xfrm>
          <a:prstGeom prst="ellipse">
            <a:avLst/>
          </a:prstGeom>
          <a:solidFill>
            <a:srgbClr val="D2108D"/>
          </a:solidFill>
        </p:spPr>
        <p:txBody>
          <a:bodyPr anchor="t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B5697DE0-7583-A41A-F976-2471323140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1736" y="5513697"/>
            <a:ext cx="2828529" cy="59678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5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First Name </a:t>
            </a:r>
            <a:r>
              <a:rPr lang="de-DE" dirty="0" err="1"/>
              <a:t>Surname</a:t>
            </a:r>
            <a:endParaRPr lang="de-DE" dirty="0"/>
          </a:p>
          <a:p>
            <a:pPr lvl="1"/>
            <a:r>
              <a:rPr lang="de-DE" dirty="0"/>
              <a:t>Position</a:t>
            </a:r>
          </a:p>
          <a:p>
            <a:pPr lvl="2"/>
            <a:endParaRPr lang="de-CH" dirty="0"/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8C43B717-B5B8-6114-C8A3-4E3DC6E2F403}"/>
              </a:ext>
            </a:extLst>
          </p:cNvPr>
          <p:cNvCxnSpPr/>
          <p:nvPr userDrawn="1"/>
        </p:nvCxnSpPr>
        <p:spPr>
          <a:xfrm>
            <a:off x="5376000" y="5179326"/>
            <a:ext cx="1440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F2DA2F4-6869-963F-1C8F-DC9A296EE59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D1D2555-CF2A-C261-7696-04D74B4933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81D06-6D4D-E10B-98D8-28C56779EC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52624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91A3CC9D-C8AC-9800-39AE-668220846C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395307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956317E-20F6-4DD1-F84D-E40AE39EE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200" y="1577976"/>
            <a:ext cx="10317600" cy="892270"/>
          </a:xfrm>
        </p:spPr>
        <p:txBody>
          <a:bodyPr vert="horz" anchor="b"/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!</a:t>
            </a:r>
            <a:endParaRPr lang="de-CH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7200802-0D82-2861-8BEB-447967F556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7200" y="3477296"/>
            <a:ext cx="10317600" cy="1789740"/>
          </a:xfrm>
        </p:spPr>
        <p:txBody>
          <a:bodyPr/>
          <a:lstStyle>
            <a:lvl1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2pPr>
            <a:lvl3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3pPr>
            <a:lvl4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4pPr>
            <a:lvl5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5pPr>
            <a:lvl6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6pPr>
            <a:lvl7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7pPr>
            <a:lvl8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8pPr>
            <a:lvl9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de-DE" dirty="0"/>
              <a:t>Author’s information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41F204-6F2D-454B-4B2A-5AE567FE2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0057D23-33FB-CFEA-DDE7-F0911EE720DC}"/>
              </a:ext>
            </a:extLst>
          </p:cNvPr>
          <p:cNvCxnSpPr/>
          <p:nvPr userDrawn="1"/>
        </p:nvCxnSpPr>
        <p:spPr>
          <a:xfrm>
            <a:off x="4692001" y="2937675"/>
            <a:ext cx="2808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A7184D4A-ABC6-73B7-3255-011F9072AA02}"/>
              </a:ext>
            </a:extLst>
          </p:cNvPr>
          <p:cNvCxnSpPr/>
          <p:nvPr userDrawn="1"/>
        </p:nvCxnSpPr>
        <p:spPr>
          <a:xfrm>
            <a:off x="0" y="6382322"/>
            <a:ext cx="608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10BF81FC-50A5-9498-E3B5-98F1855060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91F05A1-B2DE-0853-6616-094FC0F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F2C7EC6-CA74-0075-0FA9-34DF9F6C64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72845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nect with E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Flags">
            <a:extLst>
              <a:ext uri="{FF2B5EF4-FFF2-40B4-BE49-F238E27FC236}">
                <a16:creationId xmlns:a16="http://schemas.microsoft.com/office/drawing/2014/main" id="{28A2FD6F-B5EB-75B2-792F-2B7BDB734F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04867"/>
            <a:ext cx="6097313" cy="184179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0057D23-33FB-CFEA-DDE7-F0911EE720DC}"/>
              </a:ext>
            </a:extLst>
          </p:cNvPr>
          <p:cNvCxnSpPr/>
          <p:nvPr userDrawn="1"/>
        </p:nvCxnSpPr>
        <p:spPr>
          <a:xfrm>
            <a:off x="4692001" y="3401704"/>
            <a:ext cx="2808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94812D6F-7F2D-9792-3A4B-B9117829B507}"/>
              </a:ext>
            </a:extLst>
          </p:cNvPr>
          <p:cNvSpPr txBox="1"/>
          <p:nvPr userDrawn="1"/>
        </p:nvSpPr>
        <p:spPr>
          <a:xfrm>
            <a:off x="1885666" y="2202954"/>
            <a:ext cx="8420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4000" b="1" dirty="0">
                <a:solidFill>
                  <a:schemeClr val="tx2"/>
                </a:solidFill>
              </a:rPr>
              <a:t>Connect </a:t>
            </a:r>
            <a:r>
              <a:rPr lang="de-CH" sz="4000" b="1" dirty="0" err="1">
                <a:solidFill>
                  <a:schemeClr val="tx2"/>
                </a:solidFill>
              </a:rPr>
              <a:t>with</a:t>
            </a:r>
            <a:r>
              <a:rPr lang="de-CH" sz="4000" b="1" dirty="0">
                <a:solidFill>
                  <a:schemeClr val="tx2"/>
                </a:solidFill>
              </a:rPr>
              <a:t> ESO</a:t>
            </a:r>
          </a:p>
        </p:txBody>
      </p:sp>
      <p:grpSp>
        <p:nvGrpSpPr>
          <p:cNvPr id="7" name="Icons social media">
            <a:extLst>
              <a:ext uri="{FF2B5EF4-FFF2-40B4-BE49-F238E27FC236}">
                <a16:creationId xmlns:a16="http://schemas.microsoft.com/office/drawing/2014/main" id="{3A749136-AA50-8556-2B2B-1212D11DF3FA}"/>
              </a:ext>
            </a:extLst>
          </p:cNvPr>
          <p:cNvGrpSpPr/>
          <p:nvPr userDrawn="1"/>
        </p:nvGrpSpPr>
        <p:grpSpPr>
          <a:xfrm>
            <a:off x="4692001" y="4037525"/>
            <a:ext cx="2808666" cy="536494"/>
            <a:chOff x="2527782" y="2733756"/>
            <a:chExt cx="2808666" cy="536494"/>
          </a:xfrm>
        </p:grpSpPr>
        <p:pic>
          <p:nvPicPr>
            <p:cNvPr id="10" name="Icon linkedin">
              <a:extLst>
                <a:ext uri="{FF2B5EF4-FFF2-40B4-BE49-F238E27FC236}">
                  <a16:creationId xmlns:a16="http://schemas.microsoft.com/office/drawing/2014/main" id="{1EF6A419-27B0-5B79-B0A3-B0BDAF71C649}"/>
                </a:ext>
              </a:extLst>
            </p:cNvPr>
            <p:cNvPicPr/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804788" y="2733756"/>
              <a:ext cx="531660" cy="536494"/>
            </a:xfrm>
            <a:prstGeom prst="rect">
              <a:avLst/>
            </a:prstGeom>
          </p:spPr>
        </p:pic>
        <p:pic>
          <p:nvPicPr>
            <p:cNvPr id="12" name="Icon youtube">
              <a:extLst>
                <a:ext uri="{FF2B5EF4-FFF2-40B4-BE49-F238E27FC236}">
                  <a16:creationId xmlns:a16="http://schemas.microsoft.com/office/drawing/2014/main" id="{5EBDB13F-BAC1-1D0C-D007-E0504A0538BD}"/>
                </a:ext>
              </a:extLst>
            </p:cNvPr>
            <p:cNvPicPr/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235013" y="2733756"/>
              <a:ext cx="531703" cy="536494"/>
            </a:xfrm>
            <a:prstGeom prst="rect">
              <a:avLst/>
            </a:prstGeom>
          </p:spPr>
        </p:pic>
        <p:pic>
          <p:nvPicPr>
            <p:cNvPr id="13" name="Icon twitter">
              <a:extLst>
                <a:ext uri="{FF2B5EF4-FFF2-40B4-BE49-F238E27FC236}">
                  <a16:creationId xmlns:a16="http://schemas.microsoft.com/office/drawing/2014/main" id="{3CCB1F1C-A2A9-87F6-4185-EAB2D0EAE0D0}"/>
                </a:ext>
              </a:extLst>
            </p:cNvPr>
            <p:cNvPicPr/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667655" y="2733756"/>
              <a:ext cx="531703" cy="536494"/>
            </a:xfrm>
            <a:prstGeom prst="rect">
              <a:avLst/>
            </a:prstGeom>
          </p:spPr>
        </p:pic>
        <p:pic>
          <p:nvPicPr>
            <p:cNvPr id="14" name="Icon instagram">
              <a:extLst>
                <a:ext uri="{FF2B5EF4-FFF2-40B4-BE49-F238E27FC236}">
                  <a16:creationId xmlns:a16="http://schemas.microsoft.com/office/drawing/2014/main" id="{D10581A4-8FC9-7176-FC26-604E4386BEA2}"/>
                </a:ext>
              </a:extLst>
            </p:cNvPr>
            <p:cNvPicPr/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3092885" y="2733756"/>
              <a:ext cx="536494" cy="536494"/>
            </a:xfrm>
            <a:prstGeom prst="rect">
              <a:avLst/>
            </a:prstGeom>
          </p:spPr>
        </p:pic>
        <p:pic>
          <p:nvPicPr>
            <p:cNvPr id="15" name="Icon facebook">
              <a:extLst>
                <a:ext uri="{FF2B5EF4-FFF2-40B4-BE49-F238E27FC236}">
                  <a16:creationId xmlns:a16="http://schemas.microsoft.com/office/drawing/2014/main" id="{905A3959-BC47-7F0A-C7C1-18CBF2C04094}"/>
                </a:ext>
              </a:extLst>
            </p:cNvPr>
            <p:cNvPicPr/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2527782" y="2733756"/>
              <a:ext cx="531703" cy="536494"/>
            </a:xfrm>
            <a:prstGeom prst="rect">
              <a:avLst/>
            </a:prstGeom>
          </p:spPr>
        </p:pic>
      </p:grp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D045A2E-5D04-4A34-24D6-B0E5A23C3D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3AF8119-9B4B-D4F5-3356-ED60908461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CE8B6-73A9-6FF9-A30F-7EA1B9E603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154664E-EF8F-2A73-F0C2-C13E87133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48807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 + info + conta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5298FC2-5C65-CDAC-06E8-6185752CB3A8}"/>
              </a:ext>
            </a:extLst>
          </p:cNvPr>
          <p:cNvSpPr txBox="1"/>
          <p:nvPr userDrawn="1"/>
        </p:nvSpPr>
        <p:spPr>
          <a:xfrm>
            <a:off x="899999" y="1762360"/>
            <a:ext cx="10392001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de-CH" sz="4000" b="1">
                <a:solidFill>
                  <a:schemeClr val="tx2"/>
                </a:solidFill>
              </a:rPr>
              <a:t>Thank you!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41F204-6F2D-454B-4B2A-5AE567FE2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0057D23-33FB-CFEA-DDE7-F0911EE720DC}"/>
              </a:ext>
            </a:extLst>
          </p:cNvPr>
          <p:cNvCxnSpPr/>
          <p:nvPr userDrawn="1"/>
        </p:nvCxnSpPr>
        <p:spPr>
          <a:xfrm>
            <a:off x="4692001" y="2937675"/>
            <a:ext cx="2808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Flags">
            <a:extLst>
              <a:ext uri="{FF2B5EF4-FFF2-40B4-BE49-F238E27FC236}">
                <a16:creationId xmlns:a16="http://schemas.microsoft.com/office/drawing/2014/main" id="{A764F50D-C111-1A06-50CF-DC02335D74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04867"/>
            <a:ext cx="6097313" cy="18417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C60E6F2-1258-CF2E-7F23-6017DCE209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pic>
        <p:nvPicPr>
          <p:cNvPr id="10" name="Pic youtube">
            <a:extLst>
              <a:ext uri="{FF2B5EF4-FFF2-40B4-BE49-F238E27FC236}">
                <a16:creationId xmlns:a16="http://schemas.microsoft.com/office/drawing/2014/main" id="{F5778EB2-EC7E-C944-1A4F-764D740EB173}"/>
              </a:ext>
            </a:extLst>
          </p:cNvPr>
          <p:cNvPicPr/>
          <p:nvPr userDrawn="1"/>
        </p:nvPicPr>
        <p:blipFill>
          <a:blip r:embed="rId5"/>
          <a:stretch>
            <a:fillRect/>
          </a:stretch>
        </p:blipFill>
        <p:spPr>
          <a:xfrm>
            <a:off x="6329206" y="4912463"/>
            <a:ext cx="263821" cy="266198"/>
          </a:xfrm>
          <a:prstGeom prst="rect">
            <a:avLst/>
          </a:prstGeom>
        </p:spPr>
      </p:pic>
      <p:pic>
        <p:nvPicPr>
          <p:cNvPr id="12" name="Pic linkedin">
            <a:extLst>
              <a:ext uri="{FF2B5EF4-FFF2-40B4-BE49-F238E27FC236}">
                <a16:creationId xmlns:a16="http://schemas.microsoft.com/office/drawing/2014/main" id="{28B71ABF-94C6-D96A-F811-AB42C2ED77F1}"/>
              </a:ext>
            </a:extLst>
          </p:cNvPr>
          <p:cNvPicPr/>
          <p:nvPr userDrawn="1"/>
        </p:nvPicPr>
        <p:blipFill>
          <a:blip r:embed="rId6"/>
          <a:stretch>
            <a:fillRect/>
          </a:stretch>
        </p:blipFill>
        <p:spPr>
          <a:xfrm>
            <a:off x="6329214" y="4558461"/>
            <a:ext cx="263806" cy="266205"/>
          </a:xfrm>
          <a:prstGeom prst="rect">
            <a:avLst/>
          </a:prstGeom>
        </p:spPr>
      </p:pic>
      <p:pic>
        <p:nvPicPr>
          <p:cNvPr id="13" name="Pic twitter">
            <a:extLst>
              <a:ext uri="{FF2B5EF4-FFF2-40B4-BE49-F238E27FC236}">
                <a16:creationId xmlns:a16="http://schemas.microsoft.com/office/drawing/2014/main" id="{193A1D86-2C61-8597-CC7B-FBC3C56BEEED}"/>
              </a:ext>
            </a:extLst>
          </p:cNvPr>
          <p:cNvPicPr/>
          <p:nvPr userDrawn="1"/>
        </p:nvPicPr>
        <p:blipFill>
          <a:blip r:embed="rId7"/>
          <a:stretch>
            <a:fillRect/>
          </a:stretch>
        </p:blipFill>
        <p:spPr>
          <a:xfrm>
            <a:off x="6329202" y="4204458"/>
            <a:ext cx="263828" cy="266205"/>
          </a:xfrm>
          <a:prstGeom prst="rect">
            <a:avLst/>
          </a:prstGeom>
        </p:spPr>
      </p:pic>
      <p:pic>
        <p:nvPicPr>
          <p:cNvPr id="14" name="Pic instagram">
            <a:extLst>
              <a:ext uri="{FF2B5EF4-FFF2-40B4-BE49-F238E27FC236}">
                <a16:creationId xmlns:a16="http://schemas.microsoft.com/office/drawing/2014/main" id="{FF2FF84F-FCA8-2DD2-2641-3120179EB4D0}"/>
              </a:ext>
            </a:extLst>
          </p:cNvPr>
          <p:cNvPicPr/>
          <p:nvPr userDrawn="1"/>
        </p:nvPicPr>
        <p:blipFill>
          <a:blip r:embed="rId8"/>
          <a:stretch>
            <a:fillRect/>
          </a:stretch>
        </p:blipFill>
        <p:spPr>
          <a:xfrm>
            <a:off x="6328013" y="3850455"/>
            <a:ext cx="266205" cy="266205"/>
          </a:xfrm>
          <a:prstGeom prst="rect">
            <a:avLst/>
          </a:prstGeom>
        </p:spPr>
      </p:pic>
      <p:pic>
        <p:nvPicPr>
          <p:cNvPr id="15" name="Pic facebook">
            <a:extLst>
              <a:ext uri="{FF2B5EF4-FFF2-40B4-BE49-F238E27FC236}">
                <a16:creationId xmlns:a16="http://schemas.microsoft.com/office/drawing/2014/main" id="{5588B66B-7848-FD4D-45A9-05C46263FD12}"/>
              </a:ext>
            </a:extLst>
          </p:cNvPr>
          <p:cNvPicPr/>
          <p:nvPr userDrawn="1"/>
        </p:nvPicPr>
        <p:blipFill>
          <a:blip r:embed="rId9"/>
          <a:stretch>
            <a:fillRect/>
          </a:stretch>
        </p:blipFill>
        <p:spPr>
          <a:xfrm>
            <a:off x="6329202" y="3496452"/>
            <a:ext cx="263828" cy="266205"/>
          </a:xfrm>
          <a:prstGeom prst="rect">
            <a:avLst/>
          </a:prstGeom>
        </p:spPr>
      </p:pic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3A19D0BF-9500-27CE-3021-6A10627B7F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0451" y="3496452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@ESOAstronomy</a:t>
            </a: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9822DA17-D0C5-C3B6-7E38-E052863F88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70451" y="3850454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@esoastronomy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123B96AF-E31A-3099-DF17-5D8E6ACBE7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0451" y="4204456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@ESO</a:t>
            </a:r>
          </a:p>
        </p:txBody>
      </p:sp>
      <p:sp>
        <p:nvSpPr>
          <p:cNvPr id="26" name="Textplatzhalter 4">
            <a:extLst>
              <a:ext uri="{FF2B5EF4-FFF2-40B4-BE49-F238E27FC236}">
                <a16:creationId xmlns:a16="http://schemas.microsoft.com/office/drawing/2014/main" id="{D7C44FA6-0C68-7C62-FB9A-E592FB06B6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70451" y="4558458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 err="1"/>
              <a:t>european</a:t>
            </a:r>
            <a:r>
              <a:rPr lang="de-DE" dirty="0"/>
              <a:t>-southern-</a:t>
            </a:r>
            <a:r>
              <a:rPr lang="de-DE" dirty="0" err="1"/>
              <a:t>observatory</a:t>
            </a:r>
            <a:endParaRPr lang="de-DE" dirty="0"/>
          </a:p>
        </p:txBody>
      </p:sp>
      <p:sp>
        <p:nvSpPr>
          <p:cNvPr id="27" name="Textplatzhalter 4">
            <a:extLst>
              <a:ext uri="{FF2B5EF4-FFF2-40B4-BE49-F238E27FC236}">
                <a16:creationId xmlns:a16="http://schemas.microsoft.com/office/drawing/2014/main" id="{F0007E12-939A-F866-DC2D-DE999A871D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0451" y="4912459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@ESOobservatory</a:t>
            </a:r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CDC22D2D-5C3B-1EB3-466A-9E78C49AB9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6625" y="3496452"/>
            <a:ext cx="4938751" cy="1682212"/>
          </a:xfr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1pPr>
            <a:lvl2pPr marL="0" indent="0" algn="r">
              <a:lnSpc>
                <a:spcPct val="90000"/>
              </a:lnSpc>
              <a:spcBef>
                <a:spcPts val="750"/>
              </a:spcBef>
              <a:buNone/>
              <a:defRPr sz="1800" b="1">
                <a:solidFill>
                  <a:schemeClr val="tx1"/>
                </a:solidFill>
              </a:defRPr>
            </a:lvl2pPr>
            <a:lvl3pPr marL="0" indent="0" algn="r">
              <a:lnSpc>
                <a:spcPct val="90000"/>
              </a:lnSpc>
              <a:spcBef>
                <a:spcPts val="750"/>
              </a:spcBef>
              <a:buNone/>
              <a:defRPr sz="1800" b="1">
                <a:solidFill>
                  <a:schemeClr val="tx1"/>
                </a:solidFill>
              </a:defRPr>
            </a:lvl3pPr>
            <a:lvl4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4pPr>
            <a:lvl5pPr marL="0" indent="0" algn="r">
              <a:lnSpc>
                <a:spcPct val="90000"/>
              </a:lnSpc>
              <a:spcBef>
                <a:spcPts val="750"/>
              </a:spcBef>
              <a:buNone/>
              <a:defRPr sz="1800" b="1">
                <a:solidFill>
                  <a:schemeClr val="tx1"/>
                </a:solidFill>
              </a:defRPr>
            </a:lvl5pPr>
            <a:lvl6pPr marL="0" indent="0" algn="r">
              <a:lnSpc>
                <a:spcPct val="90000"/>
              </a:lnSpc>
              <a:spcBef>
                <a:spcPts val="750"/>
              </a:spcBef>
              <a:buNone/>
              <a:defRPr sz="1800" b="1">
                <a:solidFill>
                  <a:schemeClr val="tx1"/>
                </a:solidFill>
              </a:defRPr>
            </a:lvl6pPr>
            <a:lvl7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7pPr>
            <a:lvl8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8pPr>
            <a:lvl9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 err="1"/>
              <a:t>Author’s</a:t>
            </a:r>
            <a:r>
              <a:rPr lang="de-DE" dirty="0"/>
              <a:t> </a:t>
            </a:r>
            <a:r>
              <a:rPr lang="de-DE" dirty="0" err="1"/>
              <a:t>info</a:t>
            </a:r>
            <a:endParaRPr lang="de-DE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41B6000-DEE0-841B-E6A3-C83E7FD296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190B92A-1EE4-0570-A2B9-69718A090F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6056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F73511-5300-CCC6-5C11-A8FDAEBF7B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987688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956317E-20F6-4DD1-F84D-E40AE39EE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848" y="1576800"/>
            <a:ext cx="10316307" cy="3722014"/>
          </a:xfrm>
        </p:spPr>
        <p:txBody>
          <a:bodyPr vert="horz" anchor="ctr"/>
          <a:lstStyle>
            <a:lvl1pPr algn="ctr">
              <a:lnSpc>
                <a:spcPct val="10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could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a </a:t>
            </a:r>
            <a:br>
              <a:rPr lang="de-DE" dirty="0"/>
            </a:br>
            <a:r>
              <a:rPr lang="de-DE" dirty="0" err="1"/>
              <a:t>section</a:t>
            </a:r>
            <a:r>
              <a:rPr lang="de-DE" dirty="0"/>
              <a:t> title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well</a:t>
            </a:r>
            <a:r>
              <a:rPr lang="de-DE" dirty="0"/>
              <a:t>.</a:t>
            </a:r>
            <a:br>
              <a:rPr lang="de-DE" dirty="0"/>
            </a:br>
            <a:r>
              <a:rPr lang="de-DE" dirty="0"/>
              <a:t>Arial </a:t>
            </a:r>
            <a:r>
              <a:rPr lang="de-DE" dirty="0" err="1"/>
              <a:t>Bold</a:t>
            </a:r>
            <a:r>
              <a:rPr lang="de-DE" dirty="0"/>
              <a:t>, 40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blue</a:t>
            </a:r>
            <a:endParaRPr lang="de-CH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E3957A0-AB22-3832-DD70-E9DDB209C55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AAEDBFC-165D-702E-F35C-D5C5028420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DDFF2DF-F394-8F40-A840-BAE761E97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38448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09653DD-40ED-53A7-D137-196EF2C43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A73702A-B2C4-BDFE-EF01-DB5FE9F512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90C99BD-D6C3-4958-E4CC-2E5EF4D99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i="0"/>
            </a:lvl1pPr>
          </a:lstStyle>
          <a:p>
            <a:r>
              <a:rPr lang="en-US"/>
              <a:t>Here the section title Author and Occasion in Italics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289872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c whit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09653DD-40ED-53A7-D137-196EF2C43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A73702A-B2C4-BDFE-EF01-DB5FE9F512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F606644-A36C-6E05-BC18-62CD733585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i="0">
                <a:solidFill>
                  <a:schemeClr val="bg1"/>
                </a:solidFill>
              </a:defRPr>
            </a:lvl1pPr>
          </a:lstStyle>
          <a:p>
            <a:r>
              <a:rPr lang="en-US"/>
              <a:t>Here the section title Author and Occasion in Italics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926344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c white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09653DD-40ED-53A7-D137-196EF2C43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A73702A-B2C4-BDFE-EF01-DB5FE9F512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3202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8E82346-05BA-CCC7-D114-7954D9FACF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8105" y="399599"/>
            <a:ext cx="494970" cy="647783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8A75FF4-CEF3-D671-C53E-F7A315CB37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BD41862-8D21-61E4-CF34-3B16A5BC68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787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SmartArt-Platzhalter 5">
            <a:extLst>
              <a:ext uri="{FF2B5EF4-FFF2-40B4-BE49-F238E27FC236}">
                <a16:creationId xmlns:a16="http://schemas.microsoft.com/office/drawing/2014/main" id="{D0155401-1AEB-1D20-0D21-BFCA0D159CD7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  <a:endParaRPr lang="de-CH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F583A90-5ADD-0EB2-30E7-DF50C747A6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18FC7E-1F37-F02B-53A0-7054ABE79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6237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T+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Image </a:t>
            </a:r>
            <a:r>
              <a:rPr lang="de-CH" dirty="0" err="1"/>
              <a:t>Placeholder</a:t>
            </a:r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41D29C-1691-CDDD-3C33-210C79632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de-DE"/>
              <a:t>Headline Arial bold, 30 pt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5B684C9-71E7-A0AE-9C9C-96A51523B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6624" y="1576800"/>
            <a:ext cx="10317600" cy="3996008"/>
          </a:xfrm>
        </p:spPr>
        <p:txBody>
          <a:bodyPr anchor="ctr"/>
          <a:lstStyle>
            <a:lvl1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Text on </a:t>
            </a:r>
            <a:r>
              <a:rPr lang="de-DE" dirty="0" err="1"/>
              <a:t>full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 </a:t>
            </a:r>
            <a:r>
              <a:rPr lang="de-DE" dirty="0" err="1"/>
              <a:t>image</a:t>
            </a:r>
            <a:endParaRPr lang="de-DE" dirty="0"/>
          </a:p>
          <a:p>
            <a:pPr lvl="0"/>
            <a:r>
              <a:rPr lang="de-DE" dirty="0"/>
              <a:t>Arial, 24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centre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6" name="SmartArt-Platzhalter 5">
            <a:extLst>
              <a:ext uri="{FF2B5EF4-FFF2-40B4-BE49-F238E27FC236}">
                <a16:creationId xmlns:a16="http://schemas.microsoft.com/office/drawing/2014/main" id="{433C8CD0-D1FB-D1D7-F1A0-5048999E0FED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  <a:endParaRPr lang="de-CH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2C34057-C7BB-7AC9-ABA6-28B1EF8E1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3DB7754-9F32-6858-808C-E04BDA1981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932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T+B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41D29C-1691-CDDD-3C33-210C79632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de-DE"/>
              <a:t>Headline Arial bold, 30 pt</a:t>
            </a:r>
            <a:endParaRPr lang="de-CH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20D47E81-E9A6-BB7A-A5AC-082A992B80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6624" y="1576800"/>
            <a:ext cx="10317600" cy="3996008"/>
          </a:xfrm>
        </p:spPr>
        <p:txBody>
          <a:bodyPr anchor="ctr"/>
          <a:lstStyle>
            <a:lvl1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effectLst/>
                <a:latin typeface="+mn-lt"/>
              </a:defRPr>
            </a:lvl1pPr>
            <a:lvl2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Text on </a:t>
            </a:r>
            <a:r>
              <a:rPr lang="de-DE" dirty="0" err="1"/>
              <a:t>blue</a:t>
            </a:r>
            <a:r>
              <a:rPr lang="de-DE" dirty="0"/>
              <a:t> </a:t>
            </a:r>
            <a:r>
              <a:rPr lang="de-DE" dirty="0" err="1"/>
              <a:t>background</a:t>
            </a:r>
            <a:endParaRPr lang="de-DE" dirty="0"/>
          </a:p>
          <a:p>
            <a:pPr lvl="0"/>
            <a:r>
              <a:rPr lang="de-DE" dirty="0"/>
              <a:t>Arial, 24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centre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693884E-30FD-BE94-EB74-D5EBDFB37FA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5C1DCEA-8A03-ED66-EC67-A829554C2C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cxnSp>
        <p:nvCxnSpPr>
          <p:cNvPr id="4" name="Gerader Verbinder 5">
            <a:extLst>
              <a:ext uri="{FF2B5EF4-FFF2-40B4-BE49-F238E27FC236}">
                <a16:creationId xmlns:a16="http://schemas.microsoft.com/office/drawing/2014/main" id="{A83983A7-122C-0FD8-D3FF-9BD31D5ED1B1}"/>
              </a:ext>
            </a:extLst>
          </p:cNvPr>
          <p:cNvCxnSpPr/>
          <p:nvPr userDrawn="1"/>
        </p:nvCxnSpPr>
        <p:spPr>
          <a:xfrm>
            <a:off x="0" y="6382322"/>
            <a:ext cx="608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835C84E-34C1-B63C-98A2-71E47D8E29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41BF0F-68DA-53EC-F4E5-4287010875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8474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T+W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41D29C-1691-CDDD-3C33-210C79632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de-DE"/>
              <a:t>Headline Arial bold, 30 pt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5B684C9-71E7-A0AE-9C9C-96A51523B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6624" y="1576800"/>
            <a:ext cx="10317600" cy="3996008"/>
          </a:xfrm>
        </p:spPr>
        <p:txBody>
          <a:bodyPr anchor="ctr"/>
          <a:lstStyle>
            <a:lvl1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effectLst/>
              </a:defRPr>
            </a:lvl1pPr>
            <a:lvl2pPr marL="0" indent="0" algn="ctr">
              <a:lnSpc>
                <a:spcPct val="118000"/>
              </a:lnSpc>
              <a:spcBef>
                <a:spcPts val="1200"/>
              </a:spcBef>
              <a:buNone/>
              <a:defRPr sz="2400" b="1">
                <a:solidFill>
                  <a:schemeClr val="tx1"/>
                </a:solidFill>
                <a:effectLst/>
              </a:defRPr>
            </a:lvl2pPr>
            <a:lvl3pPr marL="0" indent="0" algn="ctr">
              <a:lnSpc>
                <a:spcPct val="118000"/>
              </a:lnSpc>
              <a:spcBef>
                <a:spcPts val="1200"/>
              </a:spcBef>
              <a:buNone/>
              <a:defRPr sz="2400" b="1">
                <a:solidFill>
                  <a:schemeClr val="tx1"/>
                </a:solidFill>
                <a:effectLst/>
              </a:defRPr>
            </a:lvl3pPr>
            <a:lvl4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effectLst/>
              </a:defRPr>
            </a:lvl4pPr>
            <a:lvl5pPr marL="0" indent="0" algn="ctr">
              <a:lnSpc>
                <a:spcPct val="118000"/>
              </a:lnSpc>
              <a:spcBef>
                <a:spcPts val="1200"/>
              </a:spcBef>
              <a:buNone/>
              <a:defRPr sz="2400" b="1">
                <a:solidFill>
                  <a:schemeClr val="tx1"/>
                </a:solidFill>
                <a:effectLst/>
              </a:defRPr>
            </a:lvl5pPr>
            <a:lvl6pPr marL="0" indent="0" algn="ctr">
              <a:lnSpc>
                <a:spcPct val="118000"/>
              </a:lnSpc>
              <a:spcBef>
                <a:spcPts val="1200"/>
              </a:spcBef>
              <a:buNone/>
              <a:defRPr sz="2400" b="1">
                <a:solidFill>
                  <a:schemeClr val="tx1"/>
                </a:solidFill>
                <a:effectLst/>
              </a:defRPr>
            </a:lvl6pPr>
            <a:lvl7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effectLst/>
              </a:defRPr>
            </a:lvl7pPr>
            <a:lvl8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effectLst/>
              </a:defRPr>
            </a:lvl8pPr>
            <a:lvl9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i="0">
                <a:solidFill>
                  <a:schemeClr val="tx1"/>
                </a:solidFill>
                <a:effectLst/>
                <a:latin typeface="+mn-lt"/>
              </a:defRPr>
            </a:lvl9pPr>
          </a:lstStyle>
          <a:p>
            <a:pPr lvl="0"/>
            <a:r>
              <a:rPr lang="de-DE" dirty="0"/>
              <a:t>1-Column Text + </a:t>
            </a:r>
            <a:r>
              <a:rPr lang="de-DE" dirty="0" err="1"/>
              <a:t>white</a:t>
            </a:r>
            <a:r>
              <a:rPr lang="de-DE" dirty="0"/>
              <a:t> </a:t>
            </a:r>
            <a:r>
              <a:rPr lang="de-DE" dirty="0" err="1"/>
              <a:t>background</a:t>
            </a:r>
            <a:endParaRPr lang="de-DE" dirty="0"/>
          </a:p>
          <a:p>
            <a:pPr lvl="0"/>
            <a:r>
              <a:rPr lang="de-DE" dirty="0"/>
              <a:t>Arial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centre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5A77A81-4D96-818A-C166-E1A70E33BA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7DA5934-2A78-155A-7A06-4E47BA3BC5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E27BD-FBC3-B172-502A-D91C490C0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2234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Arial </a:t>
            </a:r>
            <a:r>
              <a:rPr lang="de-DE" dirty="0" err="1"/>
              <a:t>bold</a:t>
            </a:r>
            <a:r>
              <a:rPr lang="de-DE" dirty="0"/>
              <a:t>, 30 </a:t>
            </a:r>
            <a:r>
              <a:rPr lang="de-DE" dirty="0" err="1"/>
              <a:t>pt</a:t>
            </a: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6284B66-A11B-B3CA-B1F8-30C04E3981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624" y="2016000"/>
            <a:ext cx="10317164" cy="39053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First Bullet,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Second Bullet, 18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18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endParaRPr lang="de-DE" dirty="0"/>
          </a:p>
          <a:p>
            <a:pPr lvl="5"/>
            <a:r>
              <a:rPr lang="de-DE" dirty="0"/>
              <a:t>Quote, 26 </a:t>
            </a:r>
            <a:r>
              <a:rPr lang="de-DE" dirty="0" err="1"/>
              <a:t>pt</a:t>
            </a:r>
            <a:r>
              <a:rPr lang="de-DE" dirty="0"/>
              <a:t>, orange</a:t>
            </a:r>
          </a:p>
          <a:p>
            <a:pPr lvl="6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7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8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EC199-87F9-4D50-EA60-C5E09819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sp>
        <p:nvSpPr>
          <p:cNvPr id="12" name="Untertitel 6">
            <a:extLst>
              <a:ext uri="{FF2B5EF4-FFF2-40B4-BE49-F238E27FC236}">
                <a16:creationId xmlns:a16="http://schemas.microsoft.com/office/drawing/2014/main" id="{3E0265B8-51ED-B319-D61E-D75878236E6F}"/>
              </a:ext>
            </a:extLst>
          </p:cNvPr>
          <p:cNvSpPr>
            <a:spLocks noGrp="1"/>
          </p:cNvSpPr>
          <p:nvPr>
            <p:ph type="subTitle" sz="quarter" idx="12" hasCustomPrompt="1"/>
          </p:nvPr>
        </p:nvSpPr>
        <p:spPr>
          <a:xfrm>
            <a:off x="936624" y="1296812"/>
            <a:ext cx="8910639" cy="28549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de-DE" dirty="0"/>
              <a:t>Headline </a:t>
            </a:r>
            <a:r>
              <a:rPr lang="de-DE" dirty="0" err="1"/>
              <a:t>add</a:t>
            </a:r>
            <a:r>
              <a:rPr lang="de-DE" dirty="0"/>
              <a:t>-on, Arial Italic, 18 </a:t>
            </a:r>
            <a:r>
              <a:rPr lang="de-DE" dirty="0" err="1"/>
              <a:t>pt</a:t>
            </a:r>
            <a:r>
              <a:rPr lang="de-DE" dirty="0"/>
              <a:t>, orange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6332371-1A09-D1DC-AC64-0BF13C64A2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09A0045-EFAD-F856-BAF3-48862888D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5157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38" Type="http://schemas.openxmlformats.org/officeDocument/2006/relationships/image" Target="../media/image3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oleObject" Target="../embeddings/oleObject1.bin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D6331505-9ECA-3956-1067-E87CC20DB77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4"/>
            </p:custDataLst>
            <p:extLst>
              <p:ext uri="{D42A27DB-BD31-4B8C-83A1-F6EECF244321}">
                <p14:modId xmlns:p14="http://schemas.microsoft.com/office/powerpoint/2010/main" val="19188926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5" imgW="410" imgH="409" progId="TCLayout.ActiveDocument.1">
                  <p:embed/>
                </p:oleObj>
              </mc:Choice>
              <mc:Fallback>
                <p:oleObj name="think-cell Folie" r:id="rId35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B430F5F-5EE6-7217-0204-9D76CC0E2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 dirty="0"/>
              <a:t>Headline Arial </a:t>
            </a:r>
            <a:r>
              <a:rPr lang="de-DE" dirty="0" err="1"/>
              <a:t>bold</a:t>
            </a:r>
            <a:r>
              <a:rPr lang="de-DE" dirty="0"/>
              <a:t>, 30 </a:t>
            </a:r>
            <a:r>
              <a:rPr lang="de-DE" dirty="0" err="1"/>
              <a:t>pt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1FBA3B-4EF4-7A72-C915-876AFB7AA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6625" y="2014538"/>
            <a:ext cx="10317164" cy="39068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First Bullet,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Second Bullet, 18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18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endParaRPr lang="de-DE" dirty="0"/>
          </a:p>
          <a:p>
            <a:pPr lvl="5"/>
            <a:r>
              <a:rPr lang="de-DE" dirty="0"/>
              <a:t>Quote, 26 </a:t>
            </a:r>
            <a:r>
              <a:rPr lang="de-DE" dirty="0" err="1"/>
              <a:t>pt</a:t>
            </a:r>
            <a:r>
              <a:rPr lang="de-DE" dirty="0"/>
              <a:t>, orange</a:t>
            </a:r>
          </a:p>
          <a:p>
            <a:pPr lvl="6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7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8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44BAAE-B800-7FD6-3DA7-97327451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6625" y="6532505"/>
            <a:ext cx="5147376" cy="175312"/>
          </a:xfrm>
          <a:prstGeom prst="rect">
            <a:avLst/>
          </a:prstGeom>
        </p:spPr>
        <p:txBody>
          <a:bodyPr vert="horz" lIns="0" tIns="0" rIns="0" bIns="18000" rtlCol="0" anchor="b">
            <a:noAutofit/>
          </a:bodyPr>
          <a:lstStyle>
            <a:lvl1pPr algn="l">
              <a:defRPr sz="900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93DEE3F7-A4A5-97B4-1A51-BC68FBBF3DCB}"/>
              </a:ext>
            </a:extLst>
          </p:cNvPr>
          <p:cNvCxnSpPr/>
          <p:nvPr userDrawn="1"/>
        </p:nvCxnSpPr>
        <p:spPr>
          <a:xfrm>
            <a:off x="0" y="6382322"/>
            <a:ext cx="608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fik 29">
            <a:extLst>
              <a:ext uri="{FF2B5EF4-FFF2-40B4-BE49-F238E27FC236}">
                <a16:creationId xmlns:a16="http://schemas.microsoft.com/office/drawing/2014/main" id="{F986432C-5575-7D1B-27F5-31B6D699A418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E28BF-B90E-FF1F-1FF2-1B0D4F695E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79F50-952A-A95E-A761-18904E6111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900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60" r:id="rId7"/>
    <p:sldLayoutId id="2147483661" r:id="rId8"/>
    <p:sldLayoutId id="2147483653" r:id="rId9"/>
    <p:sldLayoutId id="214748365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81" r:id="rId21"/>
    <p:sldLayoutId id="2147483673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  <p:sldLayoutId id="2147483682" r:id="rId30"/>
    <p:sldLayoutId id="2147483683" r:id="rId31"/>
    <p:sldLayoutId id="214748368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72800" indent="-172800" algn="l" defTabSz="914400" rtl="0" eaLnBrk="1" latinLnBrk="0" hangingPunct="1">
        <a:lnSpc>
          <a:spcPct val="120000"/>
        </a:lnSpc>
        <a:spcBef>
          <a:spcPts val="12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14800" indent="-172800" algn="l" defTabSz="914400" rtl="0" eaLnBrk="1" latinLnBrk="0" hangingPunct="1">
        <a:lnSpc>
          <a:spcPct val="120000"/>
        </a:lnSpc>
        <a:spcBef>
          <a:spcPts val="12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1000"/>
        </a:lnSpc>
        <a:spcBef>
          <a:spcPts val="1200"/>
        </a:spcBef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8000"/>
        </a:lnSpc>
        <a:spcBef>
          <a:spcPts val="1200"/>
        </a:spcBef>
        <a:buClr>
          <a:schemeClr val="tx2"/>
        </a:buClr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1000"/>
        </a:lnSpc>
        <a:spcBef>
          <a:spcPts val="1200"/>
        </a:spcBef>
        <a:buClr>
          <a:schemeClr val="bg2"/>
        </a:buClr>
        <a:buFont typeface="Arial" panose="020B0604020202020204" pitchFamily="34" charset="0"/>
        <a:buNone/>
        <a:defRPr sz="2400" i="1" kern="1200">
          <a:solidFill>
            <a:schemeClr val="bg2"/>
          </a:solidFill>
          <a:latin typeface="Georgia" panose="02040502050405020303" pitchFamily="18" charset="0"/>
          <a:ea typeface="+mn-ea"/>
          <a:cs typeface="+mn-cs"/>
        </a:defRPr>
      </a:lvl6pPr>
      <a:lvl7pPr marL="0" indent="0" algn="l" defTabSz="9144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295" userDrawn="1">
          <p15:clr>
            <a:srgbClr val="F26B43"/>
          </p15:clr>
        </p15:guide>
        <p15:guide id="4" pos="590" userDrawn="1">
          <p15:clr>
            <a:srgbClr val="F26B43"/>
          </p15:clr>
        </p15:guide>
        <p15:guide id="5" pos="886" userDrawn="1">
          <p15:clr>
            <a:srgbClr val="F26B43"/>
          </p15:clr>
        </p15:guide>
        <p15:guide id="6" pos="1181" userDrawn="1">
          <p15:clr>
            <a:srgbClr val="F26B43"/>
          </p15:clr>
        </p15:guide>
        <p15:guide id="7" pos="1476" userDrawn="1">
          <p15:clr>
            <a:srgbClr val="F26B43"/>
          </p15:clr>
        </p15:guide>
        <p15:guide id="8" pos="1772" userDrawn="1">
          <p15:clr>
            <a:srgbClr val="F26B43"/>
          </p15:clr>
        </p15:guide>
        <p15:guide id="9" pos="2067" userDrawn="1">
          <p15:clr>
            <a:srgbClr val="F26B43"/>
          </p15:clr>
        </p15:guide>
        <p15:guide id="10" pos="2363" userDrawn="1">
          <p15:clr>
            <a:srgbClr val="F26B43"/>
          </p15:clr>
        </p15:guide>
        <p15:guide id="11" pos="2658" userDrawn="1">
          <p15:clr>
            <a:srgbClr val="F26B43"/>
          </p15:clr>
        </p15:guide>
        <p15:guide id="12" pos="2953" userDrawn="1">
          <p15:clr>
            <a:srgbClr val="F26B43"/>
          </p15:clr>
        </p15:guide>
        <p15:guide id="13" pos="3249" userDrawn="1">
          <p15:clr>
            <a:srgbClr val="F26B43"/>
          </p15:clr>
        </p15:guide>
        <p15:guide id="14" pos="3544" userDrawn="1">
          <p15:clr>
            <a:srgbClr val="F26B43"/>
          </p15:clr>
        </p15:guide>
        <p15:guide id="15" pos="3840" userDrawn="1">
          <p15:clr>
            <a:srgbClr val="F26B43"/>
          </p15:clr>
        </p15:guide>
        <p15:guide id="16" pos="4135" userDrawn="1">
          <p15:clr>
            <a:srgbClr val="F26B43"/>
          </p15:clr>
        </p15:guide>
        <p15:guide id="17" pos="4430" userDrawn="1">
          <p15:clr>
            <a:srgbClr val="F26B43"/>
          </p15:clr>
        </p15:guide>
        <p15:guide id="18" pos="4726" userDrawn="1">
          <p15:clr>
            <a:srgbClr val="F26B43"/>
          </p15:clr>
        </p15:guide>
        <p15:guide id="19" pos="5021" userDrawn="1">
          <p15:clr>
            <a:srgbClr val="F26B43"/>
          </p15:clr>
        </p15:guide>
        <p15:guide id="20" pos="5316" userDrawn="1">
          <p15:clr>
            <a:srgbClr val="F26B43"/>
          </p15:clr>
        </p15:guide>
        <p15:guide id="21" pos="5612" userDrawn="1">
          <p15:clr>
            <a:srgbClr val="F26B43"/>
          </p15:clr>
        </p15:guide>
        <p15:guide id="22" pos="5907" userDrawn="1">
          <p15:clr>
            <a:srgbClr val="F26B43"/>
          </p15:clr>
        </p15:guide>
        <p15:guide id="23" pos="6203" userDrawn="1">
          <p15:clr>
            <a:srgbClr val="F26B43"/>
          </p15:clr>
        </p15:guide>
        <p15:guide id="24" pos="6498" userDrawn="1">
          <p15:clr>
            <a:srgbClr val="F26B43"/>
          </p15:clr>
        </p15:guide>
        <p15:guide id="25" pos="6793" userDrawn="1">
          <p15:clr>
            <a:srgbClr val="F26B43"/>
          </p15:clr>
        </p15:guide>
        <p15:guide id="26" pos="7089" userDrawn="1">
          <p15:clr>
            <a:srgbClr val="F26B43"/>
          </p15:clr>
        </p15:guide>
        <p15:guide id="27" pos="7384" userDrawn="1">
          <p15:clr>
            <a:srgbClr val="F26B43"/>
          </p15:clr>
        </p15:guide>
        <p15:guide id="28" orient="horz" userDrawn="1">
          <p15:clr>
            <a:srgbClr val="F26B43"/>
          </p15:clr>
        </p15:guide>
        <p15:guide id="29" orient="horz" pos="4320" userDrawn="1">
          <p15:clr>
            <a:srgbClr val="F26B43"/>
          </p15:clr>
        </p15:guide>
        <p15:guide id="30" orient="horz" pos="249" userDrawn="1">
          <p15:clr>
            <a:srgbClr val="F26B43"/>
          </p15:clr>
        </p15:guide>
        <p15:guide id="31" orient="horz" pos="40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13.png"/><Relationship Id="rId7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6.emf"/><Relationship Id="rId7" Type="http://schemas.openxmlformats.org/officeDocument/2006/relationships/image" Target="../media/image50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10" Type="http://schemas.openxmlformats.org/officeDocument/2006/relationships/image" Target="../media/image3.svg"/><Relationship Id="rId4" Type="http://schemas.openxmlformats.org/officeDocument/2006/relationships/image" Target="../media/image47.emf"/><Relationship Id="rId9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6.svg"/><Relationship Id="rId4" Type="http://schemas.openxmlformats.org/officeDocument/2006/relationships/image" Target="../media/image20.jpe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BF27D66-6F79-3C6E-021A-DFAD2599B11E}"/>
              </a:ext>
            </a:extLst>
          </p:cNvPr>
          <p:cNvSpPr txBox="1">
            <a:spLocks/>
          </p:cNvSpPr>
          <p:nvPr/>
        </p:nvSpPr>
        <p:spPr>
          <a:xfrm>
            <a:off x="937847" y="1576800"/>
            <a:ext cx="10316307" cy="372201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ESO’s impact </a:t>
            </a:r>
            <a:r>
              <a:rPr lang="en-GB" dirty="0"/>
              <a:t>and sustainability efforts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D0702F4-D3E1-3C5F-585E-411BBF864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B15900-9CED-8232-4406-9B8BA6C0DA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295106-1478-9304-9AB9-25D90B322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5000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CC992-7086-59ED-6153-D7DAA23C767B}"/>
              </a:ext>
            </a:extLst>
          </p:cNvPr>
          <p:cNvSpPr txBox="1">
            <a:spLocks/>
          </p:cNvSpPr>
          <p:nvPr/>
        </p:nvSpPr>
        <p:spPr>
          <a:xfrm>
            <a:off x="936624" y="-10522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  <a:ea typeface="+mn-lt"/>
                <a:cs typeface="+mn-lt"/>
              </a:rPr>
              <a:t>ESO’s ELT technology innovations</a:t>
            </a:r>
            <a:endParaRPr lang="en-US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D496EAC1-FC0B-4AE3-50A8-1BF1D0D5FFB4}"/>
              </a:ext>
            </a:extLst>
          </p:cNvPr>
          <p:cNvSpPr txBox="1">
            <a:spLocks/>
          </p:cNvSpPr>
          <p:nvPr/>
        </p:nvSpPr>
        <p:spPr>
          <a:xfrm>
            <a:off x="936624" y="1567453"/>
            <a:ext cx="9847264" cy="30174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400"/>
              </a:lnSpc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/>
              <a:t>New large coated silicon-carbide mirrors, with applications to aviation and space missions</a:t>
            </a:r>
          </a:p>
          <a:p>
            <a:pPr marL="285750" indent="-285750">
              <a:lnSpc>
                <a:spcPts val="2400"/>
              </a:lnSpc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/>
              <a:t>New cooling system for delicate locations inside the telescope that is safer and environmentally friendly</a:t>
            </a:r>
          </a:p>
          <a:p>
            <a:pPr marL="285750" indent="-285750">
              <a:lnSpc>
                <a:spcPts val="2400"/>
              </a:lnSpc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/>
              <a:t>Novel seismic isolation for superheavy structures, applicable to civil engineering</a:t>
            </a:r>
          </a:p>
        </p:txBody>
      </p:sp>
      <p:pic>
        <p:nvPicPr>
          <p:cNvPr id="4" name="Picture Placeholder 6" descr="A picture containing light&#10;&#10;Description automatically generated">
            <a:extLst>
              <a:ext uri="{FF2B5EF4-FFF2-40B4-BE49-F238E27FC236}">
                <a16:creationId xmlns:a16="http://schemas.microsoft.com/office/drawing/2014/main" id="{27DCCDAF-83D7-6BEF-8203-A99AF73B56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78000"/>
            <a:ext cx="4057200" cy="1980000"/>
          </a:xfrm>
          <a:prstGeom prst="rect">
            <a:avLst/>
          </a:prstGeom>
          <a:solidFill>
            <a:srgbClr val="D2108D"/>
          </a:solidFill>
          <a:ln w="12700">
            <a:noFill/>
          </a:ln>
        </p:spPr>
      </p:pic>
      <p:pic>
        <p:nvPicPr>
          <p:cNvPr id="5" name="Picture Placeholder 13" descr="A picture containing light&#10;&#10;Description automatically generated">
            <a:extLst>
              <a:ext uri="{FF2B5EF4-FFF2-40B4-BE49-F238E27FC236}">
                <a16:creationId xmlns:a16="http://schemas.microsoft.com/office/drawing/2014/main" id="{2DBC5DE7-7206-74E3-BECD-63E5F41E21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400" y="4878000"/>
            <a:ext cx="4057200" cy="1980000"/>
          </a:xfrm>
          <a:prstGeom prst="rect">
            <a:avLst/>
          </a:prstGeom>
          <a:solidFill>
            <a:srgbClr val="D2108D"/>
          </a:solidFill>
          <a:ln w="12700">
            <a:noFill/>
          </a:ln>
        </p:spPr>
      </p:pic>
      <p:pic>
        <p:nvPicPr>
          <p:cNvPr id="6" name="Picture Placeholder 17" descr="A model of a ship&#10;&#10;Description automatically generated with medium confidence">
            <a:extLst>
              <a:ext uri="{FF2B5EF4-FFF2-40B4-BE49-F238E27FC236}">
                <a16:creationId xmlns:a16="http://schemas.microsoft.com/office/drawing/2014/main" id="{1A3D1B39-305D-4D38-A3B7-8567E69A65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4800" y="4878000"/>
            <a:ext cx="4057200" cy="1980000"/>
          </a:xfrm>
          <a:prstGeom prst="rect">
            <a:avLst/>
          </a:prstGeom>
          <a:solidFill>
            <a:srgbClr val="D2108D"/>
          </a:solidFill>
          <a:ln w="12700">
            <a:noFill/>
          </a:ln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8323B1E-5AD6-6D45-A087-7B681D075C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202B61-8489-4E34-FF7A-1BB803B2EC9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>
                <a:solidFill>
                  <a:schemeClr val="bg1">
                    <a:lumMod val="50000"/>
                  </a:schemeClr>
                </a:solidFill>
              </a:rPr>
              <a:t>ESO PUBLIC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1550F06-9C65-4DDB-3090-A0E261E13E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7955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965E4CE-F4B5-84E9-8850-EBA8D71DD10E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Economy and innovation impact</a:t>
            </a:r>
          </a:p>
        </p:txBody>
      </p:sp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2BF51E5A-F586-7BE6-5C71-701A182ED71E}"/>
              </a:ext>
            </a:extLst>
          </p:cNvPr>
          <p:cNvSpPr txBox="1">
            <a:spLocks/>
          </p:cNvSpPr>
          <p:nvPr/>
        </p:nvSpPr>
        <p:spPr>
          <a:xfrm>
            <a:off x="936624" y="1739461"/>
            <a:ext cx="2823058" cy="1606787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</a:pPr>
            <a:r>
              <a:rPr lang="en-GB" dirty="0"/>
              <a:t>ESO technologies applied in optics, intercontinental data transfer, medicine, imaging, sensor and detector technology</a:t>
            </a:r>
          </a:p>
        </p:txBody>
      </p:sp>
      <p:sp>
        <p:nvSpPr>
          <p:cNvPr id="12" name="Textplatzhalter 1">
            <a:extLst>
              <a:ext uri="{FF2B5EF4-FFF2-40B4-BE49-F238E27FC236}">
                <a16:creationId xmlns:a16="http://schemas.microsoft.com/office/drawing/2014/main" id="{22616CC7-E30C-D458-8D93-83BDA705F232}"/>
              </a:ext>
            </a:extLst>
          </p:cNvPr>
          <p:cNvSpPr txBox="1">
            <a:spLocks/>
          </p:cNvSpPr>
          <p:nvPr/>
        </p:nvSpPr>
        <p:spPr>
          <a:xfrm>
            <a:off x="936624" y="4524581"/>
            <a:ext cx="2637976" cy="898900"/>
          </a:xfrm>
          <a:prstGeom prst="rect">
            <a:avLst/>
          </a:prstGeom>
          <a:noFill/>
          <a:effectLst/>
        </p:spPr>
        <p:txBody>
          <a:bodyPr wrap="square" lIns="0" tIns="0" rIns="0" bIns="0" anchor="ctr">
            <a:no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400"/>
              </a:lnSpc>
            </a:pPr>
            <a:r>
              <a:rPr lang="en-GB" sz="1800" dirty="0"/>
              <a:t>80%</a:t>
            </a:r>
            <a:r>
              <a:rPr lang="en-GB" sz="1800" b="0" dirty="0"/>
              <a:t> of the € 1.3 billion ELT construction budget is for contracts with industry</a:t>
            </a:r>
          </a:p>
        </p:txBody>
      </p:sp>
      <p:sp>
        <p:nvSpPr>
          <p:cNvPr id="13" name="Textplatzhalter 1">
            <a:extLst>
              <a:ext uri="{FF2B5EF4-FFF2-40B4-BE49-F238E27FC236}">
                <a16:creationId xmlns:a16="http://schemas.microsoft.com/office/drawing/2014/main" id="{812BA531-0142-2C81-BA17-24A1D5FB5383}"/>
              </a:ext>
            </a:extLst>
          </p:cNvPr>
          <p:cNvSpPr txBox="1">
            <a:spLocks/>
          </p:cNvSpPr>
          <p:nvPr/>
        </p:nvSpPr>
        <p:spPr>
          <a:xfrm>
            <a:off x="8416065" y="2027682"/>
            <a:ext cx="3028843" cy="898900"/>
          </a:xfrm>
          <a:prstGeom prst="rect">
            <a:avLst/>
          </a:prstGeom>
          <a:noFill/>
          <a:effectLst/>
        </p:spPr>
        <p:txBody>
          <a:bodyPr wrap="square" lIns="0" tIns="0" rIns="0" bIns="0" anchor="ctr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400"/>
              </a:lnSpc>
            </a:pPr>
            <a:r>
              <a:rPr lang="en-GB" sz="1800" dirty="0"/>
              <a:t>60% </a:t>
            </a:r>
            <a:r>
              <a:rPr lang="en-GB" sz="1800" b="0" dirty="0"/>
              <a:t>of the ESO budget is for design and construction of telescopes and instruments</a:t>
            </a:r>
          </a:p>
        </p:txBody>
      </p:sp>
      <p:sp>
        <p:nvSpPr>
          <p:cNvPr id="14" name="Textplatzhalter 1">
            <a:extLst>
              <a:ext uri="{FF2B5EF4-FFF2-40B4-BE49-F238E27FC236}">
                <a16:creationId xmlns:a16="http://schemas.microsoft.com/office/drawing/2014/main" id="{A5B6B695-C511-B5EA-6E0A-33C43F6488EB}"/>
              </a:ext>
            </a:extLst>
          </p:cNvPr>
          <p:cNvSpPr txBox="1">
            <a:spLocks/>
          </p:cNvSpPr>
          <p:nvPr/>
        </p:nvSpPr>
        <p:spPr>
          <a:xfrm>
            <a:off x="8416065" y="4900736"/>
            <a:ext cx="2917885" cy="1206677"/>
          </a:xfrm>
          <a:prstGeom prst="rect">
            <a:avLst/>
          </a:prstGeom>
          <a:noFill/>
          <a:effectLst/>
        </p:spPr>
        <p:txBody>
          <a:bodyPr wrap="square" lIns="0" tIns="0" rIns="0" bIns="0" anchor="ctr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400"/>
              </a:lnSpc>
            </a:pPr>
            <a:r>
              <a:rPr lang="en-GB" sz="1800" b="0" dirty="0"/>
              <a:t>of that, </a:t>
            </a:r>
            <a:r>
              <a:rPr lang="en-GB" sz="1800" dirty="0"/>
              <a:t>90% </a:t>
            </a:r>
            <a:r>
              <a:rPr lang="en-GB" sz="1800" b="0" dirty="0"/>
              <a:t>is used for high-tech innovation led by industry and research in Member States</a:t>
            </a:r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1F24AE6A-F1A1-FF2B-B831-C3014B1B13B1}"/>
              </a:ext>
            </a:extLst>
          </p:cNvPr>
          <p:cNvCxnSpPr/>
          <p:nvPr/>
        </p:nvCxnSpPr>
        <p:spPr>
          <a:xfrm>
            <a:off x="0" y="6382322"/>
            <a:ext cx="608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fik 19">
            <a:extLst>
              <a:ext uri="{FF2B5EF4-FFF2-40B4-BE49-F238E27FC236}">
                <a16:creationId xmlns:a16="http://schemas.microsoft.com/office/drawing/2014/main" id="{DA8D2826-2428-93C8-2689-3E5642B19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45F247-1F11-BEED-B89D-72A3539D30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735379-CF87-FF6C-093D-39B23D41C0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61EDCEA-C482-6387-1B9A-39B63FFD1A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Here the section title </a:t>
            </a:r>
            <a:r>
              <a:rPr lang="en-US" i="1"/>
              <a:t>Author and Occasion in Italics</a:t>
            </a:r>
            <a:endParaRPr lang="de-CH" i="1" dirty="0"/>
          </a:p>
        </p:txBody>
      </p:sp>
    </p:spTree>
    <p:extLst>
      <p:ext uri="{BB962C8B-B14F-4D97-AF65-F5344CB8AC3E}">
        <p14:creationId xmlns:p14="http://schemas.microsoft.com/office/powerpoint/2010/main" val="1029108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1DD56ED-6EFB-A062-680E-3B721C1659A4}"/>
              </a:ext>
            </a:extLst>
          </p:cNvPr>
          <p:cNvSpPr txBox="1">
            <a:spLocks/>
          </p:cNvSpPr>
          <p:nvPr/>
        </p:nvSpPr>
        <p:spPr>
          <a:xfrm>
            <a:off x="937847" y="1576800"/>
            <a:ext cx="10316307" cy="3722014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Talent development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A7AA0D4-C5A7-7BB7-7159-31E71ABAE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05764D-34CD-661B-D277-5945A374F8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B6704-4C4A-A2AF-3E3B-016730EC17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670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A group of people sitting in a classroom&#10;&#10;Description automatically generated with medium confidence">
            <a:extLst>
              <a:ext uri="{FF2B5EF4-FFF2-40B4-BE49-F238E27FC236}">
                <a16:creationId xmlns:a16="http://schemas.microsoft.com/office/drawing/2014/main" id="{6DEA0B6F-090D-5AE4-42BF-ACB8926BE8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1B63E94-5EC4-4A7B-281E-D8942BEF491B}"/>
              </a:ext>
            </a:extLst>
          </p:cNvPr>
          <p:cNvSpPr txBox="1">
            <a:spLocks/>
          </p:cNvSpPr>
          <p:nvPr/>
        </p:nvSpPr>
        <p:spPr>
          <a:xfrm>
            <a:off x="5626100" y="4636659"/>
            <a:ext cx="5700368" cy="126855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ESO is investing in the </a:t>
            </a:r>
            <a:r>
              <a:rPr lang="en-GB" b="1" dirty="0"/>
              <a:t>next generations</a:t>
            </a:r>
            <a:r>
              <a:rPr lang="en-GB" dirty="0"/>
              <a:t>,</a:t>
            </a:r>
            <a:br>
              <a:rPr lang="en-GB" dirty="0"/>
            </a:br>
            <a:r>
              <a:rPr lang="en-GB" dirty="0"/>
              <a:t>offering programmes from undergraduate to post-doctoral level.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C4ADDA1-AFB1-D32E-6505-FE5B8D41C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02B1A-2A94-F854-8BAC-507A638979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ESO PUBLIC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E9E235-20B9-28F5-C423-DB5E54C1E8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244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E5B32-271E-4CE6-A42E-68A1D720E702}"/>
              </a:ext>
            </a:extLst>
          </p:cNvPr>
          <p:cNvSpPr txBox="1">
            <a:spLocks/>
          </p:cNvSpPr>
          <p:nvPr/>
        </p:nvSpPr>
        <p:spPr>
          <a:xfrm>
            <a:off x="936624" y="-10522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+mn-lt"/>
                <a:ea typeface="+mn-lt"/>
                <a:cs typeface="+mn-lt"/>
              </a:rPr>
              <a:t>Programmes for the next generations</a:t>
            </a:r>
            <a:endParaRPr lang="en-GB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1844359-E96C-E312-484B-7B553C231CAB}"/>
              </a:ext>
            </a:extLst>
          </p:cNvPr>
          <p:cNvSpPr txBox="1">
            <a:spLocks/>
          </p:cNvSpPr>
          <p:nvPr/>
        </p:nvSpPr>
        <p:spPr>
          <a:xfrm>
            <a:off x="936624" y="1567453"/>
            <a:ext cx="9847264" cy="30174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400"/>
              </a:lnSpc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/>
              <a:t>Competitive studentships and fellowships in astronomy and engineering</a:t>
            </a:r>
          </a:p>
          <a:p>
            <a:pPr marL="285750" indent="-285750">
              <a:lnSpc>
                <a:spcPts val="2400"/>
              </a:lnSpc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/>
              <a:t>Internships in astronomy, engineering, science communication, science policy and diplomacy, human resources</a:t>
            </a:r>
          </a:p>
          <a:p>
            <a:pPr marL="285750" indent="-285750">
              <a:lnSpc>
                <a:spcPts val="2400"/>
              </a:lnSpc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/>
              <a:t>Summer research programmes and observing summer schools</a:t>
            </a:r>
          </a:p>
        </p:txBody>
      </p:sp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63E6A1D7-C8DC-7E8D-4470-D349F8C180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78000"/>
            <a:ext cx="4057200" cy="1980000"/>
          </a:xfrm>
          <a:prstGeom prst="rect">
            <a:avLst/>
          </a:prstGeom>
          <a:solidFill>
            <a:srgbClr val="D2108D"/>
          </a:solidFill>
          <a:ln w="12700">
            <a:noFill/>
          </a:ln>
        </p:spPr>
      </p:pic>
      <p:pic>
        <p:nvPicPr>
          <p:cNvPr id="5" name="Picture Placeholder 15" descr="A group of people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425737AD-B6EF-B0BD-D2A7-CC491CA67C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67400" y="4878000"/>
            <a:ext cx="4057200" cy="1980000"/>
          </a:xfrm>
          <a:prstGeom prst="rect">
            <a:avLst/>
          </a:prstGeom>
          <a:solidFill>
            <a:srgbClr val="D2108D"/>
          </a:solidFill>
          <a:ln w="12700">
            <a:noFill/>
          </a:ln>
        </p:spPr>
      </p:pic>
      <p:pic>
        <p:nvPicPr>
          <p:cNvPr id="6" name="Picture Placeholder 19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A65E2016-F830-9977-4DBE-24F07B5568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34800" y="4878000"/>
            <a:ext cx="4057200" cy="1980000"/>
          </a:xfrm>
          <a:prstGeom prst="rect">
            <a:avLst/>
          </a:prstGeom>
          <a:solidFill>
            <a:srgbClr val="D2108D"/>
          </a:solidFill>
          <a:ln w="12700">
            <a:noFill/>
          </a:ln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7F54094D-87C8-CE05-075A-F65264A179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1F1407-13B8-AECB-686C-D6679342BE45}"/>
              </a:ext>
            </a:extLst>
          </p:cNvPr>
          <p:cNvSpPr txBox="1"/>
          <p:nvPr/>
        </p:nvSpPr>
        <p:spPr>
          <a:xfrm rot="-5400000">
            <a:off x="7221744" y="5791055"/>
            <a:ext cx="1980000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ESO/P.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Horálek</a:t>
            </a:r>
            <a:endParaRPr lang="en-GB" sz="400" u="none" strike="noStrike" dirty="0">
              <a:solidFill>
                <a:schemeClr val="bg1"/>
              </a:solidFill>
              <a:effectLst/>
              <a:latin typeface="HelveticaNeueLT Com 55 Roman" panose="020B0604020202020204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73262D-76A0-4D0B-9B31-5EBB87771898}"/>
              </a:ext>
            </a:extLst>
          </p:cNvPr>
          <p:cNvSpPr txBox="1"/>
          <p:nvPr/>
        </p:nvSpPr>
        <p:spPr>
          <a:xfrm rot="-5400000">
            <a:off x="3154345" y="5791055"/>
            <a:ext cx="1980000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ESO/M. Zamani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955D4E4-A2D2-2460-41A5-FE4C79ECAD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>
                <a:solidFill>
                  <a:schemeClr val="bg1">
                    <a:lumMod val="50000"/>
                  </a:schemeClr>
                </a:solidFill>
              </a:rPr>
              <a:t>ESO PUBLIC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2920C45-898E-E15D-FF03-3FF178C98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568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EE4FD09-4A9E-9168-026A-A2A127BDAC9D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Talent development impact</a:t>
            </a:r>
          </a:p>
        </p:txBody>
      </p:sp>
      <p:sp>
        <p:nvSpPr>
          <p:cNvPr id="15" name="Textplatzhalter 1">
            <a:extLst>
              <a:ext uri="{FF2B5EF4-FFF2-40B4-BE49-F238E27FC236}">
                <a16:creationId xmlns:a16="http://schemas.microsoft.com/office/drawing/2014/main" id="{0FB2E9C8-D116-36DB-075E-5C0C43A7D502}"/>
              </a:ext>
            </a:extLst>
          </p:cNvPr>
          <p:cNvSpPr txBox="1">
            <a:spLocks/>
          </p:cNvSpPr>
          <p:nvPr/>
        </p:nvSpPr>
        <p:spPr>
          <a:xfrm>
            <a:off x="936624" y="2344700"/>
            <a:ext cx="3264860" cy="991233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</a:pPr>
            <a:r>
              <a:rPr lang="en-GB" dirty="0"/>
              <a:t>from more than 40 </a:t>
            </a:r>
            <a:br>
              <a:rPr lang="en-GB" dirty="0"/>
            </a:br>
            <a:r>
              <a:rPr lang="en-GB" dirty="0"/>
              <a:t>countries in science and engineering</a:t>
            </a:r>
          </a:p>
        </p:txBody>
      </p:sp>
      <p:sp>
        <p:nvSpPr>
          <p:cNvPr id="16" name="Textplatzhalter 1">
            <a:extLst>
              <a:ext uri="{FF2B5EF4-FFF2-40B4-BE49-F238E27FC236}">
                <a16:creationId xmlns:a16="http://schemas.microsoft.com/office/drawing/2014/main" id="{8C57050E-5418-FB0D-2711-65A1459353F3}"/>
              </a:ext>
            </a:extLst>
          </p:cNvPr>
          <p:cNvSpPr txBox="1">
            <a:spLocks/>
          </p:cNvSpPr>
          <p:nvPr/>
        </p:nvSpPr>
        <p:spPr>
          <a:xfrm>
            <a:off x="936624" y="4289001"/>
            <a:ext cx="3345531" cy="1607551"/>
          </a:xfrm>
          <a:prstGeom prst="rect">
            <a:avLst/>
          </a:prstGeom>
          <a:noFill/>
          <a:effectLst/>
        </p:spPr>
        <p:txBody>
          <a:bodyPr lIns="0" tIns="0" rIns="0" bIns="0" anchor="t"/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400"/>
              </a:lnSpc>
            </a:pPr>
            <a:r>
              <a:rPr lang="en-GB" sz="1800" b="0" dirty="0"/>
              <a:t>in science writing, </a:t>
            </a:r>
            <a:br>
              <a:rPr lang="en-GB" sz="1800" b="0" dirty="0"/>
            </a:br>
            <a:r>
              <a:rPr lang="en-GB" sz="1800" b="0" dirty="0"/>
              <a:t>astronomy, graphic </a:t>
            </a:r>
            <a:br>
              <a:rPr lang="en-GB" sz="1800" b="0" dirty="0"/>
            </a:br>
            <a:r>
              <a:rPr lang="en-GB" sz="1800" b="0" dirty="0"/>
              <a:t>design, engineering, science policy, and administration</a:t>
            </a: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33D75261-37E1-236A-F40E-4CAAEC2F0B71}"/>
              </a:ext>
            </a:extLst>
          </p:cNvPr>
          <p:cNvSpPr txBox="1">
            <a:spLocks/>
          </p:cNvSpPr>
          <p:nvPr/>
        </p:nvSpPr>
        <p:spPr>
          <a:xfrm>
            <a:off x="7512421" y="2344700"/>
            <a:ext cx="3962400" cy="991233"/>
          </a:xfrm>
          <a:prstGeom prst="rect">
            <a:avLst/>
          </a:prstGeom>
          <a:noFill/>
          <a:effectLst/>
        </p:spPr>
        <p:txBody>
          <a:bodyPr lIns="0" tIns="0" rIns="0" bIns="0" anchor="t">
            <a:no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400"/>
              </a:lnSpc>
            </a:pPr>
            <a:r>
              <a:rPr lang="en-GB" sz="1800" b="0"/>
              <a:t>from more than 30 countries</a:t>
            </a:r>
          </a:p>
        </p:txBody>
      </p:sp>
      <p:sp>
        <p:nvSpPr>
          <p:cNvPr id="18" name="Textplatzhalter 1">
            <a:extLst>
              <a:ext uri="{FF2B5EF4-FFF2-40B4-BE49-F238E27FC236}">
                <a16:creationId xmlns:a16="http://schemas.microsoft.com/office/drawing/2014/main" id="{A203B984-44F3-5716-049A-D3DE9CC6F2CF}"/>
              </a:ext>
            </a:extLst>
          </p:cNvPr>
          <p:cNvSpPr txBox="1">
            <a:spLocks/>
          </p:cNvSpPr>
          <p:nvPr/>
        </p:nvSpPr>
        <p:spPr>
          <a:xfrm>
            <a:off x="7493795" y="4260426"/>
            <a:ext cx="3759993" cy="2122686"/>
          </a:xfrm>
          <a:prstGeom prst="rect">
            <a:avLst/>
          </a:prstGeom>
          <a:noFill/>
          <a:effectLst/>
        </p:spPr>
        <p:txBody>
          <a:bodyPr lIns="0" tIns="0" rIns="0" bIns="0" anchor="t"/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400"/>
              </a:lnSpc>
            </a:pPr>
            <a:r>
              <a:rPr lang="en-GB" sz="1800" b="0"/>
              <a:t>in areas such as astronomy, space exploration, engineering, operations, information technology, education, business development, programme and project management, media &amp; communications</a:t>
            </a:r>
          </a:p>
        </p:txBody>
      </p:sp>
      <p:sp>
        <p:nvSpPr>
          <p:cNvPr id="19" name="Textplatzhalter 1">
            <a:extLst>
              <a:ext uri="{FF2B5EF4-FFF2-40B4-BE49-F238E27FC236}">
                <a16:creationId xmlns:a16="http://schemas.microsoft.com/office/drawing/2014/main" id="{0D994B62-65E4-6E00-02B7-345B417B129C}"/>
              </a:ext>
            </a:extLst>
          </p:cNvPr>
          <p:cNvSpPr txBox="1">
            <a:spLocks/>
          </p:cNvSpPr>
          <p:nvPr/>
        </p:nvSpPr>
        <p:spPr>
          <a:xfrm>
            <a:off x="7492101" y="1873643"/>
            <a:ext cx="3962400" cy="448325"/>
          </a:xfrm>
          <a:prstGeom prst="rect">
            <a:avLst/>
          </a:prstGeom>
          <a:noFill/>
          <a:effectLst/>
        </p:spPr>
        <p:txBody>
          <a:bodyPr lIns="0" tIns="0" rIns="0" bIns="0" anchor="t"/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800"/>
              </a:lnSpc>
            </a:pPr>
            <a:r>
              <a:rPr lang="en-GB"/>
              <a:t>150 postdoctoral fellows</a:t>
            </a:r>
          </a:p>
        </p:txBody>
      </p:sp>
      <p:sp>
        <p:nvSpPr>
          <p:cNvPr id="20" name="Textplatzhalter 1">
            <a:extLst>
              <a:ext uri="{FF2B5EF4-FFF2-40B4-BE49-F238E27FC236}">
                <a16:creationId xmlns:a16="http://schemas.microsoft.com/office/drawing/2014/main" id="{CAB2DCE3-FA81-BCF2-AFEB-71CF9D64A75D}"/>
              </a:ext>
            </a:extLst>
          </p:cNvPr>
          <p:cNvSpPr txBox="1">
            <a:spLocks/>
          </p:cNvSpPr>
          <p:nvPr/>
        </p:nvSpPr>
        <p:spPr>
          <a:xfrm>
            <a:off x="7498874" y="3782736"/>
            <a:ext cx="3962400" cy="448325"/>
          </a:xfrm>
          <a:prstGeom prst="rect">
            <a:avLst/>
          </a:prstGeom>
          <a:noFill/>
          <a:effectLst/>
        </p:spPr>
        <p:txBody>
          <a:bodyPr lIns="0" tIns="0" rIns="0" bIns="0" anchor="t"/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800"/>
              </a:lnSpc>
            </a:pPr>
            <a:r>
              <a:rPr lang="en-GB"/>
              <a:t>800+ ESO alumni</a:t>
            </a:r>
          </a:p>
        </p:txBody>
      </p:sp>
      <p:sp>
        <p:nvSpPr>
          <p:cNvPr id="21" name="Textplatzhalter 1">
            <a:extLst>
              <a:ext uri="{FF2B5EF4-FFF2-40B4-BE49-F238E27FC236}">
                <a16:creationId xmlns:a16="http://schemas.microsoft.com/office/drawing/2014/main" id="{F1CE8711-4661-76C6-1A26-634C5F1BB477}"/>
              </a:ext>
            </a:extLst>
          </p:cNvPr>
          <p:cNvSpPr txBox="1">
            <a:spLocks/>
          </p:cNvSpPr>
          <p:nvPr/>
        </p:nvSpPr>
        <p:spPr>
          <a:xfrm>
            <a:off x="936624" y="3811311"/>
            <a:ext cx="3962400" cy="448325"/>
          </a:xfrm>
          <a:prstGeom prst="rect">
            <a:avLst/>
          </a:prstGeom>
          <a:noFill/>
          <a:effectLst/>
        </p:spPr>
        <p:txBody>
          <a:bodyPr lIns="0" tIns="0" rIns="0" bIns="0" anchor="t"/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800"/>
              </a:lnSpc>
            </a:pPr>
            <a:r>
              <a:rPr lang="en-GB"/>
              <a:t>90 interns</a:t>
            </a:r>
          </a:p>
        </p:txBody>
      </p:sp>
      <p:sp>
        <p:nvSpPr>
          <p:cNvPr id="22" name="Textplatzhalter 1">
            <a:extLst>
              <a:ext uri="{FF2B5EF4-FFF2-40B4-BE49-F238E27FC236}">
                <a16:creationId xmlns:a16="http://schemas.microsoft.com/office/drawing/2014/main" id="{87A6E5A3-6F37-8316-9C7A-25243D3E2C21}"/>
              </a:ext>
            </a:extLst>
          </p:cNvPr>
          <p:cNvSpPr txBox="1">
            <a:spLocks/>
          </p:cNvSpPr>
          <p:nvPr/>
        </p:nvSpPr>
        <p:spPr>
          <a:xfrm>
            <a:off x="936624" y="1873643"/>
            <a:ext cx="3962400" cy="448325"/>
          </a:xfrm>
          <a:prstGeom prst="rect">
            <a:avLst/>
          </a:prstGeom>
          <a:noFill/>
          <a:effectLst/>
        </p:spPr>
        <p:txBody>
          <a:bodyPr lIns="0" tIns="0" rIns="0" bIns="0" anchor="t"/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800"/>
              </a:lnSpc>
            </a:pPr>
            <a:r>
              <a:rPr lang="en-GB" dirty="0"/>
              <a:t>260 students</a:t>
            </a:r>
          </a:p>
        </p:txBody>
      </p: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175B8AC8-DFC5-BAEA-2DE5-6AC79260031F}"/>
              </a:ext>
            </a:extLst>
          </p:cNvPr>
          <p:cNvCxnSpPr/>
          <p:nvPr/>
        </p:nvCxnSpPr>
        <p:spPr>
          <a:xfrm>
            <a:off x="0" y="6382322"/>
            <a:ext cx="608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Grafik 27">
            <a:extLst>
              <a:ext uri="{FF2B5EF4-FFF2-40B4-BE49-F238E27FC236}">
                <a16:creationId xmlns:a16="http://schemas.microsoft.com/office/drawing/2014/main" id="{F27D0C7D-5742-4C17-C3CF-8789835B3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0D238E-7DBB-5231-27FE-C1DC4CEC655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A7248F-37F5-4C28-2270-CE3599FC72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4CAFF6A-8114-0972-B08A-F06707817F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Here the section title </a:t>
            </a:r>
            <a:r>
              <a:rPr lang="en-US" i="1"/>
              <a:t>Author and Occasion in Italics</a:t>
            </a:r>
            <a:endParaRPr lang="de-CH" i="1" dirty="0"/>
          </a:p>
        </p:txBody>
      </p:sp>
    </p:spTree>
    <p:extLst>
      <p:ext uri="{BB962C8B-B14F-4D97-AF65-F5344CB8AC3E}">
        <p14:creationId xmlns:p14="http://schemas.microsoft.com/office/powerpoint/2010/main" val="1132130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43E40A-741B-22E4-D95C-9E24FCA631A8}"/>
              </a:ext>
            </a:extLst>
          </p:cNvPr>
          <p:cNvSpPr txBox="1">
            <a:spLocks/>
          </p:cNvSpPr>
          <p:nvPr/>
        </p:nvSpPr>
        <p:spPr>
          <a:xfrm>
            <a:off x="937847" y="1576800"/>
            <a:ext cx="10316307" cy="372201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Education and outreach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D6F7570-5D6E-D010-13B4-9831C6621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6C07EB-F476-D490-83CF-D5D2B282DC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09EB14-4FA1-9E0F-7146-803DD2042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8226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0CD1E597-AAA4-0E9C-A8B4-1C6A205B4B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DA95F6A7-945A-BC9C-A90A-B423AB4D4153}"/>
              </a:ext>
            </a:extLst>
          </p:cNvPr>
          <p:cNvSpPr txBox="1">
            <a:spLocks/>
          </p:cNvSpPr>
          <p:nvPr/>
        </p:nvSpPr>
        <p:spPr>
          <a:xfrm>
            <a:off x="8657738" y="4122738"/>
            <a:ext cx="2819400" cy="1198533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Communicate, </a:t>
            </a: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inspire 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 educate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D17EAC3-E5BC-B559-FFF6-81EECA7C1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A6462-4E24-8446-2A2A-F88EFBA6726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4C1856-D16F-38B0-77D7-609F780A0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1119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703E7F18-5415-8D24-6CFA-FB9C1E7626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64283D5-3FCE-4205-45A8-105770CA514D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9440275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ESO Supernova Planetarium &amp; Visitor Centre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9CA985-3538-FEE6-8E04-C2AF71347A10}"/>
              </a:ext>
            </a:extLst>
          </p:cNvPr>
          <p:cNvSpPr txBox="1">
            <a:spLocks/>
          </p:cNvSpPr>
          <p:nvPr/>
        </p:nvSpPr>
        <p:spPr>
          <a:xfrm>
            <a:off x="936623" y="4972394"/>
            <a:ext cx="5147376" cy="126855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solidFill>
                  <a:srgbClr val="FFFFFF"/>
                </a:solidFill>
                <a:effectLst/>
                <a:latin typeface="Arial" panose="020B0604020202020204"/>
                <a:cs typeface="Arial"/>
              </a:rPr>
              <a:t>A cutting-edge free astronomy centre </a:t>
            </a:r>
            <a:r>
              <a:rPr lang="en-GB" b="1" dirty="0">
                <a:solidFill>
                  <a:srgbClr val="FFFFFF"/>
                </a:solidFill>
                <a:effectLst/>
                <a:latin typeface="Arial" panose="020B0604020202020204"/>
                <a:cs typeface="Arial"/>
              </a:rPr>
              <a:t>for the public</a:t>
            </a:r>
            <a:r>
              <a:rPr lang="en-GB" dirty="0">
                <a:solidFill>
                  <a:srgbClr val="FFFFFF"/>
                </a:solidFill>
                <a:effectLst/>
                <a:latin typeface="Arial" panose="020B0604020202020204"/>
                <a:cs typeface="Arial"/>
              </a:rPr>
              <a:t> located at the site of ESO Headquarters in Germany</a:t>
            </a:r>
          </a:p>
        </p:txBody>
      </p:sp>
      <p:pic>
        <p:nvPicPr>
          <p:cNvPr id="5" name="Grafik 29">
            <a:extLst>
              <a:ext uri="{FF2B5EF4-FFF2-40B4-BE49-F238E27FC236}">
                <a16:creationId xmlns:a16="http://schemas.microsoft.com/office/drawing/2014/main" id="{85D91980-D7B0-BE5B-E3B1-22608DE8E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B3DA4D-0D69-02C5-55E2-C6E484C48C93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Fotos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Brillux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, Sven Rahm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Fotografie</a:t>
            </a:r>
            <a:endParaRPr lang="en-GB" sz="400" u="none" strike="noStrike" dirty="0">
              <a:solidFill>
                <a:schemeClr val="bg1"/>
              </a:solidFill>
              <a:effectLst/>
              <a:latin typeface="HelveticaNeueLT Com 55 Roman" panose="020B0604020202020204" pitchFamily="34" charset="77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63ED6E-51EB-C965-D777-CEB4833E30E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13EA30D-B74A-6D1A-3328-37D0D3AEFD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8969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AE7D08-FA1B-F391-25F1-DD62D2C88891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9214243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ESO Supernova Planetarium &amp; Visitor Centre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317475-80AC-23A4-4C34-FD0933925276}"/>
              </a:ext>
            </a:extLst>
          </p:cNvPr>
          <p:cNvSpPr txBox="1">
            <a:spLocks/>
          </p:cNvSpPr>
          <p:nvPr/>
        </p:nvSpPr>
        <p:spPr>
          <a:xfrm>
            <a:off x="6330461" y="2014539"/>
            <a:ext cx="4924800" cy="30770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/>
              <a:t>Interactive exhibition and planetarium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/>
              <a:t>Educational workshops and materials for teachers and pupils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/>
              <a:t>Supporting materials​ for planetariums and science centres worldwide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/>
              <a:t>70 000 visitors per year</a:t>
            </a:r>
          </a:p>
        </p:txBody>
      </p:sp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8E7FEC1C-20A7-47FE-0986-5309144E63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1" r="15271"/>
          <a:stretch/>
        </p:blipFill>
        <p:spPr>
          <a:xfrm>
            <a:off x="936624" y="2014539"/>
            <a:ext cx="4924800" cy="3906836"/>
          </a:xfrm>
          <a:prstGeom prst="rect">
            <a:avLst/>
          </a:prstGeom>
          <a:solidFill>
            <a:srgbClr val="D2108D"/>
          </a:solidFill>
        </p:spPr>
      </p:pic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59BDFA38-184F-0ACA-57DF-151235E9287E}"/>
              </a:ext>
            </a:extLst>
          </p:cNvPr>
          <p:cNvCxnSpPr/>
          <p:nvPr/>
        </p:nvCxnSpPr>
        <p:spPr>
          <a:xfrm>
            <a:off x="0" y="6382322"/>
            <a:ext cx="608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fik 19">
            <a:extLst>
              <a:ext uri="{FF2B5EF4-FFF2-40B4-BE49-F238E27FC236}">
                <a16:creationId xmlns:a16="http://schemas.microsoft.com/office/drawing/2014/main" id="{438BCF83-38C6-2251-80ED-65455D0D6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50C7AC-4A80-AD63-6C10-1A62EDD56BF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1874EE-CDBE-A7C4-4CC8-57125D44D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200E6D7-E594-3FD4-7D89-6BFBFD7A59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Here the section title </a:t>
            </a:r>
            <a:r>
              <a:rPr lang="en-US" i="1"/>
              <a:t>Author and Occasion in Italics</a:t>
            </a:r>
            <a:endParaRPr lang="de-CH" i="1" dirty="0"/>
          </a:p>
        </p:txBody>
      </p:sp>
    </p:spTree>
    <p:extLst>
      <p:ext uri="{BB962C8B-B14F-4D97-AF65-F5344CB8AC3E}">
        <p14:creationId xmlns:p14="http://schemas.microsoft.com/office/powerpoint/2010/main" val="2808866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A8908FFC-08EA-230E-79A4-BC8F8A105D67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ESO’s impact areas</a:t>
            </a:r>
          </a:p>
        </p:txBody>
      </p:sp>
      <p:pic>
        <p:nvPicPr>
          <p:cNvPr id="17" name="Bildplatzhalter 11">
            <a:extLst>
              <a:ext uri="{FF2B5EF4-FFF2-40B4-BE49-F238E27FC236}">
                <a16:creationId xmlns:a16="http://schemas.microsoft.com/office/drawing/2014/main" id="{3607241B-E012-E380-1008-8ECD73AEF0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15" r="3215"/>
          <a:stretch/>
        </p:blipFill>
        <p:spPr>
          <a:xfrm>
            <a:off x="864598" y="2176632"/>
            <a:ext cx="1587195" cy="1696280"/>
          </a:xfrm>
          <a:prstGeom prst="rect">
            <a:avLst/>
          </a:prstGeom>
          <a:noFill/>
          <a:ln w="0"/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B291C3E6-39ED-9526-543B-3364D637A775}"/>
              </a:ext>
            </a:extLst>
          </p:cNvPr>
          <p:cNvSpPr txBox="1">
            <a:spLocks/>
          </p:cNvSpPr>
          <p:nvPr/>
        </p:nvSpPr>
        <p:spPr>
          <a:xfrm>
            <a:off x="868439" y="3909746"/>
            <a:ext cx="1597849" cy="68352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GB" b="1">
                <a:solidFill>
                  <a:schemeClr val="tx2"/>
                </a:solidFill>
              </a:rPr>
              <a:t>Science and engineering</a:t>
            </a:r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382AC5A9-83CE-813B-EB7F-5C0FF7A0B02D}"/>
              </a:ext>
            </a:extLst>
          </p:cNvPr>
          <p:cNvSpPr txBox="1">
            <a:spLocks/>
          </p:cNvSpPr>
          <p:nvPr/>
        </p:nvSpPr>
        <p:spPr>
          <a:xfrm>
            <a:off x="2968428" y="3909746"/>
            <a:ext cx="1870057" cy="68352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GB" b="1">
                <a:solidFill>
                  <a:schemeClr val="tx2"/>
                </a:solidFill>
              </a:rPr>
              <a:t>Economy and innovation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5259E39-1273-E5E1-585B-C18292EA5E8E}"/>
              </a:ext>
            </a:extLst>
          </p:cNvPr>
          <p:cNvSpPr txBox="1">
            <a:spLocks/>
          </p:cNvSpPr>
          <p:nvPr/>
        </p:nvSpPr>
        <p:spPr>
          <a:xfrm>
            <a:off x="5216095" y="3909746"/>
            <a:ext cx="1749380" cy="68352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GB" b="1">
                <a:solidFill>
                  <a:schemeClr val="tx2"/>
                </a:solidFill>
              </a:rPr>
              <a:t>Talent development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4799B43B-A83C-9188-0421-F69C94FE26E3}"/>
              </a:ext>
            </a:extLst>
          </p:cNvPr>
          <p:cNvSpPr txBox="1">
            <a:spLocks/>
          </p:cNvSpPr>
          <p:nvPr/>
        </p:nvSpPr>
        <p:spPr>
          <a:xfrm>
            <a:off x="7432897" y="3909746"/>
            <a:ext cx="1689821" cy="68352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GB" b="1">
                <a:solidFill>
                  <a:schemeClr val="tx2"/>
                </a:solidFill>
              </a:rPr>
              <a:t>Education and outreach</a:t>
            </a:r>
          </a:p>
        </p:txBody>
      </p:sp>
      <p:pic>
        <p:nvPicPr>
          <p:cNvPr id="22" name="Bildplatzhalter 13">
            <a:extLst>
              <a:ext uri="{FF2B5EF4-FFF2-40B4-BE49-F238E27FC236}">
                <a16:creationId xmlns:a16="http://schemas.microsoft.com/office/drawing/2014/main" id="{E2F550DB-BBBE-30A5-B171-254CEBBBB4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15" r="3215"/>
          <a:stretch/>
        </p:blipFill>
        <p:spPr>
          <a:xfrm>
            <a:off x="3038858" y="2148232"/>
            <a:ext cx="1689821" cy="1805960"/>
          </a:xfrm>
          <a:prstGeom prst="rect">
            <a:avLst/>
          </a:prstGeom>
          <a:noFill/>
          <a:ln w="0"/>
        </p:spPr>
      </p:pic>
      <p:pic>
        <p:nvPicPr>
          <p:cNvPr id="23" name="Bildplatzhalter 15">
            <a:extLst>
              <a:ext uri="{FF2B5EF4-FFF2-40B4-BE49-F238E27FC236}">
                <a16:creationId xmlns:a16="http://schemas.microsoft.com/office/drawing/2014/main" id="{ED1BEE7F-F673-BBA8-EC07-482253B0A1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15" r="3215"/>
          <a:stretch/>
        </p:blipFill>
        <p:spPr>
          <a:xfrm>
            <a:off x="5300969" y="2176632"/>
            <a:ext cx="1587195" cy="1696280"/>
          </a:xfrm>
          <a:prstGeom prst="rect">
            <a:avLst/>
          </a:prstGeom>
          <a:noFill/>
          <a:ln w="0"/>
        </p:spPr>
      </p:pic>
      <p:pic>
        <p:nvPicPr>
          <p:cNvPr id="24" name="Bildplatzhalter 17">
            <a:extLst>
              <a:ext uri="{FF2B5EF4-FFF2-40B4-BE49-F238E27FC236}">
                <a16:creationId xmlns:a16="http://schemas.microsoft.com/office/drawing/2014/main" id="{5215B420-D231-2457-EF3B-2EAE8F67DB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15" r="3215"/>
          <a:stretch/>
        </p:blipFill>
        <p:spPr>
          <a:xfrm>
            <a:off x="7441159" y="2124873"/>
            <a:ext cx="1587195" cy="1696280"/>
          </a:xfrm>
          <a:prstGeom prst="rect">
            <a:avLst/>
          </a:prstGeom>
          <a:noFill/>
          <a:ln w="0"/>
        </p:spPr>
      </p:pic>
      <p:pic>
        <p:nvPicPr>
          <p:cNvPr id="25" name="Bildplatzhalter 17">
            <a:extLst>
              <a:ext uri="{FF2B5EF4-FFF2-40B4-BE49-F238E27FC236}">
                <a16:creationId xmlns:a16="http://schemas.microsoft.com/office/drawing/2014/main" id="{0FFBC2A3-3235-A153-8C7F-8AECA349AF4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215" r="3215"/>
          <a:stretch/>
        </p:blipFill>
        <p:spPr>
          <a:xfrm>
            <a:off x="9628483" y="2176631"/>
            <a:ext cx="1587195" cy="1696280"/>
          </a:xfrm>
          <a:prstGeom prst="rect">
            <a:avLst/>
          </a:prstGeom>
          <a:noFill/>
          <a:ln w="0">
            <a:solidFill>
              <a:schemeClr val="bg1"/>
            </a:solidFill>
          </a:ln>
        </p:spPr>
      </p:pic>
      <p:sp>
        <p:nvSpPr>
          <p:cNvPr id="26" name="Textplatzhalter 5">
            <a:extLst>
              <a:ext uri="{FF2B5EF4-FFF2-40B4-BE49-F238E27FC236}">
                <a16:creationId xmlns:a16="http://schemas.microsoft.com/office/drawing/2014/main" id="{A330BE66-5980-43FF-A11B-1F0C50205EC6}"/>
              </a:ext>
            </a:extLst>
          </p:cNvPr>
          <p:cNvSpPr txBox="1">
            <a:spLocks/>
          </p:cNvSpPr>
          <p:nvPr/>
        </p:nvSpPr>
        <p:spPr>
          <a:xfrm>
            <a:off x="9668097" y="3909746"/>
            <a:ext cx="1689821" cy="898964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l" defTabSz="685766" rtl="0" eaLnBrk="1" latinLnBrk="0" hangingPunct="1">
              <a:lnSpc>
                <a:spcPts val="21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5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GB" sz="1800" b="1">
                <a:solidFill>
                  <a:schemeClr val="tx2"/>
                </a:solidFill>
              </a:rPr>
              <a:t>International collaboration and policy</a:t>
            </a:r>
          </a:p>
        </p:txBody>
      </p: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594BE105-950A-9CD3-3CC7-5E4698DF48BF}"/>
              </a:ext>
            </a:extLst>
          </p:cNvPr>
          <p:cNvCxnSpPr/>
          <p:nvPr/>
        </p:nvCxnSpPr>
        <p:spPr>
          <a:xfrm>
            <a:off x="0" y="6382322"/>
            <a:ext cx="608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Grafik 31">
            <a:extLst>
              <a:ext uri="{FF2B5EF4-FFF2-40B4-BE49-F238E27FC236}">
                <a16:creationId xmlns:a16="http://schemas.microsoft.com/office/drawing/2014/main" id="{D7F229EA-C887-F5D3-F458-D504D5B795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8C2584-C453-93EF-D7E7-02A941A6794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DC3668-C52A-0746-CD5C-52DE89D62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53E7692-7ABE-DDBE-37C5-62225DC55A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Here the section title </a:t>
            </a:r>
            <a:r>
              <a:rPr lang="en-GB" i="1"/>
              <a:t>Author and Occasion in Italics</a:t>
            </a:r>
          </a:p>
        </p:txBody>
      </p:sp>
    </p:spTree>
    <p:extLst>
      <p:ext uri="{BB962C8B-B14F-4D97-AF65-F5344CB8AC3E}">
        <p14:creationId xmlns:p14="http://schemas.microsoft.com/office/powerpoint/2010/main" val="2557804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 descr="A group of people posing for a photo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D9240382-B0E3-B6C7-3DEA-4CC80D508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178AB688-880F-A5D3-D2FC-004F865D94E2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Public visits to ESO observatories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A5A003D-98A4-E2B7-1B7E-3775CE96C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2C7B24-6FC9-51AB-4910-160BCFD5B9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AC7EFF-BB33-D9C0-9DF3-C128BBFF47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1367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A person giving a presentation&#10;&#10;Description automatically generated with low confidence">
            <a:extLst>
              <a:ext uri="{FF2B5EF4-FFF2-40B4-BE49-F238E27FC236}">
                <a16:creationId xmlns:a16="http://schemas.microsoft.com/office/drawing/2014/main" id="{23AC6FE6-1CA8-1EDD-C01B-04BB1ABC05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3550E3E-4F38-20B6-244F-1878811DC9C3}"/>
              </a:ext>
            </a:extLst>
          </p:cNvPr>
          <p:cNvSpPr txBox="1">
            <a:spLocks/>
          </p:cNvSpPr>
          <p:nvPr/>
        </p:nvSpPr>
        <p:spPr>
          <a:xfrm>
            <a:off x="6564314" y="1576800"/>
            <a:ext cx="4689473" cy="377077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>
                <a:solidFill>
                  <a:schemeClr val="bg2"/>
                </a:solidFill>
                <a:ea typeface="+mn-lt"/>
                <a:cs typeface="+mn-lt"/>
              </a:rPr>
              <a:t>Reaching out</a:t>
            </a:r>
          </a:p>
          <a:p>
            <a:endParaRPr lang="en-GB" dirty="0">
              <a:cs typeface="Arial"/>
            </a:endParaRPr>
          </a:p>
          <a:p>
            <a:pPr marL="285750" indent="-285750">
              <a:lnSpc>
                <a:spcPts val="2400"/>
              </a:lnSpc>
              <a:buClr>
                <a:srgbClr val="117DC5"/>
              </a:buClr>
              <a:buFont typeface="Arial" panose="020B0604020202020204" pitchFamily="34" charset="0"/>
              <a:buChar char="•"/>
            </a:pPr>
            <a:r>
              <a:rPr lang="en-US" dirty="0">
                <a:ea typeface="+mn-lt"/>
                <a:cs typeface="+mn-lt"/>
              </a:rPr>
              <a:t>ESO News in 12 languages</a:t>
            </a:r>
          </a:p>
          <a:p>
            <a:pPr marL="285750" indent="-285750">
              <a:lnSpc>
                <a:spcPts val="2400"/>
              </a:lnSpc>
              <a:buClr>
                <a:srgbClr val="117DC5"/>
              </a:buClr>
              <a:buFont typeface="Arial" panose="020B0604020202020204" pitchFamily="34" charset="0"/>
              <a:buChar char="•"/>
            </a:pPr>
            <a:r>
              <a:rPr lang="en-US" dirty="0">
                <a:ea typeface="+mn-lt"/>
                <a:cs typeface="+mn-lt"/>
              </a:rPr>
              <a:t>Public astronomical outreach images and video archives</a:t>
            </a:r>
          </a:p>
          <a:p>
            <a:pPr marL="285750" indent="-285750">
              <a:lnSpc>
                <a:spcPts val="2400"/>
              </a:lnSpc>
              <a:buClr>
                <a:srgbClr val="117DC5"/>
              </a:buClr>
              <a:buFont typeface="Arial" panose="020B0604020202020204" pitchFamily="34" charset="0"/>
              <a:buChar char="•"/>
            </a:pPr>
            <a:r>
              <a:rPr lang="en-US" dirty="0">
                <a:ea typeface="+mn-lt"/>
                <a:cs typeface="+mn-lt"/>
              </a:rPr>
              <a:t>ESO Science Outreach Network</a:t>
            </a:r>
          </a:p>
          <a:p>
            <a:pPr marL="285750" indent="-285750">
              <a:lnSpc>
                <a:spcPts val="2400"/>
              </a:lnSpc>
              <a:buClr>
                <a:srgbClr val="117DC5"/>
              </a:buClr>
              <a:buFont typeface="Arial" panose="020B0604020202020204" pitchFamily="34" charset="0"/>
              <a:buChar char="•"/>
            </a:pPr>
            <a:r>
              <a:rPr lang="en-US" dirty="0">
                <a:ea typeface="+mn-lt"/>
                <a:cs typeface="+mn-lt"/>
              </a:rPr>
              <a:t>Events and Exhibitions</a:t>
            </a:r>
          </a:p>
          <a:p>
            <a:pPr marL="285750" indent="-285750">
              <a:lnSpc>
                <a:spcPts val="2400"/>
              </a:lnSpc>
              <a:buClr>
                <a:srgbClr val="117DC5"/>
              </a:buClr>
              <a:buFont typeface="Arial" panose="020B0604020202020204" pitchFamily="34" charset="0"/>
              <a:buChar char="•"/>
            </a:pPr>
            <a:r>
              <a:rPr lang="en-US" i="1" dirty="0">
                <a:ea typeface="+mn-lt"/>
                <a:cs typeface="+mn-lt"/>
              </a:rPr>
              <a:t>The Messenger – </a:t>
            </a:r>
            <a:r>
              <a:rPr lang="en-US" dirty="0">
                <a:ea typeface="+mn-lt"/>
                <a:cs typeface="+mn-lt"/>
              </a:rPr>
              <a:t>ESO’s science and technology journal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19FF5F4-CF64-31A0-BD83-DBCB72A46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31186A-D832-9B0B-0561-651ACC803328}"/>
              </a:ext>
            </a:extLst>
          </p:cNvPr>
          <p:cNvSpPr txBox="1"/>
          <p:nvPr/>
        </p:nvSpPr>
        <p:spPr>
          <a:xfrm rot="-5400000">
            <a:off x="-2910405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ESO/M. Zamani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5088F9-5EAB-5C37-8E82-9F5443575F8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>
                <a:solidFill>
                  <a:schemeClr val="bg1">
                    <a:lumMod val="50000"/>
                  </a:schemeClr>
                </a:solidFill>
              </a:rPr>
              <a:t>ESO PUBLIC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B478B-6666-CCFE-C0E8-97CC8B5AC7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7733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07F08D7-7A73-2383-91EA-99AB3C0267AD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Education and outreach impact</a:t>
            </a:r>
          </a:p>
        </p:txBody>
      </p:sp>
      <p:sp>
        <p:nvSpPr>
          <p:cNvPr id="15" name="Textplatzhalter 1">
            <a:extLst>
              <a:ext uri="{FF2B5EF4-FFF2-40B4-BE49-F238E27FC236}">
                <a16:creationId xmlns:a16="http://schemas.microsoft.com/office/drawing/2014/main" id="{E8A6C60F-560E-4D88-364C-1AE45660492F}"/>
              </a:ext>
            </a:extLst>
          </p:cNvPr>
          <p:cNvSpPr txBox="1">
            <a:spLocks/>
          </p:cNvSpPr>
          <p:nvPr/>
        </p:nvSpPr>
        <p:spPr>
          <a:xfrm>
            <a:off x="1317813" y="2151723"/>
            <a:ext cx="2577425" cy="41998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</a:pPr>
            <a:r>
              <a:rPr lang="en-GB"/>
              <a:t>online per day</a:t>
            </a:r>
          </a:p>
        </p:txBody>
      </p:sp>
      <p:sp>
        <p:nvSpPr>
          <p:cNvPr id="16" name="Textplatzhalter 1">
            <a:extLst>
              <a:ext uri="{FF2B5EF4-FFF2-40B4-BE49-F238E27FC236}">
                <a16:creationId xmlns:a16="http://schemas.microsoft.com/office/drawing/2014/main" id="{91EDF13A-582C-7C13-6553-87CF25298B35}"/>
              </a:ext>
            </a:extLst>
          </p:cNvPr>
          <p:cNvSpPr txBox="1">
            <a:spLocks/>
          </p:cNvSpPr>
          <p:nvPr/>
        </p:nvSpPr>
        <p:spPr>
          <a:xfrm>
            <a:off x="936010" y="3698239"/>
            <a:ext cx="2641111" cy="591124"/>
          </a:xfrm>
          <a:prstGeom prst="rect">
            <a:avLst/>
          </a:prstGeom>
          <a:noFill/>
          <a:effectLst/>
        </p:spPr>
        <p:txBody>
          <a:bodyPr wrap="square" lIns="0" tIns="0" rIns="0" bIns="0" anchor="t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400"/>
              </a:lnSpc>
            </a:pPr>
            <a:r>
              <a:rPr lang="en-GB" sz="1800" b="0"/>
              <a:t>per year to ESO observatories</a:t>
            </a: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662E6ACB-9BE1-662B-3BE7-6034ED59FF42}"/>
              </a:ext>
            </a:extLst>
          </p:cNvPr>
          <p:cNvSpPr txBox="1">
            <a:spLocks/>
          </p:cNvSpPr>
          <p:nvPr/>
        </p:nvSpPr>
        <p:spPr>
          <a:xfrm>
            <a:off x="7580154" y="2244056"/>
            <a:ext cx="3128095" cy="327654"/>
          </a:xfrm>
          <a:prstGeom prst="rect">
            <a:avLst/>
          </a:prstGeom>
          <a:noFill/>
          <a:effectLst/>
        </p:spPr>
        <p:txBody>
          <a:bodyPr wrap="square" lIns="0" tIns="0" rIns="0" bIns="0" anchor="t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800"/>
              </a:lnSpc>
            </a:pPr>
            <a:r>
              <a:rPr lang="en-GB" sz="1800" b="0"/>
              <a:t>followers on social media</a:t>
            </a:r>
          </a:p>
        </p:txBody>
      </p:sp>
      <p:sp>
        <p:nvSpPr>
          <p:cNvPr id="18" name="Textplatzhalter 1">
            <a:extLst>
              <a:ext uri="{FF2B5EF4-FFF2-40B4-BE49-F238E27FC236}">
                <a16:creationId xmlns:a16="http://schemas.microsoft.com/office/drawing/2014/main" id="{EA7A8BD6-DF4C-DB07-1994-8B4A16BFB8CF}"/>
              </a:ext>
            </a:extLst>
          </p:cNvPr>
          <p:cNvSpPr txBox="1">
            <a:spLocks/>
          </p:cNvSpPr>
          <p:nvPr/>
        </p:nvSpPr>
        <p:spPr>
          <a:xfrm>
            <a:off x="8611395" y="3887895"/>
            <a:ext cx="2617005" cy="898900"/>
          </a:xfrm>
          <a:prstGeom prst="rect">
            <a:avLst/>
          </a:prstGeom>
          <a:noFill/>
          <a:effectLst/>
        </p:spPr>
        <p:txBody>
          <a:bodyPr wrap="square" lIns="0" tIns="0" rIns="0" bIns="0" anchor="t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400"/>
              </a:lnSpc>
            </a:pPr>
            <a:r>
              <a:rPr lang="en-GB" sz="1800" b="0" dirty="0"/>
              <a:t>per year to ESO Supernova Planetarium &amp; Visitor Centre </a:t>
            </a:r>
          </a:p>
        </p:txBody>
      </p:sp>
      <p:sp>
        <p:nvSpPr>
          <p:cNvPr id="19" name="Textplatzhalter 1">
            <a:extLst>
              <a:ext uri="{FF2B5EF4-FFF2-40B4-BE49-F238E27FC236}">
                <a16:creationId xmlns:a16="http://schemas.microsoft.com/office/drawing/2014/main" id="{7666FBCB-F254-20B8-04FC-312CAE0B530A}"/>
              </a:ext>
            </a:extLst>
          </p:cNvPr>
          <p:cNvSpPr txBox="1">
            <a:spLocks/>
          </p:cNvSpPr>
          <p:nvPr/>
        </p:nvSpPr>
        <p:spPr>
          <a:xfrm>
            <a:off x="7573381" y="1792363"/>
            <a:ext cx="3128095" cy="359073"/>
          </a:xfrm>
          <a:prstGeom prst="rect">
            <a:avLst/>
          </a:prstGeom>
          <a:noFill/>
          <a:effectLst/>
        </p:spPr>
        <p:txBody>
          <a:bodyPr wrap="square" lIns="0" tIns="0" rIns="0" bIns="0" anchor="t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800"/>
              </a:lnSpc>
            </a:pPr>
            <a:r>
              <a:rPr lang="en-GB"/>
              <a:t>Half a million</a:t>
            </a:r>
          </a:p>
        </p:txBody>
      </p:sp>
      <p:sp>
        <p:nvSpPr>
          <p:cNvPr id="20" name="Textplatzhalter 1">
            <a:extLst>
              <a:ext uri="{FF2B5EF4-FFF2-40B4-BE49-F238E27FC236}">
                <a16:creationId xmlns:a16="http://schemas.microsoft.com/office/drawing/2014/main" id="{785DA827-FEBC-7767-8404-8678FC2FA9B5}"/>
              </a:ext>
            </a:extLst>
          </p:cNvPr>
          <p:cNvSpPr txBox="1">
            <a:spLocks/>
          </p:cNvSpPr>
          <p:nvPr/>
        </p:nvSpPr>
        <p:spPr>
          <a:xfrm>
            <a:off x="8589381" y="3438778"/>
            <a:ext cx="3128095" cy="359073"/>
          </a:xfrm>
          <a:prstGeom prst="rect">
            <a:avLst/>
          </a:prstGeom>
          <a:noFill/>
          <a:effectLst/>
        </p:spPr>
        <p:txBody>
          <a:bodyPr wrap="square" lIns="0" tIns="0" rIns="0" bIns="0" anchor="t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800"/>
              </a:lnSpc>
            </a:pPr>
            <a:r>
              <a:rPr lang="en-GB" dirty="0"/>
              <a:t>70 000 visitors</a:t>
            </a:r>
          </a:p>
        </p:txBody>
      </p:sp>
      <p:sp>
        <p:nvSpPr>
          <p:cNvPr id="21" name="Textplatzhalter 1">
            <a:extLst>
              <a:ext uri="{FF2B5EF4-FFF2-40B4-BE49-F238E27FC236}">
                <a16:creationId xmlns:a16="http://schemas.microsoft.com/office/drawing/2014/main" id="{ED98B790-DCDB-078C-9726-B9CF03A4FC58}"/>
              </a:ext>
            </a:extLst>
          </p:cNvPr>
          <p:cNvSpPr txBox="1">
            <a:spLocks/>
          </p:cNvSpPr>
          <p:nvPr/>
        </p:nvSpPr>
        <p:spPr>
          <a:xfrm>
            <a:off x="936010" y="3249124"/>
            <a:ext cx="3128095" cy="359073"/>
          </a:xfrm>
          <a:prstGeom prst="rect">
            <a:avLst/>
          </a:prstGeom>
          <a:noFill/>
          <a:effectLst/>
        </p:spPr>
        <p:txBody>
          <a:bodyPr wrap="square" lIns="0" tIns="0" rIns="0" bIns="0" anchor="t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800"/>
              </a:lnSpc>
            </a:pPr>
            <a:r>
              <a:rPr lang="en-GB"/>
              <a:t>8000 visitors</a:t>
            </a:r>
          </a:p>
        </p:txBody>
      </p:sp>
      <p:sp>
        <p:nvSpPr>
          <p:cNvPr id="22" name="Textplatzhalter 1">
            <a:extLst>
              <a:ext uri="{FF2B5EF4-FFF2-40B4-BE49-F238E27FC236}">
                <a16:creationId xmlns:a16="http://schemas.microsoft.com/office/drawing/2014/main" id="{218331D3-A63C-7267-275A-A0C6DBE2A2C2}"/>
              </a:ext>
            </a:extLst>
          </p:cNvPr>
          <p:cNvSpPr txBox="1">
            <a:spLocks/>
          </p:cNvSpPr>
          <p:nvPr/>
        </p:nvSpPr>
        <p:spPr>
          <a:xfrm>
            <a:off x="1403370" y="1785590"/>
            <a:ext cx="3128095" cy="359073"/>
          </a:xfrm>
          <a:prstGeom prst="rect">
            <a:avLst/>
          </a:prstGeom>
          <a:noFill/>
          <a:effectLst/>
        </p:spPr>
        <p:txBody>
          <a:bodyPr wrap="square" lIns="0" tIns="0" rIns="0" bIns="0" anchor="t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800"/>
              </a:lnSpc>
            </a:pPr>
            <a:r>
              <a:rPr lang="en-GB" dirty="0"/>
              <a:t>71 press articles</a:t>
            </a:r>
          </a:p>
        </p:txBody>
      </p: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BC322A8E-612B-9D0E-7641-995BA5B2B100}"/>
              </a:ext>
            </a:extLst>
          </p:cNvPr>
          <p:cNvCxnSpPr/>
          <p:nvPr/>
        </p:nvCxnSpPr>
        <p:spPr>
          <a:xfrm>
            <a:off x="0" y="6382322"/>
            <a:ext cx="608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Grafik 27">
            <a:extLst>
              <a:ext uri="{FF2B5EF4-FFF2-40B4-BE49-F238E27FC236}">
                <a16:creationId xmlns:a16="http://schemas.microsoft.com/office/drawing/2014/main" id="{8647827B-E123-F09F-C935-32160CBFD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132A1A-7396-6BD8-4D6A-B314843154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1EB94-236A-3DAD-34E3-6252AC4AAD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F0994DA-8948-BDA8-0F34-7FA36F5A63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Here the section title </a:t>
            </a:r>
            <a:r>
              <a:rPr lang="en-US" i="1"/>
              <a:t>Author and Occasion in Italics</a:t>
            </a:r>
            <a:endParaRPr lang="de-CH" i="1" dirty="0"/>
          </a:p>
        </p:txBody>
      </p:sp>
    </p:spTree>
    <p:extLst>
      <p:ext uri="{BB962C8B-B14F-4D97-AF65-F5344CB8AC3E}">
        <p14:creationId xmlns:p14="http://schemas.microsoft.com/office/powerpoint/2010/main" val="4059164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BB92A15-186B-5BD9-D263-3B6475D049DE}"/>
              </a:ext>
            </a:extLst>
          </p:cNvPr>
          <p:cNvSpPr txBox="1">
            <a:spLocks/>
          </p:cNvSpPr>
          <p:nvPr/>
        </p:nvSpPr>
        <p:spPr>
          <a:xfrm>
            <a:off x="937847" y="1576800"/>
            <a:ext cx="10316307" cy="372201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International collaboration and policy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AA970F0-2BB3-4627-54F4-9803814A0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8E310B-569D-B521-35CA-1E9C7B4183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DC8577-F14D-DC22-3663-0E0046A065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5536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7" descr="A picture containing sky, outdoor, way, road&#10;&#10;Description automatically generated">
            <a:extLst>
              <a:ext uri="{FF2B5EF4-FFF2-40B4-BE49-F238E27FC236}">
                <a16:creationId xmlns:a16="http://schemas.microsoft.com/office/drawing/2014/main" id="{F37A07D8-4664-AA71-6FC4-A7562510B0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9B9FABA-5572-7604-938A-2C633B7A7632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ESO: collaborations for peace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C05EB5-C1CC-8F08-D99C-973CF4E54FA6}"/>
              </a:ext>
            </a:extLst>
          </p:cNvPr>
          <p:cNvSpPr txBox="1">
            <a:spLocks/>
          </p:cNvSpPr>
          <p:nvPr/>
        </p:nvSpPr>
        <p:spPr>
          <a:xfrm>
            <a:off x="936624" y="5088647"/>
            <a:ext cx="10317600" cy="83272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ESO represents a model for </a:t>
            </a:r>
            <a:r>
              <a:rPr lang="en-GB" b="1" dirty="0"/>
              <a:t>peaceful scientific cooperation</a:t>
            </a:r>
            <a:r>
              <a:rPr lang="en-GB" dirty="0"/>
              <a:t> between nations as one of the first intergovernmental scientific organisations</a:t>
            </a:r>
            <a:endParaRPr lang="en-US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54DB1CA5-6135-D5AE-9E34-315C0B9A7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CE4383-1FDB-977E-77A1-22E5A55760F6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A.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Ghizzi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 Panizza/ESO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44DED8B-2428-A863-9EE1-42C27EC02E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DC5A6A-5678-DE97-E69E-E7BA10C73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4472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C9318C2-65E9-FE1C-6CE9-F4B4464A655D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ESO’s policy contributions</a:t>
            </a:r>
          </a:p>
        </p:txBody>
      </p:sp>
      <p:sp>
        <p:nvSpPr>
          <p:cNvPr id="35" name="Oval 6">
            <a:extLst>
              <a:ext uri="{FF2B5EF4-FFF2-40B4-BE49-F238E27FC236}">
                <a16:creationId xmlns:a16="http://schemas.microsoft.com/office/drawing/2014/main" id="{C0EBA4BF-AC71-6FC6-59A8-9B4EC8B7F048}"/>
              </a:ext>
            </a:extLst>
          </p:cNvPr>
          <p:cNvSpPr/>
          <p:nvPr/>
        </p:nvSpPr>
        <p:spPr>
          <a:xfrm>
            <a:off x="1257967" y="3760282"/>
            <a:ext cx="957455" cy="957455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77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Oval 7">
            <a:extLst>
              <a:ext uri="{FF2B5EF4-FFF2-40B4-BE49-F238E27FC236}">
                <a16:creationId xmlns:a16="http://schemas.microsoft.com/office/drawing/2014/main" id="{AE5D980A-3B7C-120A-FBFD-0ADB2D459B8C}"/>
              </a:ext>
            </a:extLst>
          </p:cNvPr>
          <p:cNvSpPr/>
          <p:nvPr/>
        </p:nvSpPr>
        <p:spPr>
          <a:xfrm>
            <a:off x="2742876" y="3760282"/>
            <a:ext cx="957455" cy="957455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77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Oval 8">
            <a:extLst>
              <a:ext uri="{FF2B5EF4-FFF2-40B4-BE49-F238E27FC236}">
                <a16:creationId xmlns:a16="http://schemas.microsoft.com/office/drawing/2014/main" id="{B1F6DE9E-0771-B8FB-05AF-5FDA46F547E3}"/>
              </a:ext>
            </a:extLst>
          </p:cNvPr>
          <p:cNvSpPr/>
          <p:nvPr/>
        </p:nvSpPr>
        <p:spPr>
          <a:xfrm>
            <a:off x="4227785" y="3766621"/>
            <a:ext cx="957455" cy="957455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77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Oval 9">
            <a:extLst>
              <a:ext uri="{FF2B5EF4-FFF2-40B4-BE49-F238E27FC236}">
                <a16:creationId xmlns:a16="http://schemas.microsoft.com/office/drawing/2014/main" id="{B845E3E3-9FCF-2CBF-E830-D0B435A5E22E}"/>
              </a:ext>
            </a:extLst>
          </p:cNvPr>
          <p:cNvSpPr/>
          <p:nvPr/>
        </p:nvSpPr>
        <p:spPr>
          <a:xfrm>
            <a:off x="5712693" y="3766621"/>
            <a:ext cx="957455" cy="957455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77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Oval 10">
            <a:extLst>
              <a:ext uri="{FF2B5EF4-FFF2-40B4-BE49-F238E27FC236}">
                <a16:creationId xmlns:a16="http://schemas.microsoft.com/office/drawing/2014/main" id="{137CEC00-13B0-1A43-E5A3-8490C9A7612C}"/>
              </a:ext>
            </a:extLst>
          </p:cNvPr>
          <p:cNvSpPr/>
          <p:nvPr/>
        </p:nvSpPr>
        <p:spPr>
          <a:xfrm>
            <a:off x="7197603" y="3766621"/>
            <a:ext cx="957455" cy="957455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77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Oval 11">
            <a:extLst>
              <a:ext uri="{FF2B5EF4-FFF2-40B4-BE49-F238E27FC236}">
                <a16:creationId xmlns:a16="http://schemas.microsoft.com/office/drawing/2014/main" id="{9C1EDE9E-2906-00E8-B438-F18B4BA024DD}"/>
              </a:ext>
            </a:extLst>
          </p:cNvPr>
          <p:cNvSpPr/>
          <p:nvPr/>
        </p:nvSpPr>
        <p:spPr>
          <a:xfrm>
            <a:off x="10167420" y="3766621"/>
            <a:ext cx="957455" cy="957455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77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1" name="Straight Connector 12">
            <a:extLst>
              <a:ext uri="{FF2B5EF4-FFF2-40B4-BE49-F238E27FC236}">
                <a16:creationId xmlns:a16="http://schemas.microsoft.com/office/drawing/2014/main" id="{000117D8-0487-A107-AEFE-4CCC9CB63877}"/>
              </a:ext>
            </a:extLst>
          </p:cNvPr>
          <p:cNvCxnSpPr>
            <a:cxnSpLocks/>
          </p:cNvCxnSpPr>
          <p:nvPr/>
        </p:nvCxnSpPr>
        <p:spPr>
          <a:xfrm>
            <a:off x="1748075" y="3142073"/>
            <a:ext cx="0" cy="618208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13">
            <a:extLst>
              <a:ext uri="{FF2B5EF4-FFF2-40B4-BE49-F238E27FC236}">
                <a16:creationId xmlns:a16="http://schemas.microsoft.com/office/drawing/2014/main" id="{8BEF32EF-9C20-4E41-E63E-77B3C314D4FC}"/>
              </a:ext>
            </a:extLst>
          </p:cNvPr>
          <p:cNvSpPr/>
          <p:nvPr/>
        </p:nvSpPr>
        <p:spPr>
          <a:xfrm>
            <a:off x="746471" y="2045305"/>
            <a:ext cx="2032212" cy="991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Open data and standards </a:t>
            </a:r>
          </a:p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astronomy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ectangle 14">
            <a:extLst>
              <a:ext uri="{FF2B5EF4-FFF2-40B4-BE49-F238E27FC236}">
                <a16:creationId xmlns:a16="http://schemas.microsoft.com/office/drawing/2014/main" id="{B7455A09-979C-7BC8-32AD-B345AC24E9A0}"/>
              </a:ext>
            </a:extLst>
          </p:cNvPr>
          <p:cNvSpPr/>
          <p:nvPr/>
        </p:nvSpPr>
        <p:spPr>
          <a:xfrm>
            <a:off x="2058462" y="5361880"/>
            <a:ext cx="2326278" cy="683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Ethical review </a:t>
            </a:r>
          </a:p>
          <a:p>
            <a:pPr marL="0" marR="0" lvl="0" indent="0" algn="ctr" defTabSz="914400" rtl="0" eaLnBrk="1" fontAlgn="base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processes in science</a:t>
            </a:r>
          </a:p>
        </p:txBody>
      </p:sp>
      <p:cxnSp>
        <p:nvCxnSpPr>
          <p:cNvPr id="44" name="Straight Connector 15">
            <a:extLst>
              <a:ext uri="{FF2B5EF4-FFF2-40B4-BE49-F238E27FC236}">
                <a16:creationId xmlns:a16="http://schemas.microsoft.com/office/drawing/2014/main" id="{4070213F-7753-05C6-482D-24B2484A8A29}"/>
              </a:ext>
            </a:extLst>
          </p:cNvPr>
          <p:cNvCxnSpPr>
            <a:cxnSpLocks/>
          </p:cNvCxnSpPr>
          <p:nvPr/>
        </p:nvCxnSpPr>
        <p:spPr>
          <a:xfrm>
            <a:off x="4713551" y="3142073"/>
            <a:ext cx="0" cy="618208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16">
            <a:extLst>
              <a:ext uri="{FF2B5EF4-FFF2-40B4-BE49-F238E27FC236}">
                <a16:creationId xmlns:a16="http://schemas.microsoft.com/office/drawing/2014/main" id="{C5FBCF17-49EB-56F1-84B0-BDC17DE3E897}"/>
              </a:ext>
            </a:extLst>
          </p:cNvPr>
          <p:cNvCxnSpPr>
            <a:cxnSpLocks/>
          </p:cNvCxnSpPr>
          <p:nvPr/>
        </p:nvCxnSpPr>
        <p:spPr>
          <a:xfrm>
            <a:off x="7672825" y="3142073"/>
            <a:ext cx="0" cy="618208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17">
            <a:extLst>
              <a:ext uri="{FF2B5EF4-FFF2-40B4-BE49-F238E27FC236}">
                <a16:creationId xmlns:a16="http://schemas.microsoft.com/office/drawing/2014/main" id="{9619E710-C54C-0A5A-CAAB-39F93B2974EE}"/>
              </a:ext>
            </a:extLst>
          </p:cNvPr>
          <p:cNvCxnSpPr>
            <a:cxnSpLocks/>
          </p:cNvCxnSpPr>
          <p:nvPr/>
        </p:nvCxnSpPr>
        <p:spPr>
          <a:xfrm>
            <a:off x="10638301" y="3142073"/>
            <a:ext cx="0" cy="618208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18">
            <a:extLst>
              <a:ext uri="{FF2B5EF4-FFF2-40B4-BE49-F238E27FC236}">
                <a16:creationId xmlns:a16="http://schemas.microsoft.com/office/drawing/2014/main" id="{F8D7C8D5-08E3-1D11-B3B3-B83737A14032}"/>
              </a:ext>
            </a:extLst>
          </p:cNvPr>
          <p:cNvCxnSpPr>
            <a:cxnSpLocks/>
          </p:cNvCxnSpPr>
          <p:nvPr/>
        </p:nvCxnSpPr>
        <p:spPr>
          <a:xfrm>
            <a:off x="3224610" y="4724075"/>
            <a:ext cx="0" cy="618208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19">
            <a:extLst>
              <a:ext uri="{FF2B5EF4-FFF2-40B4-BE49-F238E27FC236}">
                <a16:creationId xmlns:a16="http://schemas.microsoft.com/office/drawing/2014/main" id="{5F6ED893-72CE-CFDC-56B3-30B30C7F47B8}"/>
              </a:ext>
            </a:extLst>
          </p:cNvPr>
          <p:cNvCxnSpPr>
            <a:cxnSpLocks/>
          </p:cNvCxnSpPr>
          <p:nvPr/>
        </p:nvCxnSpPr>
        <p:spPr>
          <a:xfrm>
            <a:off x="6198158" y="4724075"/>
            <a:ext cx="0" cy="618208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20">
            <a:extLst>
              <a:ext uri="{FF2B5EF4-FFF2-40B4-BE49-F238E27FC236}">
                <a16:creationId xmlns:a16="http://schemas.microsoft.com/office/drawing/2014/main" id="{15B21C63-82AC-D75C-6A06-78042BC7A205}"/>
              </a:ext>
            </a:extLst>
          </p:cNvPr>
          <p:cNvCxnSpPr>
            <a:cxnSpLocks/>
          </p:cNvCxnSpPr>
          <p:nvPr/>
        </p:nvCxnSpPr>
        <p:spPr>
          <a:xfrm>
            <a:off x="9169839" y="4724075"/>
            <a:ext cx="0" cy="618208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21">
            <a:extLst>
              <a:ext uri="{FF2B5EF4-FFF2-40B4-BE49-F238E27FC236}">
                <a16:creationId xmlns:a16="http://schemas.microsoft.com/office/drawing/2014/main" id="{ABB60314-6C81-C65B-781B-270DC641BB3F}"/>
              </a:ext>
            </a:extLst>
          </p:cNvPr>
          <p:cNvSpPr/>
          <p:nvPr/>
        </p:nvSpPr>
        <p:spPr>
          <a:xfrm>
            <a:off x="3095335" y="2045305"/>
            <a:ext cx="3276103" cy="991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United Nations Committee </a:t>
            </a:r>
          </a:p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the Peaceful </a:t>
            </a:r>
          </a:p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Uses of Outer Space 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Rectangle 22">
            <a:extLst>
              <a:ext uri="{FF2B5EF4-FFF2-40B4-BE49-F238E27FC236}">
                <a16:creationId xmlns:a16="http://schemas.microsoft.com/office/drawing/2014/main" id="{545DB46C-81EC-F068-96E4-99006F51BB72}"/>
              </a:ext>
            </a:extLst>
          </p:cNvPr>
          <p:cNvSpPr/>
          <p:nvPr/>
        </p:nvSpPr>
        <p:spPr>
          <a:xfrm>
            <a:off x="5073165" y="5368368"/>
            <a:ext cx="2236510" cy="683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Impact of satellite </a:t>
            </a:r>
          </a:p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mega-constellations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Rectangle 23">
            <a:extLst>
              <a:ext uri="{FF2B5EF4-FFF2-40B4-BE49-F238E27FC236}">
                <a16:creationId xmlns:a16="http://schemas.microsoft.com/office/drawing/2014/main" id="{E957EEC9-7F34-10C3-BD5E-0D20FA38F064}"/>
              </a:ext>
            </a:extLst>
          </p:cNvPr>
          <p:cNvSpPr/>
          <p:nvPr/>
        </p:nvSpPr>
        <p:spPr>
          <a:xfrm>
            <a:off x="6863022" y="2353081"/>
            <a:ext cx="1620957" cy="683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Safeguarding </a:t>
            </a:r>
          </a:p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dark sky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ectangle 24">
            <a:extLst>
              <a:ext uri="{FF2B5EF4-FFF2-40B4-BE49-F238E27FC236}">
                <a16:creationId xmlns:a16="http://schemas.microsoft.com/office/drawing/2014/main" id="{ADAD5654-917E-BB51-AFDA-D02CAA348107}"/>
              </a:ext>
            </a:extLst>
          </p:cNvPr>
          <p:cNvSpPr/>
          <p:nvPr/>
        </p:nvSpPr>
        <p:spPr>
          <a:xfrm>
            <a:off x="8250356" y="5361165"/>
            <a:ext cx="1838965" cy="683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Protecting Earth</a:t>
            </a:r>
          </a:p>
          <a:p>
            <a:pPr marL="0" marR="0" lvl="0" indent="0" algn="ctr" defTabSz="914400" rtl="0" eaLnBrk="1" fontAlgn="base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 asteroids</a:t>
            </a:r>
          </a:p>
        </p:txBody>
      </p:sp>
      <p:sp>
        <p:nvSpPr>
          <p:cNvPr id="54" name="Rectangle 25">
            <a:extLst>
              <a:ext uri="{FF2B5EF4-FFF2-40B4-BE49-F238E27FC236}">
                <a16:creationId xmlns:a16="http://schemas.microsoft.com/office/drawing/2014/main" id="{9E849C8F-8691-FF3E-DF5C-08682F45BAB0}"/>
              </a:ext>
            </a:extLst>
          </p:cNvPr>
          <p:cNvSpPr/>
          <p:nvPr/>
        </p:nvSpPr>
        <p:spPr>
          <a:xfrm>
            <a:off x="9963107" y="2660858"/>
            <a:ext cx="1415772" cy="3756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EIROForum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5" name="Picture 26">
            <a:extLst>
              <a:ext uri="{FF2B5EF4-FFF2-40B4-BE49-F238E27FC236}">
                <a16:creationId xmlns:a16="http://schemas.microsoft.com/office/drawing/2014/main" id="{C4836274-0A1A-4785-D683-0ECFEFE2CF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450" y="3888562"/>
            <a:ext cx="606565" cy="701164"/>
          </a:xfrm>
          <a:prstGeom prst="rect">
            <a:avLst/>
          </a:prstGeom>
        </p:spPr>
      </p:pic>
      <p:sp>
        <p:nvSpPr>
          <p:cNvPr id="56" name="Oval 27">
            <a:extLst>
              <a:ext uri="{FF2B5EF4-FFF2-40B4-BE49-F238E27FC236}">
                <a16:creationId xmlns:a16="http://schemas.microsoft.com/office/drawing/2014/main" id="{195BE581-80C1-6186-0CC9-727C576E210A}"/>
              </a:ext>
            </a:extLst>
          </p:cNvPr>
          <p:cNvSpPr/>
          <p:nvPr/>
        </p:nvSpPr>
        <p:spPr>
          <a:xfrm>
            <a:off x="8679440" y="3766621"/>
            <a:ext cx="957455" cy="957455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77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7" name="Picture 28">
            <a:extLst>
              <a:ext uri="{FF2B5EF4-FFF2-40B4-BE49-F238E27FC236}">
                <a16:creationId xmlns:a16="http://schemas.microsoft.com/office/drawing/2014/main" id="{4798609C-D5F5-21FC-29BB-7F5A13252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745" y="3938635"/>
            <a:ext cx="544723" cy="624160"/>
          </a:xfrm>
          <a:prstGeom prst="rect">
            <a:avLst/>
          </a:prstGeom>
        </p:spPr>
      </p:pic>
      <p:pic>
        <p:nvPicPr>
          <p:cNvPr id="58" name="Picture 29">
            <a:extLst>
              <a:ext uri="{FF2B5EF4-FFF2-40B4-BE49-F238E27FC236}">
                <a16:creationId xmlns:a16="http://schemas.microsoft.com/office/drawing/2014/main" id="{005FDD74-A90A-091D-611A-6DFA870AC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2037" y="3949493"/>
            <a:ext cx="386023" cy="579033"/>
          </a:xfrm>
          <a:prstGeom prst="rect">
            <a:avLst/>
          </a:prstGeom>
        </p:spPr>
      </p:pic>
      <p:pic>
        <p:nvPicPr>
          <p:cNvPr id="59" name="Picture 30">
            <a:extLst>
              <a:ext uri="{FF2B5EF4-FFF2-40B4-BE49-F238E27FC236}">
                <a16:creationId xmlns:a16="http://schemas.microsoft.com/office/drawing/2014/main" id="{6968C920-5D6A-FE4F-7EC1-B7FBD90EA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7177" y="3964252"/>
            <a:ext cx="664309" cy="498232"/>
          </a:xfrm>
          <a:prstGeom prst="rect">
            <a:avLst/>
          </a:prstGeom>
        </p:spPr>
      </p:pic>
      <p:pic>
        <p:nvPicPr>
          <p:cNvPr id="60" name="Picture 31">
            <a:extLst>
              <a:ext uri="{FF2B5EF4-FFF2-40B4-BE49-F238E27FC236}">
                <a16:creationId xmlns:a16="http://schemas.microsoft.com/office/drawing/2014/main" id="{E2C813C7-B5CE-D063-3CC8-F8FDC7B997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6778" y="3891084"/>
            <a:ext cx="675539" cy="687601"/>
          </a:xfrm>
          <a:prstGeom prst="rect">
            <a:avLst/>
          </a:prstGeom>
        </p:spPr>
      </p:pic>
      <p:pic>
        <p:nvPicPr>
          <p:cNvPr id="61" name="Picture 32">
            <a:extLst>
              <a:ext uri="{FF2B5EF4-FFF2-40B4-BE49-F238E27FC236}">
                <a16:creationId xmlns:a16="http://schemas.microsoft.com/office/drawing/2014/main" id="{92C146A9-FE3B-0173-6562-9FC83C7195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8835" y="3918467"/>
            <a:ext cx="522091" cy="671259"/>
          </a:xfrm>
          <a:prstGeom prst="rect">
            <a:avLst/>
          </a:prstGeom>
        </p:spPr>
      </p:pic>
      <p:pic>
        <p:nvPicPr>
          <p:cNvPr id="62" name="Picture 33">
            <a:extLst>
              <a:ext uri="{FF2B5EF4-FFF2-40B4-BE49-F238E27FC236}">
                <a16:creationId xmlns:a16="http://schemas.microsoft.com/office/drawing/2014/main" id="{A54D7ADA-0EBD-0C74-B5D1-2CD78B620A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51775" y="4018462"/>
            <a:ext cx="592353" cy="468149"/>
          </a:xfrm>
          <a:prstGeom prst="rect">
            <a:avLst/>
          </a:prstGeom>
        </p:spPr>
      </p:pic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A4DE8979-4086-3635-95EA-08D2071412C2}"/>
              </a:ext>
            </a:extLst>
          </p:cNvPr>
          <p:cNvCxnSpPr/>
          <p:nvPr/>
        </p:nvCxnSpPr>
        <p:spPr>
          <a:xfrm>
            <a:off x="0" y="6382322"/>
            <a:ext cx="608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Grafik 67">
            <a:extLst>
              <a:ext uri="{FF2B5EF4-FFF2-40B4-BE49-F238E27FC236}">
                <a16:creationId xmlns:a16="http://schemas.microsoft.com/office/drawing/2014/main" id="{46AFF0CA-C0C9-0138-CC50-D62F5561CF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542EC7-B5F4-C9B9-856B-7CAE9F6067A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31513-8AF5-E94A-4196-B51BB4F372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0A9B01E-DE8A-DF6C-3651-97A8D77FEB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Here the section title </a:t>
            </a:r>
            <a:r>
              <a:rPr lang="en-US" i="1"/>
              <a:t>Author and Occasion in Italics</a:t>
            </a:r>
            <a:endParaRPr lang="de-CH" i="1" dirty="0"/>
          </a:p>
        </p:txBody>
      </p:sp>
    </p:spTree>
    <p:extLst>
      <p:ext uri="{BB962C8B-B14F-4D97-AF65-F5344CB8AC3E}">
        <p14:creationId xmlns:p14="http://schemas.microsoft.com/office/powerpoint/2010/main" val="150807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451112E-0435-28D2-EA52-A77783EEF337}"/>
              </a:ext>
            </a:extLst>
          </p:cNvPr>
          <p:cNvSpPr txBox="1">
            <a:spLocks/>
          </p:cNvSpPr>
          <p:nvPr/>
        </p:nvSpPr>
        <p:spPr>
          <a:xfrm>
            <a:off x="936624" y="-10522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+mn-lt"/>
                <a:ea typeface="+mn-lt"/>
                <a:cs typeface="+mn-lt"/>
              </a:rPr>
              <a:t>Protecting the dark and quiet sky</a:t>
            </a:r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F30BBD11-6801-E2B3-5E29-79D5937F7C50}"/>
              </a:ext>
            </a:extLst>
          </p:cNvPr>
          <p:cNvSpPr txBox="1">
            <a:spLocks/>
          </p:cNvSpPr>
          <p:nvPr/>
        </p:nvSpPr>
        <p:spPr>
          <a:xfrm>
            <a:off x="936624" y="1567453"/>
            <a:ext cx="10317600" cy="30174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/>
              <a:t>Study the effects of new satellite constellations</a:t>
            </a:r>
          </a:p>
          <a:p>
            <a:pPr marL="285750" indent="-285750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/>
              <a:t>Petition for the protection of our dark and radio-quiet sky at the UN</a:t>
            </a:r>
          </a:p>
          <a:p>
            <a:pPr marL="285750" indent="-285750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/>
              <a:t>Contribute to the IAU Centre for the Protection of the Dark and Quiet Sky from Satellite Constellation Interference</a:t>
            </a:r>
          </a:p>
          <a:p>
            <a:pPr marL="285750" indent="-285750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/>
              <a:t>Fund regional and national initiatives in Chile on increasing light pollution awareness</a:t>
            </a:r>
          </a:p>
        </p:txBody>
      </p:sp>
      <p:pic>
        <p:nvPicPr>
          <p:cNvPr id="5" name="Picture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id="{8DBDC32E-2990-C5F8-6B7C-0497693CBC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878000"/>
            <a:ext cx="4057200" cy="1980000"/>
          </a:xfrm>
          <a:prstGeom prst="rect">
            <a:avLst/>
          </a:prstGeom>
          <a:solidFill>
            <a:srgbClr val="D2108D"/>
          </a:solidFill>
          <a:ln w="12700">
            <a:noFill/>
          </a:ln>
        </p:spPr>
      </p:pic>
      <p:pic>
        <p:nvPicPr>
          <p:cNvPr id="10" name="Picture Placeholder 14" descr="A picture containing outdoor object, night, dark&#10;&#10;Description automatically generated">
            <a:extLst>
              <a:ext uri="{FF2B5EF4-FFF2-40B4-BE49-F238E27FC236}">
                <a16:creationId xmlns:a16="http://schemas.microsoft.com/office/drawing/2014/main" id="{6D9EFC75-5FE8-9B3D-4229-BD2F2AEA59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67400" y="4878000"/>
            <a:ext cx="4057200" cy="1980000"/>
          </a:xfrm>
          <a:prstGeom prst="rect">
            <a:avLst/>
          </a:prstGeom>
          <a:solidFill>
            <a:srgbClr val="D2108D"/>
          </a:solidFill>
          <a:ln w="12700">
            <a:noFill/>
          </a:ln>
        </p:spPr>
      </p:pic>
      <p:pic>
        <p:nvPicPr>
          <p:cNvPr id="11" name="Picture Placeholder 1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347458C-B85F-29CF-F7A9-38C387A2F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34800" y="4878000"/>
            <a:ext cx="4057200" cy="1980000"/>
          </a:xfrm>
          <a:prstGeom prst="rect">
            <a:avLst/>
          </a:prstGeom>
          <a:solidFill>
            <a:srgbClr val="D2108D"/>
          </a:solidFill>
          <a:ln w="12700">
            <a:noFill/>
          </a:ln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35562BB1-D10A-9F0A-022F-9DEE2DC89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C7BA8B-77CB-975E-C978-B2B8BD7477D7}"/>
              </a:ext>
            </a:extLst>
          </p:cNvPr>
          <p:cNvSpPr txBox="1"/>
          <p:nvPr/>
        </p:nvSpPr>
        <p:spPr>
          <a:xfrm rot="-5400000">
            <a:off x="7409812" y="5602987"/>
            <a:ext cx="1603864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ESO/P.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Horálek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, M.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Wallner</a:t>
            </a:r>
            <a:endParaRPr lang="en-GB" sz="400" u="none" strike="noStrike" dirty="0">
              <a:solidFill>
                <a:schemeClr val="bg1"/>
              </a:solidFill>
              <a:effectLst/>
              <a:latin typeface="HelveticaNeueLT Com 55 Roman" panose="020B0604020202020204" pitchFamily="34" charset="77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9D5858E-6E4A-E287-34C5-898F3ECAA7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>
                <a:solidFill>
                  <a:schemeClr val="bg1">
                    <a:lumMod val="50000"/>
                  </a:schemeClr>
                </a:solidFill>
              </a:rPr>
              <a:t>ESO PUBLIC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F0AC6C-6A02-B0B2-1E0E-B23ED20C1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54740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B0E1906-9C60-FD73-DA66-82BF142F632F}"/>
              </a:ext>
            </a:extLst>
          </p:cNvPr>
          <p:cNvSpPr txBox="1">
            <a:spLocks/>
          </p:cNvSpPr>
          <p:nvPr/>
        </p:nvSpPr>
        <p:spPr>
          <a:xfrm>
            <a:off x="937847" y="1576800"/>
            <a:ext cx="10316307" cy="372201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Sustainability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3B8701E-D691-EE96-BBED-F255C55C2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42465-5116-CE89-B710-5749BD2E7B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17EEA-75A0-379B-8CAE-B9AA19BA74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87599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561FAA49-FC3D-39D8-6FC3-FB1933357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516" y="1175556"/>
            <a:ext cx="5013477" cy="4506888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C4A8B61-A1C4-5F77-3344-871AF50396EF}"/>
              </a:ext>
            </a:extLst>
          </p:cNvPr>
          <p:cNvSpPr txBox="1">
            <a:spLocks/>
          </p:cNvSpPr>
          <p:nvPr/>
        </p:nvSpPr>
        <p:spPr>
          <a:xfrm>
            <a:off x="6477000" y="4391578"/>
            <a:ext cx="4902565" cy="1290866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ts val="32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For ESO, a sustainable future addresses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environmental, societal and economic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 concerns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48427B7E-2851-06F0-72DC-B30C19FAAF68}"/>
              </a:ext>
            </a:extLst>
          </p:cNvPr>
          <p:cNvCxnSpPr/>
          <p:nvPr/>
        </p:nvCxnSpPr>
        <p:spPr>
          <a:xfrm>
            <a:off x="0" y="6382322"/>
            <a:ext cx="608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>
            <a:extLst>
              <a:ext uri="{FF2B5EF4-FFF2-40B4-BE49-F238E27FC236}">
                <a16:creationId xmlns:a16="http://schemas.microsoft.com/office/drawing/2014/main" id="{D1F86314-C43B-275D-0C6E-1CCACD46C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21A182-7176-9E13-D4D3-2C2D59A6CF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3515EA-25DC-DC07-BC36-32EDC47AF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8EFFA28-788B-A447-D4D4-4695FB73E9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Here the section title </a:t>
            </a:r>
            <a:r>
              <a:rPr lang="en-US" i="1"/>
              <a:t>Author and Occasion in Italics</a:t>
            </a:r>
            <a:endParaRPr lang="de-CH" i="1" dirty="0"/>
          </a:p>
        </p:txBody>
      </p:sp>
    </p:spTree>
    <p:extLst>
      <p:ext uri="{BB962C8B-B14F-4D97-AF65-F5344CB8AC3E}">
        <p14:creationId xmlns:p14="http://schemas.microsoft.com/office/powerpoint/2010/main" val="17174029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59BBC12C-C9F4-457F-A822-C012FF848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D5E94C0-F6F4-B50B-D1C7-BA65EFF884DC}"/>
              </a:ext>
            </a:extLst>
          </p:cNvPr>
          <p:cNvSpPr txBox="1">
            <a:spLocks/>
          </p:cNvSpPr>
          <p:nvPr/>
        </p:nvSpPr>
        <p:spPr>
          <a:xfrm>
            <a:off x="936625" y="2496698"/>
            <a:ext cx="4583158" cy="39690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NL" b="1">
                <a:solidFill>
                  <a:schemeClr val="tx1"/>
                </a:solidFill>
                <a:effectLst/>
              </a:rPr>
              <a:t>Diversity, </a:t>
            </a:r>
            <a:r>
              <a:rPr lang="en-US" b="1" dirty="0">
                <a:solidFill>
                  <a:schemeClr val="tx1"/>
                </a:solidFill>
                <a:effectLst/>
              </a:rPr>
              <a:t>e</a:t>
            </a:r>
            <a:r>
              <a:rPr lang="en-NL" b="1">
                <a:solidFill>
                  <a:schemeClr val="tx1"/>
                </a:solidFill>
                <a:effectLst/>
              </a:rPr>
              <a:t>quity and </a:t>
            </a:r>
            <a:r>
              <a:rPr lang="en-US" b="1" dirty="0" err="1">
                <a:solidFill>
                  <a:schemeClr val="tx1"/>
                </a:solidFill>
                <a:effectLst/>
              </a:rPr>
              <a:t>i</a:t>
            </a:r>
            <a:r>
              <a:rPr lang="en-NL" b="1">
                <a:solidFill>
                  <a:schemeClr val="tx1"/>
                </a:solidFill>
                <a:effectLst/>
              </a:rPr>
              <a:t>nclusion</a:t>
            </a:r>
            <a:endParaRPr lang="en-NL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BC692F6-5470-F4CD-7BAE-113AC3AA7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C1BB2-74FF-67F6-8FC0-0CAAF2F9422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9A9C3-25F4-8FE9-B3D5-6DA173464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3515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">
            <a:extLst>
              <a:ext uri="{FF2B5EF4-FFF2-40B4-BE49-F238E27FC236}">
                <a16:creationId xmlns:a16="http://schemas.microsoft.com/office/drawing/2014/main" id="{4C8BA8C6-F447-2BBE-B4F0-6FC5A211A975}"/>
              </a:ext>
            </a:extLst>
          </p:cNvPr>
          <p:cNvSpPr txBox="1">
            <a:spLocks/>
          </p:cNvSpPr>
          <p:nvPr/>
        </p:nvSpPr>
        <p:spPr>
          <a:xfrm>
            <a:off x="508794" y="1984786"/>
            <a:ext cx="2694093" cy="99123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r">
              <a:lnSpc>
                <a:spcPts val="2400"/>
              </a:lnSpc>
            </a:pPr>
            <a:r>
              <a:rPr lang="en-GB" dirty="0"/>
              <a:t>Over </a:t>
            </a:r>
            <a:r>
              <a:rPr lang="en-GB" b="1" dirty="0"/>
              <a:t>2500 proposals </a:t>
            </a:r>
            <a:r>
              <a:rPr lang="en-GB" dirty="0"/>
              <a:t>each year for the use of ESO telescopes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FB57AEED-6A3C-D621-A993-78938D2E0630}"/>
              </a:ext>
            </a:extLst>
          </p:cNvPr>
          <p:cNvSpPr txBox="1">
            <a:spLocks/>
          </p:cNvSpPr>
          <p:nvPr/>
        </p:nvSpPr>
        <p:spPr>
          <a:xfrm>
            <a:off x="991240" y="4612547"/>
            <a:ext cx="2531687" cy="1206741"/>
          </a:xfrm>
          <a:prstGeom prst="rect">
            <a:avLst/>
          </a:prstGeom>
          <a:noFill/>
          <a:effectLst/>
        </p:spPr>
        <p:txBody>
          <a:bodyPr wrap="square" lIns="0" tIns="0" rIns="0" bIns="0" anchor="ctr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400"/>
              </a:lnSpc>
            </a:pPr>
            <a:r>
              <a:rPr lang="en-GB" sz="1800" b="0"/>
              <a:t>ESO develops </a:t>
            </a:r>
            <a:r>
              <a:rPr lang="en-GB" sz="1800"/>
              <a:t>telescope technologies </a:t>
            </a:r>
            <a:r>
              <a:rPr lang="en-GB" sz="1800" b="0"/>
              <a:t>and </a:t>
            </a:r>
            <a:r>
              <a:rPr lang="en-GB" sz="1800"/>
              <a:t>engineering</a:t>
            </a:r>
            <a:r>
              <a:rPr lang="en-GB" sz="1800" b="0"/>
              <a:t> and </a:t>
            </a:r>
            <a:r>
              <a:rPr lang="en-GB" sz="1800"/>
              <a:t>managerial</a:t>
            </a:r>
            <a:r>
              <a:rPr lang="en-GB" sz="1800" b="0"/>
              <a:t> capacity</a:t>
            </a:r>
          </a:p>
        </p:txBody>
      </p:sp>
      <p:sp>
        <p:nvSpPr>
          <p:cNvPr id="6" name="Textplatzhalter 1">
            <a:extLst>
              <a:ext uri="{FF2B5EF4-FFF2-40B4-BE49-F238E27FC236}">
                <a16:creationId xmlns:a16="http://schemas.microsoft.com/office/drawing/2014/main" id="{5FA5C33B-EC03-AD24-8A10-B9DAC7D9951D}"/>
              </a:ext>
            </a:extLst>
          </p:cNvPr>
          <p:cNvSpPr txBox="1">
            <a:spLocks/>
          </p:cNvSpPr>
          <p:nvPr/>
        </p:nvSpPr>
        <p:spPr>
          <a:xfrm>
            <a:off x="8022114" y="1410323"/>
            <a:ext cx="3175000" cy="898900"/>
          </a:xfrm>
          <a:prstGeom prst="rect">
            <a:avLst/>
          </a:prstGeom>
          <a:noFill/>
          <a:effectLst/>
        </p:spPr>
        <p:txBody>
          <a:bodyPr lIns="0" tIns="0" rIns="0" bIns="0" anchor="ctr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400"/>
              </a:lnSpc>
            </a:pPr>
            <a:r>
              <a:rPr lang="en-GB" sz="1800"/>
              <a:t>Nobel Prizes in Physics </a:t>
            </a:r>
            <a:r>
              <a:rPr lang="en-GB" sz="1800" b="0"/>
              <a:t>in 2011 and 2020 for research with ESO telescopes</a:t>
            </a:r>
          </a:p>
        </p:txBody>
      </p:sp>
      <p:sp>
        <p:nvSpPr>
          <p:cNvPr id="7" name="Textplatzhalter 1">
            <a:extLst>
              <a:ext uri="{FF2B5EF4-FFF2-40B4-BE49-F238E27FC236}">
                <a16:creationId xmlns:a16="http://schemas.microsoft.com/office/drawing/2014/main" id="{9A2249BD-1513-CA55-73BC-5CACC8F39545}"/>
              </a:ext>
            </a:extLst>
          </p:cNvPr>
          <p:cNvSpPr txBox="1">
            <a:spLocks/>
          </p:cNvSpPr>
          <p:nvPr/>
        </p:nvSpPr>
        <p:spPr>
          <a:xfrm>
            <a:off x="8826448" y="3262798"/>
            <a:ext cx="2810933" cy="898964"/>
          </a:xfrm>
          <a:prstGeom prst="rect">
            <a:avLst/>
          </a:prstGeom>
          <a:noFill/>
          <a:effectLst/>
        </p:spPr>
        <p:txBody>
          <a:bodyPr lIns="0" tIns="0" rIns="0" bIns="0" anchor="ctr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400"/>
              </a:lnSpc>
            </a:pPr>
            <a:r>
              <a:rPr lang="en-GB" sz="1800" b="0" dirty="0"/>
              <a:t>ESO enables </a:t>
            </a:r>
            <a:br>
              <a:rPr lang="en-GB" sz="1800" b="0" dirty="0"/>
            </a:br>
            <a:r>
              <a:rPr lang="en-GB" sz="1800" dirty="0"/>
              <a:t>over 1000 referred publications </a:t>
            </a:r>
            <a:r>
              <a:rPr lang="en-GB" sz="1800" b="0" dirty="0"/>
              <a:t>each year</a:t>
            </a:r>
          </a:p>
        </p:txBody>
      </p:sp>
      <p:sp>
        <p:nvSpPr>
          <p:cNvPr id="8" name="Textplatzhalter 1">
            <a:extLst>
              <a:ext uri="{FF2B5EF4-FFF2-40B4-BE49-F238E27FC236}">
                <a16:creationId xmlns:a16="http://schemas.microsoft.com/office/drawing/2014/main" id="{98253E2E-71F2-5D95-45FC-E506769A4B98}"/>
              </a:ext>
            </a:extLst>
          </p:cNvPr>
          <p:cNvSpPr txBox="1">
            <a:spLocks/>
          </p:cNvSpPr>
          <p:nvPr/>
        </p:nvSpPr>
        <p:spPr>
          <a:xfrm>
            <a:off x="7715621" y="4946003"/>
            <a:ext cx="3698240" cy="898900"/>
          </a:xfrm>
          <a:prstGeom prst="rect">
            <a:avLst/>
          </a:prstGeom>
          <a:noFill/>
          <a:effectLst/>
        </p:spPr>
        <p:txBody>
          <a:bodyPr lIns="0" tIns="0" rIns="0" bIns="0" anchor="ctr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400"/>
              </a:lnSpc>
            </a:pPr>
            <a:r>
              <a:rPr lang="en-GB" sz="1800" dirty="0"/>
              <a:t>8000 astronomers </a:t>
            </a:r>
            <a:r>
              <a:rPr lang="en-GB" sz="1800" b="0" dirty="0"/>
              <a:t>downloaded </a:t>
            </a:r>
            <a:br>
              <a:rPr lang="en-GB" sz="1800" b="0" dirty="0"/>
            </a:br>
            <a:r>
              <a:rPr lang="en-GB" sz="1800" dirty="0"/>
              <a:t>1600 terabytes </a:t>
            </a:r>
            <a:r>
              <a:rPr lang="en-GB" sz="1800" b="0" dirty="0"/>
              <a:t>of data from the ESO science archive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45613AB-2A2A-5ACE-B1E6-C57D3BD7C52C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Science and engineering</a:t>
            </a:r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F40578CA-86B4-06AA-17F4-D48F35693C59}"/>
              </a:ext>
            </a:extLst>
          </p:cNvPr>
          <p:cNvCxnSpPr/>
          <p:nvPr/>
        </p:nvCxnSpPr>
        <p:spPr>
          <a:xfrm>
            <a:off x="0" y="6382322"/>
            <a:ext cx="608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fik 21">
            <a:extLst>
              <a:ext uri="{FF2B5EF4-FFF2-40B4-BE49-F238E27FC236}">
                <a16:creationId xmlns:a16="http://schemas.microsoft.com/office/drawing/2014/main" id="{834D268E-F3D5-0F6A-1E60-3DE6F78E8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525AA1-C69D-DE36-78EC-323C2D53C51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22DE2F-2265-3C4B-7BC6-9C8318FA9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F83FDA7D-1927-C99F-CDA6-86F589BE2A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Here the section title </a:t>
            </a:r>
            <a:r>
              <a:rPr lang="en-US" i="1"/>
              <a:t>Author and Occasion in Italics</a:t>
            </a:r>
            <a:endParaRPr lang="de-CH" i="1" dirty="0"/>
          </a:p>
        </p:txBody>
      </p:sp>
    </p:spTree>
    <p:extLst>
      <p:ext uri="{BB962C8B-B14F-4D97-AF65-F5344CB8AC3E}">
        <p14:creationId xmlns:p14="http://schemas.microsoft.com/office/powerpoint/2010/main" val="17165043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FBBEA2F-F6A9-CDA3-B1EA-2F15A88B0FD0}"/>
              </a:ext>
            </a:extLst>
          </p:cNvPr>
          <p:cNvSpPr txBox="1">
            <a:spLocks/>
          </p:cNvSpPr>
          <p:nvPr/>
        </p:nvSpPr>
        <p:spPr>
          <a:xfrm>
            <a:off x="936624" y="-10522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  <a:ea typeface="+mn-lt"/>
                <a:cs typeface="+mn-lt"/>
              </a:rPr>
              <a:t>Increase diversity, equity and inclusion</a:t>
            </a:r>
            <a:endParaRPr lang="en-US" dirty="0"/>
          </a:p>
        </p:txBody>
      </p:sp>
      <p:pic>
        <p:nvPicPr>
          <p:cNvPr id="4" name="Picture Placeholder 9">
            <a:extLst>
              <a:ext uri="{FF2B5EF4-FFF2-40B4-BE49-F238E27FC236}">
                <a16:creationId xmlns:a16="http://schemas.microsoft.com/office/drawing/2014/main" id="{8468C34A-297B-4ABF-393A-567A5A9D7F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4800" y="4878000"/>
            <a:ext cx="4057200" cy="1980000"/>
          </a:xfrm>
          <a:prstGeom prst="rect">
            <a:avLst/>
          </a:prstGeom>
          <a:solidFill>
            <a:srgbClr val="D2108D"/>
          </a:solidFill>
          <a:ln w="12700">
            <a:noFill/>
          </a:ln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8F9F2D0-4C62-23D1-86B7-98D8C2346FE1}"/>
              </a:ext>
            </a:extLst>
          </p:cNvPr>
          <p:cNvSpPr txBox="1">
            <a:spLocks/>
          </p:cNvSpPr>
          <p:nvPr/>
        </p:nvSpPr>
        <p:spPr>
          <a:xfrm>
            <a:off x="936624" y="1567453"/>
            <a:ext cx="10006196" cy="30174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/>
              <a:t>Increase the percentage of women in technical, engineering, and decision-making positions</a:t>
            </a:r>
          </a:p>
          <a:p>
            <a:pPr marL="285750" indent="-285750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/>
              <a:t>Scale-up efforts to support other diversity dimensions (people with disabilities, LGBTQ+, ethnicity, etc.)</a:t>
            </a:r>
          </a:p>
          <a:p>
            <a:pPr marL="285750" indent="-285750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/>
              <a:t>Develop leadership training and mentoring programmes for under-represented groups</a:t>
            </a:r>
          </a:p>
          <a:p>
            <a:pPr marL="285750" indent="-285750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/>
              <a:t>Create a welcoming and psychologically safe environment, and enable staff to work more effectively and safely through advanced work-life balance policies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42E713C1-5462-3B15-EF05-2654BBE5F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878000"/>
            <a:ext cx="4057200" cy="1980000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99101D2-C3DA-7310-C628-96DFE3926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400" y="4878000"/>
            <a:ext cx="4057200" cy="1980000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63549C8-71E7-8D4B-2030-4C7DF6025F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91505A-6309-1CD2-21AE-120A21BDAD10}"/>
              </a:ext>
            </a:extLst>
          </p:cNvPr>
          <p:cNvSpPr txBox="1"/>
          <p:nvPr/>
        </p:nvSpPr>
        <p:spPr>
          <a:xfrm rot="-5400000">
            <a:off x="7221744" y="5791055"/>
            <a:ext cx="1980000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ESO/M. Zamani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86CD9A-0C23-33E0-E780-85E9DA43DE03}"/>
              </a:ext>
            </a:extLst>
          </p:cNvPr>
          <p:cNvSpPr txBox="1"/>
          <p:nvPr/>
        </p:nvSpPr>
        <p:spPr>
          <a:xfrm rot="-5400000">
            <a:off x="3154345" y="5791055"/>
            <a:ext cx="1980000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G. Ávila/ESO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8A82C2-D71E-BFA9-3576-B52648D400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B93C86-5C42-38C3-9D4F-EFA1944944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9086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19D3F316-48A1-2FAF-78AC-F4C3B688D668}"/>
              </a:ext>
            </a:extLst>
          </p:cNvPr>
          <p:cNvSpPr txBox="1">
            <a:spLocks/>
          </p:cNvSpPr>
          <p:nvPr/>
        </p:nvSpPr>
        <p:spPr>
          <a:xfrm>
            <a:off x="6564314" y="1576800"/>
            <a:ext cx="4689473" cy="25829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</a:pPr>
            <a:r>
              <a:rPr lang="en-GB" sz="2400" b="1" dirty="0">
                <a:solidFill>
                  <a:schemeClr val="bg2"/>
                </a:solidFill>
                <a:ea typeface="+mn-lt"/>
                <a:cs typeface="+mn-lt"/>
              </a:rPr>
              <a:t>Reducing our carbon </a:t>
            </a:r>
            <a:br>
              <a:rPr lang="en-GB" sz="2400" b="1" dirty="0">
                <a:solidFill>
                  <a:schemeClr val="bg2"/>
                </a:solidFill>
                <a:ea typeface="+mn-lt"/>
                <a:cs typeface="+mn-lt"/>
              </a:rPr>
            </a:br>
            <a:r>
              <a:rPr lang="en-GB" sz="2400" b="1" dirty="0">
                <a:solidFill>
                  <a:schemeClr val="bg2"/>
                </a:solidFill>
                <a:ea typeface="+mn-lt"/>
                <a:cs typeface="+mn-lt"/>
              </a:rPr>
              <a:t>footprint</a:t>
            </a:r>
            <a:endParaRPr lang="en-GB" sz="2400" dirty="0">
              <a:solidFill>
                <a:schemeClr val="bg2"/>
              </a:solidFill>
              <a:ea typeface="+mn-lt"/>
              <a:cs typeface="+mn-lt"/>
            </a:endParaRPr>
          </a:p>
          <a:p>
            <a:pPr>
              <a:lnSpc>
                <a:spcPts val="2175"/>
              </a:lnSpc>
            </a:pPr>
            <a:endParaRPr lang="en-GB" dirty="0"/>
          </a:p>
          <a:p>
            <a:pPr>
              <a:lnSpc>
                <a:spcPts val="2400"/>
              </a:lnSpc>
            </a:pPr>
            <a:r>
              <a:rPr lang="en-GB" dirty="0"/>
              <a:t>ESO is taking immediate action to reduce </a:t>
            </a:r>
            <a:br>
              <a:rPr lang="en-GB" dirty="0"/>
            </a:br>
            <a:r>
              <a:rPr lang="en-GB" dirty="0"/>
              <a:t>its carbon footprint, while also changing its operations for long-term impact</a:t>
            </a:r>
            <a:endParaRPr lang="en-GB" dirty="0">
              <a:cs typeface="Arial"/>
            </a:endParaRPr>
          </a:p>
        </p:txBody>
      </p:sp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43AB95A4-D953-E6D2-2697-C19440A6E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4FE6AE6-E2B7-23B7-9F88-F3A69156D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C75F1-A66D-A490-F035-9CAEBF3963A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>
                <a:solidFill>
                  <a:schemeClr val="bg1">
                    <a:lumMod val="50000"/>
                  </a:schemeClr>
                </a:solidFill>
              </a:rPr>
              <a:t>ESO PUBLIC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137C74-C15E-9F0E-DA41-8895B42B4E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27600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5BFC1-E90D-4DED-D272-5FCA903780C8}"/>
              </a:ext>
            </a:extLst>
          </p:cNvPr>
          <p:cNvSpPr txBox="1">
            <a:spLocks/>
          </p:cNvSpPr>
          <p:nvPr/>
        </p:nvSpPr>
        <p:spPr>
          <a:xfrm>
            <a:off x="936624" y="-10522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  <a:ea typeface="+mn-lt"/>
                <a:cs typeface="+mn-lt"/>
              </a:rPr>
              <a:t>Reducing </a:t>
            </a:r>
            <a:r>
              <a:rPr lang="en-US">
                <a:latin typeface="+mn-lt"/>
                <a:ea typeface="+mn-lt"/>
                <a:cs typeface="+mn-lt"/>
              </a:rPr>
              <a:t>our carbon </a:t>
            </a:r>
            <a:r>
              <a:rPr lang="en-US" dirty="0">
                <a:latin typeface="+mn-lt"/>
                <a:ea typeface="+mn-lt"/>
                <a:cs typeface="+mn-lt"/>
              </a:rPr>
              <a:t>f</a:t>
            </a:r>
            <a:r>
              <a:rPr lang="en-US">
                <a:latin typeface="+mn-lt"/>
                <a:ea typeface="+mn-lt"/>
                <a:cs typeface="+mn-lt"/>
              </a:rPr>
              <a:t>ootprint</a:t>
            </a:r>
            <a:endParaRPr lang="en-US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BE7D4C9-BCA1-D56B-B13F-B8AFF8BB4AE6}"/>
              </a:ext>
            </a:extLst>
          </p:cNvPr>
          <p:cNvSpPr txBox="1">
            <a:spLocks/>
          </p:cNvSpPr>
          <p:nvPr/>
        </p:nvSpPr>
        <p:spPr>
          <a:xfrm>
            <a:off x="936624" y="1567453"/>
            <a:ext cx="9847264" cy="30174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/>
              <a:t>Power La Silla and Paranal observatories by renewable energy</a:t>
            </a:r>
          </a:p>
          <a:p>
            <a:pPr marL="285750" indent="-285750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/>
              <a:t>Heat and cool the ESO Headquarters extension building through concrete core activation</a:t>
            </a:r>
          </a:p>
          <a:p>
            <a:pPr marL="285750" indent="-285750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/>
              <a:t>Reduce business travel by air, instead opting for virtual meetings wherever possible</a:t>
            </a:r>
          </a:p>
          <a:p>
            <a:pPr marL="285750" indent="-285750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/>
              <a:t>Divest from air shipping, preferring sea freight over air</a:t>
            </a:r>
          </a:p>
          <a:p>
            <a:pPr marL="285750" indent="-285750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/>
              <a:t>Integrate sustainability into the design phase of new projects and procurement</a:t>
            </a:r>
          </a:p>
          <a:p>
            <a:pPr marL="285750" indent="-285750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/>
              <a:t>Monitor our emissions regularly and update our </a:t>
            </a:r>
            <a:r>
              <a:rPr lang="en-GB"/>
              <a:t>plans accordingly</a:t>
            </a:r>
            <a:endParaRPr lang="en-GB" dirty="0"/>
          </a:p>
          <a:p>
            <a:pPr marL="285750" indent="-285750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4" name="Picture Placeholder 7" descr="A picture containing solar cell, outdoor, outdoor object&#10;&#10;Description automatically generated">
            <a:extLst>
              <a:ext uri="{FF2B5EF4-FFF2-40B4-BE49-F238E27FC236}">
                <a16:creationId xmlns:a16="http://schemas.microsoft.com/office/drawing/2014/main" id="{0F333F2D-8CF4-5577-7884-F965B86AEE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878000"/>
            <a:ext cx="4057200" cy="1980000"/>
          </a:xfrm>
          <a:prstGeom prst="rect">
            <a:avLst/>
          </a:prstGeom>
          <a:solidFill>
            <a:srgbClr val="D2108D"/>
          </a:solidFill>
          <a:ln w="19050">
            <a:noFill/>
          </a:ln>
        </p:spPr>
      </p:pic>
      <p:pic>
        <p:nvPicPr>
          <p:cNvPr id="5" name="Picture Placeholder 9" descr="A picture containing sky, outdoor, building, bridge&#10;&#10;Description automatically generated">
            <a:extLst>
              <a:ext uri="{FF2B5EF4-FFF2-40B4-BE49-F238E27FC236}">
                <a16:creationId xmlns:a16="http://schemas.microsoft.com/office/drawing/2014/main" id="{8DCEE570-CBC8-D754-F9B6-4049C88B5D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67400" y="4878000"/>
            <a:ext cx="4057200" cy="1980000"/>
          </a:xfrm>
          <a:prstGeom prst="rect">
            <a:avLst/>
          </a:prstGeom>
          <a:solidFill>
            <a:srgbClr val="D2108D"/>
          </a:solidFill>
          <a:ln w="12700">
            <a:noFill/>
          </a:ln>
        </p:spPr>
      </p:pic>
      <p:pic>
        <p:nvPicPr>
          <p:cNvPr id="6" name="Picture Placeholder 11" descr="A group of cars parked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8EBE53D8-E7AE-7263-2724-43F2FE0C09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34800" y="4878000"/>
            <a:ext cx="4057200" cy="1980000"/>
          </a:xfrm>
          <a:prstGeom prst="rect">
            <a:avLst/>
          </a:prstGeom>
          <a:solidFill>
            <a:srgbClr val="D2108D"/>
          </a:solidFill>
          <a:ln w="19050">
            <a:noFill/>
          </a:ln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D77055AF-34FE-8738-35FF-35226790E7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1CD92B-D69F-B0C2-EF04-F58E1E5E53E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>
                <a:solidFill>
                  <a:schemeClr val="bg1">
                    <a:lumMod val="50000"/>
                  </a:schemeClr>
                </a:solidFill>
              </a:rPr>
              <a:t>ESO PUBLIC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5AFFE56-CA84-FBE0-EE66-D7529A7F0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0572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21">
            <a:extLst>
              <a:ext uri="{FF2B5EF4-FFF2-40B4-BE49-F238E27FC236}">
                <a16:creationId xmlns:a16="http://schemas.microsoft.com/office/drawing/2014/main" id="{36D94F5A-7E78-38D8-62C4-2D08530A40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5200" y="0"/>
            <a:ext cx="4056800" cy="3423600"/>
          </a:xfrm>
          <a:prstGeom prst="rect">
            <a:avLst/>
          </a:prstGeom>
          <a:solidFill>
            <a:srgbClr val="D2108D"/>
          </a:solidFill>
          <a:ln w="12700">
            <a:noFill/>
          </a:ln>
        </p:spPr>
      </p:pic>
      <p:pic>
        <p:nvPicPr>
          <p:cNvPr id="3" name="Picture Placeholder 15">
            <a:extLst>
              <a:ext uri="{FF2B5EF4-FFF2-40B4-BE49-F238E27FC236}">
                <a16:creationId xmlns:a16="http://schemas.microsoft.com/office/drawing/2014/main" id="{71D588C1-EECF-82D0-F5DC-DFEB9621BD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056800" cy="3423600"/>
          </a:xfrm>
          <a:prstGeom prst="rect">
            <a:avLst/>
          </a:prstGeom>
          <a:solidFill>
            <a:srgbClr val="D2108D"/>
          </a:solidFill>
          <a:ln w="12700">
            <a:noFill/>
          </a:ln>
        </p:spPr>
      </p:pic>
      <p:pic>
        <p:nvPicPr>
          <p:cNvPr id="4" name="Picture Placeholder 17" descr="A picture containing outdoor, sky, mountain, water&#10;&#10;Description automatically generated">
            <a:extLst>
              <a:ext uri="{FF2B5EF4-FFF2-40B4-BE49-F238E27FC236}">
                <a16:creationId xmlns:a16="http://schemas.microsoft.com/office/drawing/2014/main" id="{20D5C90D-F713-0989-C52C-2C8A8B4FC2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67600" y="0"/>
            <a:ext cx="4056800" cy="3423600"/>
          </a:xfrm>
          <a:prstGeom prst="rect">
            <a:avLst/>
          </a:prstGeom>
          <a:solidFill>
            <a:srgbClr val="D2108D"/>
          </a:solidFill>
          <a:ln w="12700">
            <a:noFill/>
          </a:ln>
        </p:spPr>
      </p:pic>
      <p:pic>
        <p:nvPicPr>
          <p:cNvPr id="5" name="Picture Placeholder 25">
            <a:extLst>
              <a:ext uri="{FF2B5EF4-FFF2-40B4-BE49-F238E27FC236}">
                <a16:creationId xmlns:a16="http://schemas.microsoft.com/office/drawing/2014/main" id="{8220D4BC-69F1-784C-5A96-ECD47ADA64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34400"/>
            <a:ext cx="4056800" cy="3423600"/>
          </a:xfrm>
          <a:prstGeom prst="rect">
            <a:avLst/>
          </a:prstGeom>
          <a:solidFill>
            <a:srgbClr val="D2108D"/>
          </a:solidFill>
          <a:ln w="12700">
            <a:noFill/>
          </a:ln>
        </p:spPr>
      </p:pic>
      <p:pic>
        <p:nvPicPr>
          <p:cNvPr id="6" name="Picture Placeholder 27" descr="A picture containing outdoor object, star&#10;&#10;Description automatically generated">
            <a:extLst>
              <a:ext uri="{FF2B5EF4-FFF2-40B4-BE49-F238E27FC236}">
                <a16:creationId xmlns:a16="http://schemas.microsoft.com/office/drawing/2014/main" id="{1E94F848-6EF0-22AC-94FA-89A739B914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600" y="3434400"/>
            <a:ext cx="4056800" cy="3423600"/>
          </a:xfrm>
          <a:prstGeom prst="rect">
            <a:avLst/>
          </a:prstGeom>
          <a:solidFill>
            <a:srgbClr val="D2108D"/>
          </a:solidFill>
          <a:ln w="12700">
            <a:noFill/>
          </a:ln>
        </p:spPr>
      </p:pic>
      <p:pic>
        <p:nvPicPr>
          <p:cNvPr id="7" name="Picture Placeholder 29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81B74D3-0AC1-A906-D8F0-B0689F9AEF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5200" y="3434400"/>
            <a:ext cx="4056800" cy="3423600"/>
          </a:xfrm>
          <a:prstGeom prst="rect">
            <a:avLst/>
          </a:prstGeom>
          <a:solidFill>
            <a:srgbClr val="D2108D"/>
          </a:solidFill>
          <a:ln w="12700">
            <a:noFill/>
          </a:ln>
        </p:spPr>
      </p:pic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2D6C91E-2D58-B986-A979-D9B6AED3ED71}"/>
              </a:ext>
            </a:extLst>
          </p:cNvPr>
          <p:cNvSpPr txBox="1">
            <a:spLocks/>
          </p:cNvSpPr>
          <p:nvPr/>
        </p:nvSpPr>
        <p:spPr>
          <a:xfrm>
            <a:off x="1396999" y="2717799"/>
            <a:ext cx="2191277" cy="3458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/>
              <a:t>First image of an exoplanet</a:t>
            </a:r>
            <a:endParaRPr lang="en-US" b="1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28C222BC-8389-3B85-F429-A52CD69464D6}"/>
              </a:ext>
            </a:extLst>
          </p:cNvPr>
          <p:cNvSpPr txBox="1">
            <a:spLocks/>
          </p:cNvSpPr>
          <p:nvPr/>
        </p:nvSpPr>
        <p:spPr>
          <a:xfrm>
            <a:off x="4536324" y="2717799"/>
            <a:ext cx="3119354" cy="34579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Closest exoplanet to us</a:t>
            </a:r>
            <a:endParaRPr lang="en-US" b="1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E38C6D67-CB37-BC6C-E308-89D5F5984F86}"/>
              </a:ext>
            </a:extLst>
          </p:cNvPr>
          <p:cNvSpPr txBox="1">
            <a:spLocks/>
          </p:cNvSpPr>
          <p:nvPr/>
        </p:nvSpPr>
        <p:spPr>
          <a:xfrm>
            <a:off x="8603725" y="2717799"/>
            <a:ext cx="3119354" cy="3458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Planet formation</a:t>
            </a:r>
            <a:endParaRPr lang="en-US" b="1" dirty="0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8FDCE150-F9CA-F221-0788-6D4262D23F8A}"/>
              </a:ext>
            </a:extLst>
          </p:cNvPr>
          <p:cNvSpPr txBox="1">
            <a:spLocks/>
          </p:cNvSpPr>
          <p:nvPr/>
        </p:nvSpPr>
        <p:spPr>
          <a:xfrm>
            <a:off x="468923" y="5921011"/>
            <a:ext cx="3119354" cy="44077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First image of a black hole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F89828E0-7A5B-F86A-F785-CAF90141CBDB}"/>
              </a:ext>
            </a:extLst>
          </p:cNvPr>
          <p:cNvSpPr txBox="1">
            <a:spLocks/>
          </p:cNvSpPr>
          <p:nvPr/>
        </p:nvSpPr>
        <p:spPr>
          <a:xfrm>
            <a:off x="4536324" y="5748623"/>
            <a:ext cx="3119354" cy="61316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Black hole at the centre </a:t>
            </a:r>
            <a:br>
              <a:rPr lang="en-US" b="1"/>
            </a:br>
            <a:r>
              <a:rPr lang="en-US" b="1"/>
              <a:t>of the Milky Way</a:t>
            </a:r>
            <a:endParaRPr lang="en-US" b="1" dirty="0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3578129F-3A28-0E28-4476-C28DC45F521F}"/>
              </a:ext>
            </a:extLst>
          </p:cNvPr>
          <p:cNvSpPr txBox="1">
            <a:spLocks/>
          </p:cNvSpPr>
          <p:nvPr/>
        </p:nvSpPr>
        <p:spPr>
          <a:xfrm>
            <a:off x="8603724" y="5921011"/>
            <a:ext cx="3119354" cy="44077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Accelerating Universe</a:t>
            </a:r>
          </a:p>
        </p:txBody>
      </p:sp>
      <p:pic>
        <p:nvPicPr>
          <p:cNvPr id="25" name="Grafik 2">
            <a:extLst>
              <a:ext uri="{FF2B5EF4-FFF2-40B4-BE49-F238E27FC236}">
                <a16:creationId xmlns:a16="http://schemas.microsoft.com/office/drawing/2014/main" id="{1F4B1224-71BD-405D-9BF5-335030AFBA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7600" y="847913"/>
            <a:ext cx="4056800" cy="1418745"/>
          </a:xfrm>
          <a:prstGeom prst="rect">
            <a:avLst/>
          </a:prstGeom>
          <a:ln>
            <a:noFill/>
          </a:ln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6B93BF3F-59FD-2AEF-3235-1DAD395E49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785B8D-E0E9-E393-DD14-42505C96A5CE}"/>
              </a:ext>
            </a:extLst>
          </p:cNvPr>
          <p:cNvSpPr txBox="1"/>
          <p:nvPr/>
        </p:nvSpPr>
        <p:spPr>
          <a:xfrm rot="-5400000">
            <a:off x="6734500" y="4835099"/>
            <a:ext cx="29552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ESO/L.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Calçada</a:t>
            </a:r>
            <a:endParaRPr lang="en-GB" sz="400" u="none" strike="noStrike" dirty="0">
              <a:solidFill>
                <a:schemeClr val="bg1"/>
              </a:solidFill>
              <a:effectLst/>
              <a:latin typeface="HelveticaNeueLT Com 55 Roman" panose="020B0604020202020204" pitchFamily="34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44ECCF-E989-4196-E31A-18DD4A5586DF}"/>
              </a:ext>
            </a:extLst>
          </p:cNvPr>
          <p:cNvSpPr txBox="1"/>
          <p:nvPr/>
        </p:nvSpPr>
        <p:spPr>
          <a:xfrm rot="-5400000">
            <a:off x="6734500" y="1869011"/>
            <a:ext cx="29552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ESO/L.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Calçada</a:t>
            </a:r>
            <a:endParaRPr lang="en-GB" sz="400" u="none" strike="noStrike" dirty="0">
              <a:solidFill>
                <a:schemeClr val="bg1"/>
              </a:solidFill>
              <a:effectLst/>
              <a:latin typeface="HelveticaNeueLT Com 55 Roman" panose="020B0604020202020204" pitchFamily="34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CF6567-FB5C-2D8A-19B3-A14C78487E5E}"/>
              </a:ext>
            </a:extLst>
          </p:cNvPr>
          <p:cNvSpPr txBox="1"/>
          <p:nvPr/>
        </p:nvSpPr>
        <p:spPr>
          <a:xfrm rot="-5400000">
            <a:off x="2666901" y="4835099"/>
            <a:ext cx="29552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ESO/S.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Gillessen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 et al.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BB1A59-5FFE-5BAF-8BF1-80FD8B815214}"/>
              </a:ext>
            </a:extLst>
          </p:cNvPr>
          <p:cNvSpPr txBox="1"/>
          <p:nvPr/>
        </p:nvSpPr>
        <p:spPr>
          <a:xfrm rot="-5400000">
            <a:off x="-1400700" y="4835099"/>
            <a:ext cx="29552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EHT Collaboration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62F04FE-50B1-CE90-D829-91EB92D149C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20849D3-6832-59D7-6F52-99696CC5B1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6314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A6E5BF0-0EF3-ACEB-2F9D-A43337F80CA7}"/>
              </a:ext>
            </a:extLst>
          </p:cNvPr>
          <p:cNvSpPr txBox="1">
            <a:spLocks/>
          </p:cNvSpPr>
          <p:nvPr/>
        </p:nvSpPr>
        <p:spPr>
          <a:xfrm>
            <a:off x="937847" y="1576800"/>
            <a:ext cx="10316307" cy="372201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Technology and innovation </a:t>
            </a:r>
            <a:br>
              <a:rPr lang="en-GB" dirty="0"/>
            </a:br>
            <a:r>
              <a:rPr lang="en-GB" dirty="0"/>
              <a:t>at ESO​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8666CB9-9D4E-6319-93C8-112B74C5A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606D10-3325-16F4-E46A-E13A0C4220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88AF99-CA55-FA41-EAAB-4FD7C6B97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5277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 descr="A picture containing outdoor, tarmac, night sky&#10;&#10;Description automatically generated">
            <a:extLst>
              <a:ext uri="{FF2B5EF4-FFF2-40B4-BE49-F238E27FC236}">
                <a16:creationId xmlns:a16="http://schemas.microsoft.com/office/drawing/2014/main" id="{40240878-0C7F-5575-FB82-0662C4EE23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077437B-6789-8F44-26B7-BCE7DB1C798E}"/>
              </a:ext>
            </a:extLst>
          </p:cNvPr>
          <p:cNvSpPr txBox="1">
            <a:spLocks/>
          </p:cNvSpPr>
          <p:nvPr/>
        </p:nvSpPr>
        <p:spPr>
          <a:xfrm>
            <a:off x="936625" y="1781411"/>
            <a:ext cx="4393659" cy="201927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</a:pPr>
            <a:r>
              <a:rPr lang="en-GB" dirty="0"/>
              <a:t>ESO promotes the emergence</a:t>
            </a:r>
            <a:r>
              <a:rPr lang="en-GB" b="1" dirty="0"/>
              <a:t> of new technologies and expertise, </a:t>
            </a:r>
            <a:r>
              <a:rPr lang="en-GB" dirty="0"/>
              <a:t>leading to new markets, jobs and industrial collaborations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23967B5-9E7D-1A9F-4596-16B38E1A6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DA629A-13CC-0966-8087-E9DFF6569717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ESO/L.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Calçada</a:t>
            </a:r>
            <a:endParaRPr lang="en-GB" sz="400" u="none" strike="noStrike" dirty="0">
              <a:solidFill>
                <a:schemeClr val="bg1"/>
              </a:solidFill>
              <a:effectLst/>
              <a:latin typeface="HelveticaNeueLT Com 55 Roman" panose="020B0604020202020204" pitchFamily="34" charset="77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8C9F27-A377-3608-19D0-EB5AC6B4B1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E044B-3F80-0A47-75CF-508E61775A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7701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Elektronik, Schaltkreis enthält.&#10;&#10;Automatisch generierte Beschreibung">
            <a:extLst>
              <a:ext uri="{FF2B5EF4-FFF2-40B4-BE49-F238E27FC236}">
                <a16:creationId xmlns:a16="http://schemas.microsoft.com/office/drawing/2014/main" id="{37B5ABF9-8116-70D2-7569-FA6C540C69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2C1DA5-897B-A21A-D43F-8AB83B486E5C}"/>
              </a:ext>
            </a:extLst>
          </p:cNvPr>
          <p:cNvSpPr txBox="1">
            <a:spLocks/>
          </p:cNvSpPr>
          <p:nvPr/>
        </p:nvSpPr>
        <p:spPr>
          <a:xfrm>
            <a:off x="936000" y="4307838"/>
            <a:ext cx="4532353" cy="16089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high-speed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low-noise detectors</a:t>
            </a:r>
            <a:b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astronomy, also applicable </a:t>
            </a:r>
            <a:b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life sciences research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BD548C6-293B-2712-A1C2-18C5702F0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80DE99-6A6F-48BC-51C8-CFF330C7CC45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effectLst/>
                <a:latin typeface="HelveticaNeueLT Com 55 Roman" panose="020B0604020202020204" pitchFamily="34" charset="77"/>
              </a:rPr>
              <a:t>Credit: P. </a:t>
            </a:r>
            <a:r>
              <a:rPr lang="en-GB" sz="400" u="none" strike="noStrike" dirty="0" err="1">
                <a:effectLst/>
                <a:latin typeface="HelveticaNeueLT Com 55 Roman" panose="020B0604020202020204" pitchFamily="34" charset="77"/>
              </a:rPr>
              <a:t>Balard</a:t>
            </a:r>
            <a:r>
              <a:rPr lang="en-GB" sz="400" u="none" strike="noStrike" dirty="0">
                <a:effectLst/>
                <a:latin typeface="HelveticaNeueLT Com 55 Roman" panose="020B0604020202020204" pitchFamily="34" charset="77"/>
              </a:rPr>
              <a:t>/INSU-CNRS/ESO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EB7DD0-4C81-8EF0-612B-4C71F350C13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A3907-666F-FD96-7984-F3C317BCF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>
                <a:solidFill>
                  <a:schemeClr val="tx1"/>
                </a:solidFill>
              </a:rPr>
              <a:pPr/>
              <a:t>7</a:t>
            </a:fld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63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F0DDE694-0CF5-DEF3-E1AB-30CC8A8DFD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1E86BF3-28EF-45CE-A0AB-3990E3530BA2}"/>
              </a:ext>
            </a:extLst>
          </p:cNvPr>
          <p:cNvSpPr txBox="1">
            <a:spLocks/>
          </p:cNvSpPr>
          <p:nvPr/>
        </p:nvSpPr>
        <p:spPr>
          <a:xfrm>
            <a:off x="936624" y="4722843"/>
            <a:ext cx="6829760" cy="11985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</a:pPr>
            <a:r>
              <a:rPr lang="en-GB" dirty="0"/>
              <a:t>Novel </a:t>
            </a:r>
            <a:r>
              <a:rPr lang="en-GB" b="1" dirty="0"/>
              <a:t>high-power lasers</a:t>
            </a:r>
            <a:r>
              <a:rPr lang="en-GB" dirty="0"/>
              <a:t> for adaptive optics, </a:t>
            </a:r>
            <a:br>
              <a:rPr lang="en-GB" dirty="0"/>
            </a:br>
            <a:r>
              <a:rPr lang="en-GB" dirty="0"/>
              <a:t>also applicable in space situational awareness </a:t>
            </a:r>
            <a:br>
              <a:rPr lang="en-GB" dirty="0"/>
            </a:br>
            <a:r>
              <a:rPr lang="en-GB" dirty="0"/>
              <a:t>and optical satellite communications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EBA5FC0-83CC-081E-D17A-0840DD911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0E8796-98A3-E2E5-6E43-A0EA7499CFD1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Roland Bacon/ESO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862BB-8F75-7D48-1DFC-6DA5AB67F56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F01667-1849-2B9F-6FBB-0D4E66CBD4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5481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9FD32B27-BE80-AB98-41B5-7832A6D115D7}"/>
              </a:ext>
            </a:extLst>
          </p:cNvPr>
          <p:cNvSpPr txBox="1">
            <a:spLocks/>
          </p:cNvSpPr>
          <p:nvPr/>
        </p:nvSpPr>
        <p:spPr>
          <a:xfrm>
            <a:off x="6564314" y="1576800"/>
            <a:ext cx="4689473" cy="28827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00"/>
              </a:lnSpc>
            </a:pPr>
            <a:r>
              <a:rPr lang="en-US" sz="2400" b="1" dirty="0">
                <a:solidFill>
                  <a:schemeClr val="bg2"/>
                </a:solidFill>
                <a:ea typeface="+mn-lt"/>
                <a:cs typeface="+mn-lt"/>
              </a:rPr>
              <a:t>ESO’s ELT technology </a:t>
            </a:r>
            <a:br>
              <a:rPr lang="en-US" sz="2400" b="1" dirty="0">
                <a:solidFill>
                  <a:schemeClr val="bg2"/>
                </a:solidFill>
                <a:ea typeface="+mn-lt"/>
                <a:cs typeface="+mn-lt"/>
              </a:rPr>
            </a:br>
            <a:r>
              <a:rPr lang="en-US" sz="2400" b="1" dirty="0">
                <a:solidFill>
                  <a:schemeClr val="bg2"/>
                </a:solidFill>
                <a:ea typeface="+mn-lt"/>
                <a:cs typeface="+mn-lt"/>
              </a:rPr>
              <a:t>innovations</a:t>
            </a:r>
            <a:endParaRPr lang="en-US" sz="2400" dirty="0">
              <a:solidFill>
                <a:schemeClr val="bg2"/>
              </a:solidFill>
              <a:cs typeface="Arial"/>
            </a:endParaRPr>
          </a:p>
          <a:p>
            <a:endParaRPr lang="en-GB" dirty="0">
              <a:cs typeface="Arial"/>
            </a:endParaRPr>
          </a:p>
          <a:p>
            <a:pPr>
              <a:lnSpc>
                <a:spcPts val="2400"/>
              </a:lnSpc>
            </a:pPr>
            <a:r>
              <a:rPr lang="en-GB" dirty="0">
                <a:cs typeface="Arial"/>
              </a:rPr>
              <a:t>ESO’s ELT is pushing the state of the art in technology beyond what was possible before, opening new business markets for industry in the Member States</a:t>
            </a:r>
          </a:p>
        </p:txBody>
      </p:sp>
      <p:pic>
        <p:nvPicPr>
          <p:cNvPr id="3" name="Picture 6" descr="A picture containing metal, building, station, structure&#10;&#10;Description automatically generated">
            <a:extLst>
              <a:ext uri="{FF2B5EF4-FFF2-40B4-BE49-F238E27FC236}">
                <a16:creationId xmlns:a16="http://schemas.microsoft.com/office/drawing/2014/main" id="{AEB8ADC8-7133-8C3B-E1F0-FC74695AF4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  <a:solidFill>
            <a:srgbClr val="D2108D"/>
          </a:solidFill>
          <a:ln w="12700">
            <a:noFill/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3B3C79E-602E-D597-35FD-558F03313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4E4D2A-BF70-BE97-2484-F98468A89723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ESO/L.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Calçada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/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ACe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 Consortium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48B8A4-562B-7797-4D6E-A82F32E17F9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>
                <a:solidFill>
                  <a:schemeClr val="bg1">
                    <a:lumMod val="50000"/>
                  </a:schemeClr>
                </a:solidFill>
              </a:rPr>
              <a:t>ESO PUBLIC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D6037-B273-65DE-0EB2-73390A8D86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26586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ysClr val="window" lastClr="FFFFFF"/>
      </a:lt1>
      <a:dk2>
        <a:srgbClr val="0077BE"/>
      </a:dk2>
      <a:lt2>
        <a:srgbClr val="FFA300"/>
      </a:lt2>
      <a:accent1>
        <a:srgbClr val="094168"/>
      </a:accent1>
      <a:accent2>
        <a:srgbClr val="00AAE3"/>
      </a:accent2>
      <a:accent3>
        <a:srgbClr val="C9E7FB"/>
      </a:accent3>
      <a:accent4>
        <a:srgbClr val="825C00"/>
      </a:accent4>
      <a:accent5>
        <a:srgbClr val="AE7800"/>
      </a:accent5>
      <a:accent6>
        <a:srgbClr val="FDDE54"/>
      </a:accent6>
      <a:hlink>
        <a:srgbClr val="000000"/>
      </a:hlink>
      <a:folHlink>
        <a:srgbClr val="000000"/>
      </a:folHlink>
    </a:clrScheme>
    <a:fontScheme name="ES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d_2.2_ESO_template_final.potx" id="{7591B3CC-3920-4B45-AB62-9D47BD30E5F2}" vid="{467B0F51-1F43-4296-97EB-BCE3CEBC867B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d_2.2_ESO_template_final</Template>
  <TotalTime>0</TotalTime>
  <Words>1176</Words>
  <Application>Microsoft Office PowerPoint</Application>
  <PresentationFormat>Breitbild</PresentationFormat>
  <Paragraphs>206</Paragraphs>
  <Slides>32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8" baseType="lpstr">
      <vt:lpstr>Arial</vt:lpstr>
      <vt:lpstr>Calibri</vt:lpstr>
      <vt:lpstr>Georgia</vt:lpstr>
      <vt:lpstr>HelveticaNeueLT Com 55 Roman</vt:lpstr>
      <vt:lpstr>Office</vt:lpstr>
      <vt:lpstr>think-cell Folie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ESO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amet, con sectetuer adipiscing commodo ligula dolor.</dc:title>
  <dc:creator>Martin Wallner</dc:creator>
  <cp:lastModifiedBy>Martin Wallner</cp:lastModifiedBy>
  <cp:revision>97</cp:revision>
  <cp:lastPrinted>2022-12-12T15:42:42Z</cp:lastPrinted>
  <dcterms:created xsi:type="dcterms:W3CDTF">2022-12-08T12:18:25Z</dcterms:created>
  <dcterms:modified xsi:type="dcterms:W3CDTF">2023-05-22T12:23:03Z</dcterms:modified>
</cp:coreProperties>
</file>