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9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is Haeussler" userId="dd0859b2-3866-4177-9e8b-b333b8d87431" providerId="ADAL" clId="{6744D91E-C16A-3C42-AE98-4E884A95DB31}"/>
    <pc:docChg chg="modSld">
      <pc:chgData name="Boris Haeussler" userId="dd0859b2-3866-4177-9e8b-b333b8d87431" providerId="ADAL" clId="{6744D91E-C16A-3C42-AE98-4E884A95DB31}" dt="2021-02-15T15:36:57.221" v="36" actId="20577"/>
      <pc:docMkLst>
        <pc:docMk/>
      </pc:docMkLst>
      <pc:sldChg chg="modSp">
        <pc:chgData name="Boris Haeussler" userId="dd0859b2-3866-4177-9e8b-b333b8d87431" providerId="ADAL" clId="{6744D91E-C16A-3C42-AE98-4E884A95DB31}" dt="2021-02-15T15:36:57.221" v="36" actId="20577"/>
        <pc:sldMkLst>
          <pc:docMk/>
          <pc:sldMk cId="372929521" sldId="257"/>
        </pc:sldMkLst>
        <pc:spChg chg="mod">
          <ac:chgData name="Boris Haeussler" userId="dd0859b2-3866-4177-9e8b-b333b8d87431" providerId="ADAL" clId="{6744D91E-C16A-3C42-AE98-4E884A95DB31}" dt="2021-02-15T15:36:57.221" v="36" actId="20577"/>
          <ac:spMkLst>
            <pc:docMk/>
            <pc:sldMk cId="372929521" sldId="257"/>
            <ac:spMk id="12" creationId="{9C6729F8-4B49-2043-BA3C-6936F879C1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B517-7F2D-DB4A-8E17-216C35232513}" type="datetimeFigureOut">
              <a:rPr lang="en-DE" smtClean="0"/>
              <a:t>2/15/21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8A79-1EB8-004D-91C5-F550EFBB570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2351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B517-7F2D-DB4A-8E17-216C35232513}" type="datetimeFigureOut">
              <a:rPr lang="en-DE" smtClean="0"/>
              <a:t>2/15/21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8A79-1EB8-004D-91C5-F550EFBB570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7211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B517-7F2D-DB4A-8E17-216C35232513}" type="datetimeFigureOut">
              <a:rPr lang="en-DE" smtClean="0"/>
              <a:t>2/15/21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8A79-1EB8-004D-91C5-F550EFBB570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9856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B517-7F2D-DB4A-8E17-216C35232513}" type="datetimeFigureOut">
              <a:rPr lang="en-DE" smtClean="0"/>
              <a:t>2/15/21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8A79-1EB8-004D-91C5-F550EFBB570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817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B517-7F2D-DB4A-8E17-216C35232513}" type="datetimeFigureOut">
              <a:rPr lang="en-DE" smtClean="0"/>
              <a:t>2/15/21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8A79-1EB8-004D-91C5-F550EFBB570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1790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B517-7F2D-DB4A-8E17-216C35232513}" type="datetimeFigureOut">
              <a:rPr lang="en-DE" smtClean="0"/>
              <a:t>2/15/21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8A79-1EB8-004D-91C5-F550EFBB570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3825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B517-7F2D-DB4A-8E17-216C35232513}" type="datetimeFigureOut">
              <a:rPr lang="en-DE" smtClean="0"/>
              <a:t>2/15/21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8A79-1EB8-004D-91C5-F550EFBB570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1439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B517-7F2D-DB4A-8E17-216C35232513}" type="datetimeFigureOut">
              <a:rPr lang="en-DE" smtClean="0"/>
              <a:t>2/15/21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8A79-1EB8-004D-91C5-F550EFBB570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5085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B517-7F2D-DB4A-8E17-216C35232513}" type="datetimeFigureOut">
              <a:rPr lang="en-DE" smtClean="0"/>
              <a:t>2/15/21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8A79-1EB8-004D-91C5-F550EFBB570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6380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B517-7F2D-DB4A-8E17-216C35232513}" type="datetimeFigureOut">
              <a:rPr lang="en-DE" smtClean="0"/>
              <a:t>2/15/21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8A79-1EB8-004D-91C5-F550EFBB570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3055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B517-7F2D-DB4A-8E17-216C35232513}" type="datetimeFigureOut">
              <a:rPr lang="en-DE" smtClean="0"/>
              <a:t>2/15/21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8A79-1EB8-004D-91C5-F550EFBB570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1165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B517-7F2D-DB4A-8E17-216C35232513}" type="datetimeFigureOut">
              <a:rPr lang="en-DE" smtClean="0"/>
              <a:t>2/15/21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8A79-1EB8-004D-91C5-F550EFBB570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913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6FEA88-F244-7147-8F3C-72D3CBFD3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6729F8-4B49-2043-BA3C-6936F879C153}"/>
              </a:ext>
            </a:extLst>
          </p:cNvPr>
          <p:cNvSpPr/>
          <p:nvPr/>
        </p:nvSpPr>
        <p:spPr>
          <a:xfrm>
            <a:off x="1318260" y="743649"/>
            <a:ext cx="9555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HelveticaNeueLT Com 65 Md" panose="020B0604020202020204" pitchFamily="34" charset="77"/>
              </a:rPr>
              <a:t>12 April 2021</a:t>
            </a:r>
          </a:p>
          <a:p>
            <a:pPr algn="ctr"/>
            <a:endParaRPr lang="en-US" sz="5500" dirty="0">
              <a:solidFill>
                <a:schemeClr val="bg1"/>
              </a:solidFill>
              <a:latin typeface="HelveticaNeueLT Com 65 Md" panose="020B0604020202020204" pitchFamily="34" charset="77"/>
            </a:endParaRPr>
          </a:p>
          <a:p>
            <a:pPr algn="ctr"/>
            <a:r>
              <a:rPr lang="en-US" sz="5500" dirty="0">
                <a:solidFill>
                  <a:schemeClr val="bg1"/>
                </a:solidFill>
                <a:latin typeface="HelveticaNeueLT Com 65 Md" panose="020B0604020202020204" pitchFamily="34" charset="77"/>
              </a:rPr>
              <a:t>Your Title</a:t>
            </a:r>
            <a:br>
              <a:rPr lang="en-US" sz="5500" dirty="0">
                <a:solidFill>
                  <a:schemeClr val="bg1"/>
                </a:solidFill>
                <a:latin typeface="HelveticaNeueLT Com 65 Md" panose="020B0604020202020204" pitchFamily="34" charset="77"/>
              </a:rPr>
            </a:br>
            <a:endParaRPr lang="en-US" sz="5500" dirty="0">
              <a:solidFill>
                <a:schemeClr val="bg1"/>
              </a:solidFill>
              <a:latin typeface="HelveticaNeueLT Com 65 Md" panose="020B0604020202020204" pitchFamily="34" charset="77"/>
            </a:endParaRPr>
          </a:p>
          <a:p>
            <a:pPr algn="ctr"/>
            <a:endParaRPr lang="en-US" dirty="0">
              <a:solidFill>
                <a:schemeClr val="bg1"/>
              </a:solidFill>
              <a:latin typeface="HelveticaNeueLT Com 65 Md" panose="020B0604020202020204" pitchFamily="34" charset="77"/>
            </a:endParaRP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HelveticaNeueLT Com 65 Md" panose="020B0604020202020204" pitchFamily="34" charset="77"/>
              </a:rPr>
              <a:t>Your Name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HelveticaNeueLT Com 65 Md" panose="020B0604020202020204" pitchFamily="34" charset="77"/>
              </a:rPr>
              <a:t>Your Affiliation</a:t>
            </a:r>
          </a:p>
        </p:txBody>
      </p:sp>
    </p:spTree>
    <p:extLst>
      <p:ext uri="{BB962C8B-B14F-4D97-AF65-F5344CB8AC3E}">
        <p14:creationId xmlns:p14="http://schemas.microsoft.com/office/powerpoint/2010/main" val="37292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10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HelveticaNeueLT Com 65 Md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Jutta Boxheimer</dc:creator>
  <cp:lastModifiedBy>Boris Haeussler</cp:lastModifiedBy>
  <cp:revision>13</cp:revision>
  <dcterms:created xsi:type="dcterms:W3CDTF">2021-01-21T18:55:12Z</dcterms:created>
  <dcterms:modified xsi:type="dcterms:W3CDTF">2021-02-15T15:37:00Z</dcterms:modified>
</cp:coreProperties>
</file>