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48"/>
  </p:notesMasterIdLst>
  <p:sldIdLst>
    <p:sldId id="256" r:id="rId5"/>
    <p:sldId id="257" r:id="rId6"/>
    <p:sldId id="268" r:id="rId7"/>
    <p:sldId id="271" r:id="rId8"/>
    <p:sldId id="270" r:id="rId9"/>
    <p:sldId id="267" r:id="rId10"/>
    <p:sldId id="278" r:id="rId11"/>
    <p:sldId id="285" r:id="rId12"/>
    <p:sldId id="290" r:id="rId13"/>
    <p:sldId id="300" r:id="rId14"/>
    <p:sldId id="281" r:id="rId15"/>
    <p:sldId id="259" r:id="rId16"/>
    <p:sldId id="283" r:id="rId17"/>
    <p:sldId id="261" r:id="rId18"/>
    <p:sldId id="288" r:id="rId19"/>
    <p:sldId id="287" r:id="rId20"/>
    <p:sldId id="262" r:id="rId21"/>
    <p:sldId id="263" r:id="rId22"/>
    <p:sldId id="265" r:id="rId23"/>
    <p:sldId id="307" r:id="rId24"/>
    <p:sldId id="280" r:id="rId25"/>
    <p:sldId id="279" r:id="rId26"/>
    <p:sldId id="277" r:id="rId27"/>
    <p:sldId id="272" r:id="rId28"/>
    <p:sldId id="276" r:id="rId29"/>
    <p:sldId id="273" r:id="rId30"/>
    <p:sldId id="274" r:id="rId31"/>
    <p:sldId id="275" r:id="rId32"/>
    <p:sldId id="304" r:id="rId33"/>
    <p:sldId id="298" r:id="rId34"/>
    <p:sldId id="299" r:id="rId35"/>
    <p:sldId id="302" r:id="rId36"/>
    <p:sldId id="296" r:id="rId37"/>
    <p:sldId id="305" r:id="rId38"/>
    <p:sldId id="306" r:id="rId39"/>
    <p:sldId id="289" r:id="rId40"/>
    <p:sldId id="292" r:id="rId41"/>
    <p:sldId id="303" r:id="rId42"/>
    <p:sldId id="294" r:id="rId43"/>
    <p:sldId id="266" r:id="rId44"/>
    <p:sldId id="295" r:id="rId45"/>
    <p:sldId id="297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BA373-109D-4380-99A9-483E5E514016}" v="449" dt="2020-02-13T08:25:22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9950" autoAdjust="0"/>
  </p:normalViewPr>
  <p:slideViewPr>
    <p:cSldViewPr snapToGrid="0" snapToObjects="1">
      <p:cViewPr varScale="1">
        <p:scale>
          <a:sx n="112" d="100"/>
          <a:sy n="112" d="100"/>
        </p:scale>
        <p:origin x="194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uro Hoffstadt" userId="d3cc6e43-6f73-40a6-9369-a3655fc574df" providerId="ADAL" clId="{921BA373-109D-4380-99A9-483E5E514016}"/>
    <pc:docChg chg="undo custSel addSld delSld modSld sldOrd">
      <pc:chgData name="Arturo Hoffstadt" userId="d3cc6e43-6f73-40a6-9369-a3655fc574df" providerId="ADAL" clId="{921BA373-109D-4380-99A9-483E5E514016}" dt="2020-02-18T08:49:33.824" v="18198" actId="20577"/>
      <pc:docMkLst>
        <pc:docMk/>
      </pc:docMkLst>
      <pc:sldChg chg="modSp">
        <pc:chgData name="Arturo Hoffstadt" userId="d3cc6e43-6f73-40a6-9369-a3655fc574df" providerId="ADAL" clId="{921BA373-109D-4380-99A9-483E5E514016}" dt="2020-02-13T09:25:29.311" v="18060" actId="20577"/>
        <pc:sldMkLst>
          <pc:docMk/>
          <pc:sldMk cId="93189435" sldId="256"/>
        </pc:sldMkLst>
        <pc:spChg chg="mod">
          <ac:chgData name="Arturo Hoffstadt" userId="d3cc6e43-6f73-40a6-9369-a3655fc574df" providerId="ADAL" clId="{921BA373-109D-4380-99A9-483E5E514016}" dt="2020-02-13T09:25:29.311" v="18060" actId="20577"/>
          <ac:spMkLst>
            <pc:docMk/>
            <pc:sldMk cId="93189435" sldId="256"/>
            <ac:spMk id="2" creationId="{00000000-0000-0000-0000-000000000000}"/>
          </ac:spMkLst>
        </pc:spChg>
        <pc:spChg chg="mod">
          <ac:chgData name="Arturo Hoffstadt" userId="d3cc6e43-6f73-40a6-9369-a3655fc574df" providerId="ADAL" clId="{921BA373-109D-4380-99A9-483E5E514016}" dt="2020-02-13T08:14:35.243" v="18020" actId="20577"/>
          <ac:spMkLst>
            <pc:docMk/>
            <pc:sldMk cId="93189435" sldId="256"/>
            <ac:spMk id="3" creationId="{00000000-0000-0000-0000-000000000000}"/>
          </ac:spMkLst>
        </pc:spChg>
      </pc:sldChg>
      <pc:sldChg chg="addSp delSp modSp modNotesTx">
        <pc:chgData name="Arturo Hoffstadt" userId="d3cc6e43-6f73-40a6-9369-a3655fc574df" providerId="ADAL" clId="{921BA373-109D-4380-99A9-483E5E514016}" dt="2020-02-12T22:21:49.025" v="15973" actId="20577"/>
        <pc:sldMkLst>
          <pc:docMk/>
          <pc:sldMk cId="2050625307" sldId="257"/>
        </pc:sldMkLst>
        <pc:spChg chg="add del mod">
          <ac:chgData name="Arturo Hoffstadt" userId="d3cc6e43-6f73-40a6-9369-a3655fc574df" providerId="ADAL" clId="{921BA373-109D-4380-99A9-483E5E514016}" dt="2020-02-11T07:31:27.512" v="3198" actId="1032"/>
          <ac:spMkLst>
            <pc:docMk/>
            <pc:sldMk cId="2050625307" sldId="257"/>
            <ac:spMk id="6" creationId="{41903E0D-1DD9-499A-BC28-BB0775DAFC0F}"/>
          </ac:spMkLst>
        </pc:spChg>
        <pc:spChg chg="add mod">
          <ac:chgData name="Arturo Hoffstadt" userId="d3cc6e43-6f73-40a6-9369-a3655fc574df" providerId="ADAL" clId="{921BA373-109D-4380-99A9-483E5E514016}" dt="2020-02-11T22:02:01.848" v="7041" actId="20577"/>
          <ac:spMkLst>
            <pc:docMk/>
            <pc:sldMk cId="2050625307" sldId="257"/>
            <ac:spMk id="9" creationId="{0A950093-B166-4A71-898F-BEA8B8D7473A}"/>
          </ac:spMkLst>
        </pc:spChg>
        <pc:spChg chg="add mod">
          <ac:chgData name="Arturo Hoffstadt" userId="d3cc6e43-6f73-40a6-9369-a3655fc574df" providerId="ADAL" clId="{921BA373-109D-4380-99A9-483E5E514016}" dt="2020-02-11T07:42:17.870" v="3432" actId="108"/>
          <ac:spMkLst>
            <pc:docMk/>
            <pc:sldMk cId="2050625307" sldId="257"/>
            <ac:spMk id="10" creationId="{5AED7F08-7A1A-422B-9666-CBA9FD1D10C6}"/>
          </ac:spMkLst>
        </pc:spChg>
        <pc:spChg chg="add mod">
          <ac:chgData name="Arturo Hoffstadt" userId="d3cc6e43-6f73-40a6-9369-a3655fc574df" providerId="ADAL" clId="{921BA373-109D-4380-99A9-483E5E514016}" dt="2020-02-11T22:02:23.159" v="7052" actId="20577"/>
          <ac:spMkLst>
            <pc:docMk/>
            <pc:sldMk cId="2050625307" sldId="257"/>
            <ac:spMk id="11" creationId="{0FF6ADE4-320B-430A-AD1D-C0DE2F46C951}"/>
          </ac:spMkLst>
        </pc:spChg>
        <pc:spChg chg="add del mod">
          <ac:chgData name="Arturo Hoffstadt" userId="d3cc6e43-6f73-40a6-9369-a3655fc574df" providerId="ADAL" clId="{921BA373-109D-4380-99A9-483E5E514016}" dt="2020-02-11T07:39:52.970" v="3391" actId="478"/>
          <ac:spMkLst>
            <pc:docMk/>
            <pc:sldMk cId="2050625307" sldId="257"/>
            <ac:spMk id="12" creationId="{312FE279-E2E3-4D0B-8AA4-8BDD9D3DCE24}"/>
          </ac:spMkLst>
        </pc:spChg>
        <pc:spChg chg="add mod">
          <ac:chgData name="Arturo Hoffstadt" userId="d3cc6e43-6f73-40a6-9369-a3655fc574df" providerId="ADAL" clId="{921BA373-109D-4380-99A9-483E5E514016}" dt="2020-02-11T22:01:54.536" v="7034" actId="20577"/>
          <ac:spMkLst>
            <pc:docMk/>
            <pc:sldMk cId="2050625307" sldId="257"/>
            <ac:spMk id="13" creationId="{379ADC9F-37A3-4F68-B254-DBDE316AD493}"/>
          </ac:spMkLst>
        </pc:spChg>
        <pc:graphicFrameChg chg="add mod">
          <ac:chgData name="Arturo Hoffstadt" userId="d3cc6e43-6f73-40a6-9369-a3655fc574df" providerId="ADAL" clId="{921BA373-109D-4380-99A9-483E5E514016}" dt="2020-02-11T07:41:58.611" v="3427" actId="368"/>
          <ac:graphicFrameMkLst>
            <pc:docMk/>
            <pc:sldMk cId="2050625307" sldId="257"/>
            <ac:graphicFrameMk id="8" creationId="{76B77941-8D7A-450B-B961-555F1FD60E9E}"/>
          </ac:graphicFrameMkLst>
        </pc:graphicFrameChg>
        <pc:picChg chg="del">
          <ac:chgData name="Arturo Hoffstadt" userId="d3cc6e43-6f73-40a6-9369-a3655fc574df" providerId="ADAL" clId="{921BA373-109D-4380-99A9-483E5E514016}" dt="2020-02-11T07:30:35.840" v="3197" actId="478"/>
          <ac:picMkLst>
            <pc:docMk/>
            <pc:sldMk cId="2050625307" sldId="257"/>
            <ac:picMk id="7" creationId="{46702CFE-00DF-4B5C-B269-51D492B8DA45}"/>
          </ac:picMkLst>
        </pc:picChg>
      </pc:sldChg>
      <pc:sldChg chg="modSp del">
        <pc:chgData name="Arturo Hoffstadt" userId="d3cc6e43-6f73-40a6-9369-a3655fc574df" providerId="ADAL" clId="{921BA373-109D-4380-99A9-483E5E514016}" dt="2020-02-13T07:44:34.783" v="17855" actId="2696"/>
        <pc:sldMkLst>
          <pc:docMk/>
          <pc:sldMk cId="2989575116" sldId="258"/>
        </pc:sldMkLst>
        <pc:picChg chg="mod modCrop">
          <ac:chgData name="Arturo Hoffstadt" userId="d3cc6e43-6f73-40a6-9369-a3655fc574df" providerId="ADAL" clId="{921BA373-109D-4380-99A9-483E5E514016}" dt="2020-02-12T07:44:49.319" v="7857" actId="1035"/>
          <ac:picMkLst>
            <pc:docMk/>
            <pc:sldMk cId="2989575116" sldId="258"/>
            <ac:picMk id="7" creationId="{17173A3B-E874-46A0-BDFB-6266C04A18E5}"/>
          </ac:picMkLst>
        </pc:picChg>
      </pc:sldChg>
      <pc:sldChg chg="modSp">
        <pc:chgData name="Arturo Hoffstadt" userId="d3cc6e43-6f73-40a6-9369-a3655fc574df" providerId="ADAL" clId="{921BA373-109D-4380-99A9-483E5E514016}" dt="2020-02-13T07:46:50.072" v="17942" actId="255"/>
        <pc:sldMkLst>
          <pc:docMk/>
          <pc:sldMk cId="1506049347" sldId="259"/>
        </pc:sldMkLst>
        <pc:spChg chg="mod">
          <ac:chgData name="Arturo Hoffstadt" userId="d3cc6e43-6f73-40a6-9369-a3655fc574df" providerId="ADAL" clId="{921BA373-109D-4380-99A9-483E5E514016}" dt="2020-02-13T07:46:50.072" v="17942" actId="255"/>
          <ac:spMkLst>
            <pc:docMk/>
            <pc:sldMk cId="1506049347" sldId="259"/>
            <ac:spMk id="4" creationId="{418AB1ED-B1B5-43D8-93FA-2596F8A77CE6}"/>
          </ac:spMkLst>
        </pc:spChg>
        <pc:spChg chg="mod">
          <ac:chgData name="Arturo Hoffstadt" userId="d3cc6e43-6f73-40a6-9369-a3655fc574df" providerId="ADAL" clId="{921BA373-109D-4380-99A9-483E5E514016}" dt="2020-02-13T07:46:24.050" v="17933" actId="20577"/>
          <ac:spMkLst>
            <pc:docMk/>
            <pc:sldMk cId="1506049347" sldId="259"/>
            <ac:spMk id="5" creationId="{33CC39D3-57D7-43D4-9175-0C0EE3A584C4}"/>
          </ac:spMkLst>
        </pc:spChg>
      </pc:sldChg>
      <pc:sldChg chg="modSp del">
        <pc:chgData name="Arturo Hoffstadt" userId="d3cc6e43-6f73-40a6-9369-a3655fc574df" providerId="ADAL" clId="{921BA373-109D-4380-99A9-483E5E514016}" dt="2020-02-13T07:46:29.075" v="17935" actId="2696"/>
        <pc:sldMkLst>
          <pc:docMk/>
          <pc:sldMk cId="3892359111" sldId="260"/>
        </pc:sldMkLst>
        <pc:spChg chg="mod">
          <ac:chgData name="Arturo Hoffstadt" userId="d3cc6e43-6f73-40a6-9369-a3655fc574df" providerId="ADAL" clId="{921BA373-109D-4380-99A9-483E5E514016}" dt="2020-02-13T07:46:27.356" v="17934"/>
          <ac:spMkLst>
            <pc:docMk/>
            <pc:sldMk cId="3892359111" sldId="260"/>
            <ac:spMk id="4" creationId="{89E56350-5B52-4BED-BFB3-66890F057871}"/>
          </ac:spMkLst>
        </pc:spChg>
        <pc:spChg chg="mod">
          <ac:chgData name="Arturo Hoffstadt" userId="d3cc6e43-6f73-40a6-9369-a3655fc574df" providerId="ADAL" clId="{921BA373-109D-4380-99A9-483E5E514016}" dt="2020-02-03T16:56:29.392" v="573" actId="20577"/>
          <ac:spMkLst>
            <pc:docMk/>
            <pc:sldMk cId="3892359111" sldId="260"/>
            <ac:spMk id="5" creationId="{2B4BE1A5-ECE0-4387-B9D4-F4A79537FF9F}"/>
          </ac:spMkLst>
        </pc:spChg>
      </pc:sldChg>
      <pc:sldChg chg="modSp add">
        <pc:chgData name="Arturo Hoffstadt" userId="d3cc6e43-6f73-40a6-9369-a3655fc574df" providerId="ADAL" clId="{921BA373-109D-4380-99A9-483E5E514016}" dt="2020-02-13T07:32:31.567" v="17568" actId="20577"/>
        <pc:sldMkLst>
          <pc:docMk/>
          <pc:sldMk cId="2191439843" sldId="261"/>
        </pc:sldMkLst>
        <pc:spChg chg="mod">
          <ac:chgData name="Arturo Hoffstadt" userId="d3cc6e43-6f73-40a6-9369-a3655fc574df" providerId="ADAL" clId="{921BA373-109D-4380-99A9-483E5E514016}" dt="2020-02-13T07:32:31.567" v="17568" actId="20577"/>
          <ac:spMkLst>
            <pc:docMk/>
            <pc:sldMk cId="2191439843" sldId="261"/>
            <ac:spMk id="4" creationId="{E649C29C-3727-4812-973F-4147587390F7}"/>
          </ac:spMkLst>
        </pc:spChg>
        <pc:spChg chg="mod">
          <ac:chgData name="Arturo Hoffstadt" userId="d3cc6e43-6f73-40a6-9369-a3655fc574df" providerId="ADAL" clId="{921BA373-109D-4380-99A9-483E5E514016}" dt="2020-02-12T22:42:50.134" v="15987" actId="20577"/>
          <ac:spMkLst>
            <pc:docMk/>
            <pc:sldMk cId="2191439843" sldId="261"/>
            <ac:spMk id="5" creationId="{DCE579B5-542E-4DDC-AD91-73BDEEFF6AA0}"/>
          </ac:spMkLst>
        </pc:spChg>
      </pc:sldChg>
      <pc:sldChg chg="addSp delSp modSp add">
        <pc:chgData name="Arturo Hoffstadt" userId="d3cc6e43-6f73-40a6-9369-a3655fc574df" providerId="ADAL" clId="{921BA373-109D-4380-99A9-483E5E514016}" dt="2020-02-12T22:50:32.622" v="16174" actId="1076"/>
        <pc:sldMkLst>
          <pc:docMk/>
          <pc:sldMk cId="1315822869" sldId="262"/>
        </pc:sldMkLst>
        <pc:spChg chg="mod">
          <ac:chgData name="Arturo Hoffstadt" userId="d3cc6e43-6f73-40a6-9369-a3655fc574df" providerId="ADAL" clId="{921BA373-109D-4380-99A9-483E5E514016}" dt="2020-02-12T22:50:29.218" v="16173" actId="20577"/>
          <ac:spMkLst>
            <pc:docMk/>
            <pc:sldMk cId="1315822869" sldId="262"/>
            <ac:spMk id="4" creationId="{DB47E751-496B-4D6F-A7AA-0903AC8CC054}"/>
          </ac:spMkLst>
        </pc:spChg>
        <pc:spChg chg="mod">
          <ac:chgData name="Arturo Hoffstadt" userId="d3cc6e43-6f73-40a6-9369-a3655fc574df" providerId="ADAL" clId="{921BA373-109D-4380-99A9-483E5E514016}" dt="2020-02-12T22:06:00.082" v="15852" actId="20577"/>
          <ac:spMkLst>
            <pc:docMk/>
            <pc:sldMk cId="1315822869" sldId="262"/>
            <ac:spMk id="5" creationId="{59354E91-7433-475E-9A37-B659657E3068}"/>
          </ac:spMkLst>
        </pc:spChg>
        <pc:picChg chg="add del mod">
          <ac:chgData name="Arturo Hoffstadt" userId="d3cc6e43-6f73-40a6-9369-a3655fc574df" providerId="ADAL" clId="{921BA373-109D-4380-99A9-483E5E514016}" dt="2020-02-03T17:04:13.442" v="1339" actId="478"/>
          <ac:picMkLst>
            <pc:docMk/>
            <pc:sldMk cId="1315822869" sldId="262"/>
            <ac:picMk id="6" creationId="{5E08F854-5047-4B71-80B8-E7F5EBE3B9FD}"/>
          </ac:picMkLst>
        </pc:picChg>
        <pc:picChg chg="add mod">
          <ac:chgData name="Arturo Hoffstadt" userId="d3cc6e43-6f73-40a6-9369-a3655fc574df" providerId="ADAL" clId="{921BA373-109D-4380-99A9-483E5E514016}" dt="2020-02-12T22:50:32.622" v="16174" actId="1076"/>
          <ac:picMkLst>
            <pc:docMk/>
            <pc:sldMk cId="1315822869" sldId="262"/>
            <ac:picMk id="8" creationId="{71AC2476-D1F7-42B3-B131-B256795075C5}"/>
          </ac:picMkLst>
        </pc:picChg>
      </pc:sldChg>
      <pc:sldChg chg="addSp modSp add">
        <pc:chgData name="Arturo Hoffstadt" userId="d3cc6e43-6f73-40a6-9369-a3655fc574df" providerId="ADAL" clId="{921BA373-109D-4380-99A9-483E5E514016}" dt="2020-02-13T07:09:47.153" v="17205" actId="20577"/>
        <pc:sldMkLst>
          <pc:docMk/>
          <pc:sldMk cId="653479958" sldId="263"/>
        </pc:sldMkLst>
        <pc:spChg chg="mod">
          <ac:chgData name="Arturo Hoffstadt" userId="d3cc6e43-6f73-40a6-9369-a3655fc574df" providerId="ADAL" clId="{921BA373-109D-4380-99A9-483E5E514016}" dt="2020-02-13T07:09:47.153" v="17205" actId="20577"/>
          <ac:spMkLst>
            <pc:docMk/>
            <pc:sldMk cId="653479958" sldId="263"/>
            <ac:spMk id="4" creationId="{528AEE4A-E230-487F-AFB2-178A1B247CCD}"/>
          </ac:spMkLst>
        </pc:spChg>
        <pc:spChg chg="mod">
          <ac:chgData name="Arturo Hoffstadt" userId="d3cc6e43-6f73-40a6-9369-a3655fc574df" providerId="ADAL" clId="{921BA373-109D-4380-99A9-483E5E514016}" dt="2020-02-03T16:57:30.875" v="669" actId="20577"/>
          <ac:spMkLst>
            <pc:docMk/>
            <pc:sldMk cId="653479958" sldId="263"/>
            <ac:spMk id="5" creationId="{389A9C55-42DB-4C8F-9ED8-0A17B71093FA}"/>
          </ac:spMkLst>
        </pc:spChg>
        <pc:spChg chg="add mod">
          <ac:chgData name="Arturo Hoffstadt" userId="d3cc6e43-6f73-40a6-9369-a3655fc574df" providerId="ADAL" clId="{921BA373-109D-4380-99A9-483E5E514016}" dt="2020-02-03T16:59:01.679" v="1044"/>
          <ac:spMkLst>
            <pc:docMk/>
            <pc:sldMk cId="653479958" sldId="263"/>
            <ac:spMk id="8" creationId="{B2C6B928-A19E-4A81-BB2C-AFF1472023E0}"/>
          </ac:spMkLst>
        </pc:spChg>
        <pc:picChg chg="add mod">
          <ac:chgData name="Arturo Hoffstadt" userId="d3cc6e43-6f73-40a6-9369-a3655fc574df" providerId="ADAL" clId="{921BA373-109D-4380-99A9-483E5E514016}" dt="2020-02-03T16:59:08.306" v="1049" actId="1076"/>
          <ac:picMkLst>
            <pc:docMk/>
            <pc:sldMk cId="653479958" sldId="263"/>
            <ac:picMk id="7" creationId="{83964195-6375-4BFD-A494-529A89DB9157}"/>
          </ac:picMkLst>
        </pc:picChg>
      </pc:sldChg>
      <pc:sldChg chg="add del">
        <pc:chgData name="Arturo Hoffstadt" userId="d3cc6e43-6f73-40a6-9369-a3655fc574df" providerId="ADAL" clId="{921BA373-109D-4380-99A9-483E5E514016}" dt="2020-02-03T16:59:27.642" v="1070" actId="2696"/>
        <pc:sldMkLst>
          <pc:docMk/>
          <pc:sldMk cId="12909721" sldId="264"/>
        </pc:sldMkLst>
      </pc:sldChg>
      <pc:sldChg chg="addSp delSp modSp add">
        <pc:chgData name="Arturo Hoffstadt" userId="d3cc6e43-6f73-40a6-9369-a3655fc574df" providerId="ADAL" clId="{921BA373-109D-4380-99A9-483E5E514016}" dt="2020-02-12T16:21:48.958" v="14476"/>
        <pc:sldMkLst>
          <pc:docMk/>
          <pc:sldMk cId="282662235" sldId="265"/>
        </pc:sldMkLst>
        <pc:spChg chg="mod">
          <ac:chgData name="Arturo Hoffstadt" userId="d3cc6e43-6f73-40a6-9369-a3655fc574df" providerId="ADAL" clId="{921BA373-109D-4380-99A9-483E5E514016}" dt="2020-02-03T16:59:23.715" v="1069" actId="20577"/>
          <ac:spMkLst>
            <pc:docMk/>
            <pc:sldMk cId="282662235" sldId="265"/>
            <ac:spMk id="2" creationId="{A6D98FCB-10E4-4802-8E4E-D53547A4EEBE}"/>
          </ac:spMkLst>
        </pc:spChg>
        <pc:spChg chg="del">
          <ac:chgData name="Arturo Hoffstadt" userId="d3cc6e43-6f73-40a6-9369-a3655fc574df" providerId="ADAL" clId="{921BA373-109D-4380-99A9-483E5E514016}" dt="2020-02-12T16:21:48.958" v="14476"/>
          <ac:spMkLst>
            <pc:docMk/>
            <pc:sldMk cId="282662235" sldId="265"/>
            <ac:spMk id="3" creationId="{59544EC7-3815-4144-B245-070A929833AE}"/>
          </ac:spMkLst>
        </pc:spChg>
        <pc:spChg chg="add mod">
          <ac:chgData name="Arturo Hoffstadt" userId="d3cc6e43-6f73-40a6-9369-a3655fc574df" providerId="ADAL" clId="{921BA373-109D-4380-99A9-483E5E514016}" dt="2020-02-12T16:21:48.958" v="14476"/>
          <ac:spMkLst>
            <pc:docMk/>
            <pc:sldMk cId="282662235" sldId="265"/>
            <ac:spMk id="4" creationId="{F3073A18-0012-4505-9696-82CBCC46CE4E}"/>
          </ac:spMkLst>
        </pc:spChg>
      </pc:sldChg>
      <pc:sldChg chg="addSp delSp modSp add ord modTransition">
        <pc:chgData name="Arturo Hoffstadt" userId="d3cc6e43-6f73-40a6-9369-a3655fc574df" providerId="ADAL" clId="{921BA373-109D-4380-99A9-483E5E514016}" dt="2020-02-12T15:03:08.343" v="12145"/>
        <pc:sldMkLst>
          <pc:docMk/>
          <pc:sldMk cId="978741905" sldId="266"/>
        </pc:sldMkLst>
        <pc:spChg chg="del">
          <ac:chgData name="Arturo Hoffstadt" userId="d3cc6e43-6f73-40a6-9369-a3655fc574df" providerId="ADAL" clId="{921BA373-109D-4380-99A9-483E5E514016}" dt="2020-02-03T17:04:34.577" v="1345"/>
          <ac:spMkLst>
            <pc:docMk/>
            <pc:sldMk cId="978741905" sldId="266"/>
            <ac:spMk id="4" creationId="{B62FFDCD-C3E5-40D2-99EA-4EA47911E372}"/>
          </ac:spMkLst>
        </pc:spChg>
        <pc:spChg chg="mod">
          <ac:chgData name="Arturo Hoffstadt" userId="d3cc6e43-6f73-40a6-9369-a3655fc574df" providerId="ADAL" clId="{921BA373-109D-4380-99A9-483E5E514016}" dt="2020-02-04T09:01:13.963" v="3007" actId="20577"/>
          <ac:spMkLst>
            <pc:docMk/>
            <pc:sldMk cId="978741905" sldId="266"/>
            <ac:spMk id="5" creationId="{A6BB1067-8C12-4CC8-BC2D-C1B4449C95D1}"/>
          </ac:spMkLst>
        </pc:spChg>
        <pc:picChg chg="add mod">
          <ac:chgData name="Arturo Hoffstadt" userId="d3cc6e43-6f73-40a6-9369-a3655fc574df" providerId="ADAL" clId="{921BA373-109D-4380-99A9-483E5E514016}" dt="2020-02-03T17:04:36.198" v="1347" actId="962"/>
          <ac:picMkLst>
            <pc:docMk/>
            <pc:sldMk cId="978741905" sldId="266"/>
            <ac:picMk id="7" creationId="{3EE43B8E-70B5-4271-9C7C-3CFE73F83CDC}"/>
          </ac:picMkLst>
        </pc:picChg>
      </pc:sldChg>
      <pc:sldChg chg="addSp delSp modSp add modNotesTx">
        <pc:chgData name="Arturo Hoffstadt" userId="d3cc6e43-6f73-40a6-9369-a3655fc574df" providerId="ADAL" clId="{921BA373-109D-4380-99A9-483E5E514016}" dt="2020-02-13T07:04:00.267" v="16754" actId="1076"/>
        <pc:sldMkLst>
          <pc:docMk/>
          <pc:sldMk cId="294636200" sldId="267"/>
        </pc:sldMkLst>
        <pc:spChg chg="del">
          <ac:chgData name="Arturo Hoffstadt" userId="d3cc6e43-6f73-40a6-9369-a3655fc574df" providerId="ADAL" clId="{921BA373-109D-4380-99A9-483E5E514016}" dt="2020-02-03T17:06:31.894" v="1349"/>
          <ac:spMkLst>
            <pc:docMk/>
            <pc:sldMk cId="294636200" sldId="267"/>
            <ac:spMk id="4" creationId="{3E0C472D-55AD-4D40-B547-A3EAB2BA737A}"/>
          </ac:spMkLst>
        </pc:spChg>
        <pc:spChg chg="mod">
          <ac:chgData name="Arturo Hoffstadt" userId="d3cc6e43-6f73-40a6-9369-a3655fc574df" providerId="ADAL" clId="{921BA373-109D-4380-99A9-483E5E514016}" dt="2020-02-11T16:00:04.945" v="6304" actId="20577"/>
          <ac:spMkLst>
            <pc:docMk/>
            <pc:sldMk cId="294636200" sldId="267"/>
            <ac:spMk id="5" creationId="{87F0EDFA-C5AF-4A64-BE56-8C11542BD94F}"/>
          </ac:spMkLst>
        </pc:spChg>
        <pc:spChg chg="add del mod">
          <ac:chgData name="Arturo Hoffstadt" userId="d3cc6e43-6f73-40a6-9369-a3655fc574df" providerId="ADAL" clId="{921BA373-109D-4380-99A9-483E5E514016}" dt="2020-02-11T14:31:02.968" v="3489" actId="478"/>
          <ac:spMkLst>
            <pc:docMk/>
            <pc:sldMk cId="294636200" sldId="267"/>
            <ac:spMk id="6" creationId="{2F91DCE2-7CC0-4B81-B0E7-CB822C38A031}"/>
          </ac:spMkLst>
        </pc:spChg>
        <pc:spChg chg="add mod">
          <ac:chgData name="Arturo Hoffstadt" userId="d3cc6e43-6f73-40a6-9369-a3655fc574df" providerId="ADAL" clId="{921BA373-109D-4380-99A9-483E5E514016}" dt="2020-02-11T14:35:40.730" v="3623" actId="164"/>
          <ac:spMkLst>
            <pc:docMk/>
            <pc:sldMk cId="294636200" sldId="267"/>
            <ac:spMk id="9" creationId="{160A3769-B409-48E7-8A8C-E6D6B528D06B}"/>
          </ac:spMkLst>
        </pc:spChg>
        <pc:spChg chg="add del">
          <ac:chgData name="Arturo Hoffstadt" userId="d3cc6e43-6f73-40a6-9369-a3655fc574df" providerId="ADAL" clId="{921BA373-109D-4380-99A9-483E5E514016}" dt="2020-02-11T14:32:26.699" v="3523"/>
          <ac:spMkLst>
            <pc:docMk/>
            <pc:sldMk cId="294636200" sldId="267"/>
            <ac:spMk id="10" creationId="{4C79A3A9-1CC9-4CFF-A531-96DDB21AD76B}"/>
          </ac:spMkLst>
        </pc:spChg>
        <pc:spChg chg="add del mod">
          <ac:chgData name="Arturo Hoffstadt" userId="d3cc6e43-6f73-40a6-9369-a3655fc574df" providerId="ADAL" clId="{921BA373-109D-4380-99A9-483E5E514016}" dt="2020-02-11T14:32:47.951" v="3556"/>
          <ac:spMkLst>
            <pc:docMk/>
            <pc:sldMk cId="294636200" sldId="267"/>
            <ac:spMk id="11" creationId="{9346815E-19D7-490C-BCCC-568C5C4F2BF7}"/>
          </ac:spMkLst>
        </pc:spChg>
        <pc:spChg chg="add del">
          <ac:chgData name="Arturo Hoffstadt" userId="d3cc6e43-6f73-40a6-9369-a3655fc574df" providerId="ADAL" clId="{921BA373-109D-4380-99A9-483E5E514016}" dt="2020-02-11T14:32:30.995" v="3526"/>
          <ac:spMkLst>
            <pc:docMk/>
            <pc:sldMk cId="294636200" sldId="267"/>
            <ac:spMk id="12" creationId="{10465C14-539A-4A8C-8452-19896E11B66E}"/>
          </ac:spMkLst>
        </pc:spChg>
        <pc:spChg chg="add del">
          <ac:chgData name="Arturo Hoffstadt" userId="d3cc6e43-6f73-40a6-9369-a3655fc574df" providerId="ADAL" clId="{921BA373-109D-4380-99A9-483E5E514016}" dt="2020-02-11T14:32:40.292" v="3530"/>
          <ac:spMkLst>
            <pc:docMk/>
            <pc:sldMk cId="294636200" sldId="267"/>
            <ac:spMk id="13" creationId="{5F4681BB-1EEC-472C-AA9E-AC6436EA7C65}"/>
          </ac:spMkLst>
        </pc:spChg>
        <pc:spChg chg="add del">
          <ac:chgData name="Arturo Hoffstadt" userId="d3cc6e43-6f73-40a6-9369-a3655fc574df" providerId="ADAL" clId="{921BA373-109D-4380-99A9-483E5E514016}" dt="2020-02-11T14:32:39.907" v="3529"/>
          <ac:spMkLst>
            <pc:docMk/>
            <pc:sldMk cId="294636200" sldId="267"/>
            <ac:spMk id="14" creationId="{834D2C8C-96EE-453A-A2A2-56020AD247FD}"/>
          </ac:spMkLst>
        </pc:spChg>
        <pc:spChg chg="add del">
          <ac:chgData name="Arturo Hoffstadt" userId="d3cc6e43-6f73-40a6-9369-a3655fc574df" providerId="ADAL" clId="{921BA373-109D-4380-99A9-483E5E514016}" dt="2020-02-11T14:32:46.283" v="3544"/>
          <ac:spMkLst>
            <pc:docMk/>
            <pc:sldMk cId="294636200" sldId="267"/>
            <ac:spMk id="15" creationId="{C8D770C2-FC88-4947-846C-7C82C42524AA}"/>
          </ac:spMkLst>
        </pc:spChg>
        <pc:spChg chg="add del mod">
          <ac:chgData name="Arturo Hoffstadt" userId="d3cc6e43-6f73-40a6-9369-a3655fc574df" providerId="ADAL" clId="{921BA373-109D-4380-99A9-483E5E514016}" dt="2020-02-11T14:32:55.534" v="3560"/>
          <ac:spMkLst>
            <pc:docMk/>
            <pc:sldMk cId="294636200" sldId="267"/>
            <ac:spMk id="16" creationId="{77E75341-489B-4269-BAB4-6B1DD3EA5EE4}"/>
          </ac:spMkLst>
        </pc:spChg>
        <pc:spChg chg="add mod">
          <ac:chgData name="Arturo Hoffstadt" userId="d3cc6e43-6f73-40a6-9369-a3655fc574df" providerId="ADAL" clId="{921BA373-109D-4380-99A9-483E5E514016}" dt="2020-02-11T16:07:08.418" v="6744" actId="2711"/>
          <ac:spMkLst>
            <pc:docMk/>
            <pc:sldMk cId="294636200" sldId="267"/>
            <ac:spMk id="17" creationId="{09B371FC-4C11-42EB-AC71-954EE644131D}"/>
          </ac:spMkLst>
        </pc:spChg>
        <pc:spChg chg="add mod">
          <ac:chgData name="Arturo Hoffstadt" userId="d3cc6e43-6f73-40a6-9369-a3655fc574df" providerId="ADAL" clId="{921BA373-109D-4380-99A9-483E5E514016}" dt="2020-02-11T16:07:33.864" v="6745" actId="1076"/>
          <ac:spMkLst>
            <pc:docMk/>
            <pc:sldMk cId="294636200" sldId="267"/>
            <ac:spMk id="18" creationId="{DDE7AE95-4D2C-48A7-A1AA-9AFDC9F85DF9}"/>
          </ac:spMkLst>
        </pc:spChg>
        <pc:spChg chg="add del mod">
          <ac:chgData name="Arturo Hoffstadt" userId="d3cc6e43-6f73-40a6-9369-a3655fc574df" providerId="ADAL" clId="{921BA373-109D-4380-99A9-483E5E514016}" dt="2020-02-12T07:36:02.892" v="7293" actId="478"/>
          <ac:spMkLst>
            <pc:docMk/>
            <pc:sldMk cId="294636200" sldId="267"/>
            <ac:spMk id="21" creationId="{E75572FD-E3A5-4EB3-80FA-74415C5F7324}"/>
          </ac:spMkLst>
        </pc:spChg>
        <pc:spChg chg="add mod">
          <ac:chgData name="Arturo Hoffstadt" userId="d3cc6e43-6f73-40a6-9369-a3655fc574df" providerId="ADAL" clId="{921BA373-109D-4380-99A9-483E5E514016}" dt="2020-02-13T07:04:00.267" v="16754" actId="1076"/>
          <ac:spMkLst>
            <pc:docMk/>
            <pc:sldMk cId="294636200" sldId="267"/>
            <ac:spMk id="27" creationId="{2954B224-FDBD-4859-BA7A-190AB85CA9F0}"/>
          </ac:spMkLst>
        </pc:spChg>
        <pc:grpChg chg="add mod">
          <ac:chgData name="Arturo Hoffstadt" userId="d3cc6e43-6f73-40a6-9369-a3655fc574df" providerId="ADAL" clId="{921BA373-109D-4380-99A9-483E5E514016}" dt="2020-02-11T14:35:47.653" v="3625" actId="1076"/>
          <ac:grpSpMkLst>
            <pc:docMk/>
            <pc:sldMk cId="294636200" sldId="267"/>
            <ac:grpSpMk id="19" creationId="{AFF91C27-7533-4EE4-99E3-8E9C8D7EC8CB}"/>
          </ac:grpSpMkLst>
        </pc:grpChg>
        <pc:grpChg chg="add mod">
          <ac:chgData name="Arturo Hoffstadt" userId="d3cc6e43-6f73-40a6-9369-a3655fc574df" providerId="ADAL" clId="{921BA373-109D-4380-99A9-483E5E514016}" dt="2020-02-11T16:07:03.227" v="6742"/>
          <ac:grpSpMkLst>
            <pc:docMk/>
            <pc:sldMk cId="294636200" sldId="267"/>
            <ac:grpSpMk id="20" creationId="{E96CB0FE-5C02-48A2-9BE2-E5234ED863D3}"/>
          </ac:grpSpMkLst>
        </pc:grpChg>
        <pc:picChg chg="add del mod">
          <ac:chgData name="Arturo Hoffstadt" userId="d3cc6e43-6f73-40a6-9369-a3655fc574df" providerId="ADAL" clId="{921BA373-109D-4380-99A9-483E5E514016}" dt="2020-02-11T14:31:00.127" v="3488" actId="478"/>
          <ac:picMkLst>
            <pc:docMk/>
            <pc:sldMk cId="294636200" sldId="267"/>
            <ac:picMk id="7" creationId="{0AD0E772-B7FE-4F06-B682-D5D3D4E2BC2B}"/>
          </ac:picMkLst>
        </pc:picChg>
        <pc:picChg chg="add mod">
          <ac:chgData name="Arturo Hoffstadt" userId="d3cc6e43-6f73-40a6-9369-a3655fc574df" providerId="ADAL" clId="{921BA373-109D-4380-99A9-483E5E514016}" dt="2020-02-11T14:35:40.730" v="3623" actId="164"/>
          <ac:picMkLst>
            <pc:docMk/>
            <pc:sldMk cId="294636200" sldId="267"/>
            <ac:picMk id="8" creationId="{E310FD75-D393-47F6-82FA-8ADE4A0407F0}"/>
          </ac:picMkLst>
        </pc:picChg>
        <pc:cxnChg chg="add del mod">
          <ac:chgData name="Arturo Hoffstadt" userId="d3cc6e43-6f73-40a6-9369-a3655fc574df" providerId="ADAL" clId="{921BA373-109D-4380-99A9-483E5E514016}" dt="2020-02-11T16:06:42.445" v="6737" actId="11529"/>
          <ac:cxnSpMkLst>
            <pc:docMk/>
            <pc:sldMk cId="294636200" sldId="267"/>
            <ac:cxnSpMk id="23" creationId="{5B5BBE07-4BEB-4BB6-AE9C-18F0A98ED12B}"/>
          </ac:cxnSpMkLst>
        </pc:cxnChg>
        <pc:cxnChg chg="add mod">
          <ac:chgData name="Arturo Hoffstadt" userId="d3cc6e43-6f73-40a6-9369-a3655fc574df" providerId="ADAL" clId="{921BA373-109D-4380-99A9-483E5E514016}" dt="2020-02-11T16:07:58.859" v="6748" actId="14100"/>
          <ac:cxnSpMkLst>
            <pc:docMk/>
            <pc:sldMk cId="294636200" sldId="267"/>
            <ac:cxnSpMk id="25" creationId="{7A7CB471-50D6-4DE8-AAEC-CB662CC4D239}"/>
          </ac:cxnSpMkLst>
        </pc:cxnChg>
      </pc:sldChg>
      <pc:sldChg chg="addSp delSp modSp add modNotesTx">
        <pc:chgData name="Arturo Hoffstadt" userId="d3cc6e43-6f73-40a6-9369-a3655fc574df" providerId="ADAL" clId="{921BA373-109D-4380-99A9-483E5E514016}" dt="2020-02-13T07:39:28.456" v="17822" actId="13822"/>
        <pc:sldMkLst>
          <pc:docMk/>
          <pc:sldMk cId="3226254375" sldId="268"/>
        </pc:sldMkLst>
        <pc:spChg chg="add del mod">
          <ac:chgData name="Arturo Hoffstadt" userId="d3cc6e43-6f73-40a6-9369-a3655fc574df" providerId="ADAL" clId="{921BA373-109D-4380-99A9-483E5E514016}" dt="2020-02-04T08:39:53.065" v="1791" actId="478"/>
          <ac:spMkLst>
            <pc:docMk/>
            <pc:sldMk cId="3226254375" sldId="268"/>
            <ac:spMk id="4" creationId="{3FB21973-9868-40CF-804E-F5EE1E6276D2}"/>
          </ac:spMkLst>
        </pc:spChg>
        <pc:spChg chg="add del mod">
          <ac:chgData name="Arturo Hoffstadt" userId="d3cc6e43-6f73-40a6-9369-a3655fc574df" providerId="ADAL" clId="{921BA373-109D-4380-99A9-483E5E514016}" dt="2020-02-11T07:39:28.533" v="3386"/>
          <ac:spMkLst>
            <pc:docMk/>
            <pc:sldMk cId="3226254375" sldId="268"/>
            <ac:spMk id="6" creationId="{A575FB4E-1E8D-4776-93F7-AEFE056C86CD}"/>
          </ac:spMkLst>
        </pc:spChg>
        <pc:spChg chg="add del mod">
          <ac:chgData name="Arturo Hoffstadt" userId="d3cc6e43-6f73-40a6-9369-a3655fc574df" providerId="ADAL" clId="{921BA373-109D-4380-99A9-483E5E514016}" dt="2020-02-04T08:39:45.801" v="1785"/>
          <ac:spMkLst>
            <pc:docMk/>
            <pc:sldMk cId="3226254375" sldId="268"/>
            <ac:spMk id="6" creationId="{BF9982FE-343E-45B0-8DDF-01090006F175}"/>
          </ac:spMkLst>
        </pc:spChg>
        <pc:spChg chg="add del mod">
          <ac:chgData name="Arturo Hoffstadt" userId="d3cc6e43-6f73-40a6-9369-a3655fc574df" providerId="ADAL" clId="{921BA373-109D-4380-99A9-483E5E514016}" dt="2020-02-04T08:57:55.365" v="2808"/>
          <ac:spMkLst>
            <pc:docMk/>
            <pc:sldMk cId="3226254375" sldId="268"/>
            <ac:spMk id="8" creationId="{09A7DC01-DB0F-41A8-9289-65BCA77FECE5}"/>
          </ac:spMkLst>
        </pc:spChg>
        <pc:spChg chg="add del mod">
          <ac:chgData name="Arturo Hoffstadt" userId="d3cc6e43-6f73-40a6-9369-a3655fc574df" providerId="ADAL" clId="{921BA373-109D-4380-99A9-483E5E514016}" dt="2020-02-11T07:42:38.687" v="3438" actId="478"/>
          <ac:spMkLst>
            <pc:docMk/>
            <pc:sldMk cId="3226254375" sldId="268"/>
            <ac:spMk id="8" creationId="{A4B3AEF6-0DAC-4EC3-A18D-2139E5EB69C0}"/>
          </ac:spMkLst>
        </pc:spChg>
        <pc:spChg chg="add del mod">
          <ac:chgData name="Arturo Hoffstadt" userId="d3cc6e43-6f73-40a6-9369-a3655fc574df" providerId="ADAL" clId="{921BA373-109D-4380-99A9-483E5E514016}" dt="2020-02-04T08:57:55.365" v="2808"/>
          <ac:spMkLst>
            <pc:docMk/>
            <pc:sldMk cId="3226254375" sldId="268"/>
            <ac:spMk id="9" creationId="{4B0D2212-FC9B-47B9-ADD6-A166BE7775F5}"/>
          </ac:spMkLst>
        </pc:spChg>
        <pc:spChg chg="add mod">
          <ac:chgData name="Arturo Hoffstadt" userId="d3cc6e43-6f73-40a6-9369-a3655fc574df" providerId="ADAL" clId="{921BA373-109D-4380-99A9-483E5E514016}" dt="2020-02-12T07:36:57.867" v="7295" actId="113"/>
          <ac:spMkLst>
            <pc:docMk/>
            <pc:sldMk cId="3226254375" sldId="268"/>
            <ac:spMk id="10" creationId="{68860DA1-D544-4655-A50A-86691C4A211E}"/>
          </ac:spMkLst>
        </pc:spChg>
        <pc:spChg chg="add del mod">
          <ac:chgData name="Arturo Hoffstadt" userId="d3cc6e43-6f73-40a6-9369-a3655fc574df" providerId="ADAL" clId="{921BA373-109D-4380-99A9-483E5E514016}" dt="2020-02-11T07:42:34.418" v="3436" actId="478"/>
          <ac:spMkLst>
            <pc:docMk/>
            <pc:sldMk cId="3226254375" sldId="268"/>
            <ac:spMk id="11" creationId="{C70243EE-3A68-4E2E-939F-62E463A6BB6F}"/>
          </ac:spMkLst>
        </pc:spChg>
        <pc:spChg chg="add del mod">
          <ac:chgData name="Arturo Hoffstadt" userId="d3cc6e43-6f73-40a6-9369-a3655fc574df" providerId="ADAL" clId="{921BA373-109D-4380-99A9-483E5E514016}" dt="2020-02-11T07:42:36.436" v="3437" actId="478"/>
          <ac:spMkLst>
            <pc:docMk/>
            <pc:sldMk cId="3226254375" sldId="268"/>
            <ac:spMk id="12" creationId="{E3A25D35-65CA-4B26-91DC-031DA15A4AC5}"/>
          </ac:spMkLst>
        </pc:spChg>
        <pc:spChg chg="add del mod">
          <ac:chgData name="Arturo Hoffstadt" userId="d3cc6e43-6f73-40a6-9369-a3655fc574df" providerId="ADAL" clId="{921BA373-109D-4380-99A9-483E5E514016}" dt="2020-02-11T07:42:32.846" v="3435" actId="478"/>
          <ac:spMkLst>
            <pc:docMk/>
            <pc:sldMk cId="3226254375" sldId="268"/>
            <ac:spMk id="13" creationId="{3B4B6C5B-1C90-472C-8A3C-F3BC4DF742D1}"/>
          </ac:spMkLst>
        </pc:spChg>
        <pc:spChg chg="add del mod">
          <ac:chgData name="Arturo Hoffstadt" userId="d3cc6e43-6f73-40a6-9369-a3655fc574df" providerId="ADAL" clId="{921BA373-109D-4380-99A9-483E5E514016}" dt="2020-02-11T07:42:31.428" v="3434" actId="478"/>
          <ac:spMkLst>
            <pc:docMk/>
            <pc:sldMk cId="3226254375" sldId="268"/>
            <ac:spMk id="14" creationId="{B3D8C79F-F2EF-4C67-A827-D03E1DA085E1}"/>
          </ac:spMkLst>
        </pc:spChg>
        <pc:spChg chg="add mod">
          <ac:chgData name="Arturo Hoffstadt" userId="d3cc6e43-6f73-40a6-9369-a3655fc574df" providerId="ADAL" clId="{921BA373-109D-4380-99A9-483E5E514016}" dt="2020-02-11T07:43:19.860" v="3471" actId="1076"/>
          <ac:spMkLst>
            <pc:docMk/>
            <pc:sldMk cId="3226254375" sldId="268"/>
            <ac:spMk id="16" creationId="{6A30EB7A-F524-4F06-8A6D-E20652AF2993}"/>
          </ac:spMkLst>
        </pc:spChg>
        <pc:spChg chg="add mod">
          <ac:chgData name="Arturo Hoffstadt" userId="d3cc6e43-6f73-40a6-9369-a3655fc574df" providerId="ADAL" clId="{921BA373-109D-4380-99A9-483E5E514016}" dt="2020-02-11T07:43:27.871" v="3481" actId="1076"/>
          <ac:spMkLst>
            <pc:docMk/>
            <pc:sldMk cId="3226254375" sldId="268"/>
            <ac:spMk id="17" creationId="{4A9E7884-E68E-4C42-BD40-7A2E9F1B5F2D}"/>
          </ac:spMkLst>
        </pc:spChg>
        <pc:spChg chg="add mod">
          <ac:chgData name="Arturo Hoffstadt" userId="d3cc6e43-6f73-40a6-9369-a3655fc574df" providerId="ADAL" clId="{921BA373-109D-4380-99A9-483E5E514016}" dt="2020-02-11T07:43:10.962" v="3461" actId="1076"/>
          <ac:spMkLst>
            <pc:docMk/>
            <pc:sldMk cId="3226254375" sldId="268"/>
            <ac:spMk id="18" creationId="{3C0E12A7-706E-43AA-93BD-3441636BEF92}"/>
          </ac:spMkLst>
        </pc:spChg>
        <pc:spChg chg="add mod">
          <ac:chgData name="Arturo Hoffstadt" userId="d3cc6e43-6f73-40a6-9369-a3655fc574df" providerId="ADAL" clId="{921BA373-109D-4380-99A9-483E5E514016}" dt="2020-02-11T07:43:03.363" v="3451" actId="1076"/>
          <ac:spMkLst>
            <pc:docMk/>
            <pc:sldMk cId="3226254375" sldId="268"/>
            <ac:spMk id="19" creationId="{77B58057-B0B5-470B-BB0D-EABF16218F4B}"/>
          </ac:spMkLst>
        </pc:spChg>
        <pc:graphicFrameChg chg="add del mod">
          <ac:chgData name="Arturo Hoffstadt" userId="d3cc6e43-6f73-40a6-9369-a3655fc574df" providerId="ADAL" clId="{921BA373-109D-4380-99A9-483E5E514016}" dt="2020-02-11T07:42:28.468" v="3433" actId="478"/>
          <ac:graphicFrameMkLst>
            <pc:docMk/>
            <pc:sldMk cId="3226254375" sldId="268"/>
            <ac:graphicFrameMk id="9" creationId="{2A7AD5E6-437D-42E3-9E68-9DC88B40C5BC}"/>
          </ac:graphicFrameMkLst>
        </pc:graphicFrameChg>
        <pc:graphicFrameChg chg="add mod">
          <ac:chgData name="Arturo Hoffstadt" userId="d3cc6e43-6f73-40a6-9369-a3655fc574df" providerId="ADAL" clId="{921BA373-109D-4380-99A9-483E5E514016}" dt="2020-02-13T07:39:28.456" v="17822" actId="13822"/>
          <ac:graphicFrameMkLst>
            <pc:docMk/>
            <pc:sldMk cId="3226254375" sldId="268"/>
            <ac:graphicFrameMk id="15" creationId="{91B3F628-7B2A-4B5A-B05B-C5244F6FB943}"/>
          </ac:graphicFrameMkLst>
        </pc:graphicFrameChg>
        <pc:picChg chg="del">
          <ac:chgData name="Arturo Hoffstadt" userId="d3cc6e43-6f73-40a6-9369-a3655fc574df" providerId="ADAL" clId="{921BA373-109D-4380-99A9-483E5E514016}" dt="2020-02-11T07:39:23.825" v="3384" actId="478"/>
          <ac:picMkLst>
            <pc:docMk/>
            <pc:sldMk cId="3226254375" sldId="268"/>
            <ac:picMk id="7" creationId="{46702CFE-00DF-4B5C-B269-51D492B8DA45}"/>
          </ac:picMkLst>
        </pc:picChg>
      </pc:sldChg>
      <pc:sldChg chg="addSp delSp add del">
        <pc:chgData name="Arturo Hoffstadt" userId="d3cc6e43-6f73-40a6-9369-a3655fc574df" providerId="ADAL" clId="{921BA373-109D-4380-99A9-483E5E514016}" dt="2020-02-04T08:40:26.666" v="1800" actId="2696"/>
        <pc:sldMkLst>
          <pc:docMk/>
          <pc:sldMk cId="3606922150" sldId="269"/>
        </pc:sldMkLst>
        <pc:spChg chg="add del">
          <ac:chgData name="Arturo Hoffstadt" userId="d3cc6e43-6f73-40a6-9369-a3655fc574df" providerId="ADAL" clId="{921BA373-109D-4380-99A9-483E5E514016}" dt="2020-02-04T08:39:46.353" v="1787"/>
          <ac:spMkLst>
            <pc:docMk/>
            <pc:sldMk cId="3606922150" sldId="269"/>
            <ac:spMk id="4" creationId="{A0AAB729-BFBD-4C1E-8684-EA118EE48B82}"/>
          </ac:spMkLst>
        </pc:spChg>
      </pc:sldChg>
      <pc:sldChg chg="addSp delSp modSp add">
        <pc:chgData name="Arturo Hoffstadt" userId="d3cc6e43-6f73-40a6-9369-a3655fc574df" providerId="ADAL" clId="{921BA373-109D-4380-99A9-483E5E514016}" dt="2020-02-13T07:39:39.390" v="17824" actId="13822"/>
        <pc:sldMkLst>
          <pc:docMk/>
          <pc:sldMk cId="2625318840" sldId="270"/>
        </pc:sldMkLst>
        <pc:spChg chg="add mod">
          <ac:chgData name="Arturo Hoffstadt" userId="d3cc6e43-6f73-40a6-9369-a3655fc574df" providerId="ADAL" clId="{921BA373-109D-4380-99A9-483E5E514016}" dt="2020-02-04T08:57:35.423" v="2803" actId="113"/>
          <ac:spMkLst>
            <pc:docMk/>
            <pc:sldMk cId="2625318840" sldId="270"/>
            <ac:spMk id="4" creationId="{BA5D8F04-5376-4342-84AB-B863C3F301E3}"/>
          </ac:spMkLst>
        </pc:spChg>
        <pc:spChg chg="add del mod">
          <ac:chgData name="Arturo Hoffstadt" userId="d3cc6e43-6f73-40a6-9369-a3655fc574df" providerId="ADAL" clId="{921BA373-109D-4380-99A9-483E5E514016}" dt="2020-02-11T07:43:46.549" v="3486" actId="478"/>
          <ac:spMkLst>
            <pc:docMk/>
            <pc:sldMk cId="2625318840" sldId="270"/>
            <ac:spMk id="8" creationId="{8E8C20EF-E685-4589-B723-48655A6721D7}"/>
          </ac:spMkLst>
        </pc:spChg>
        <pc:spChg chg="add">
          <ac:chgData name="Arturo Hoffstadt" userId="d3cc6e43-6f73-40a6-9369-a3655fc574df" providerId="ADAL" clId="{921BA373-109D-4380-99A9-483E5E514016}" dt="2020-02-11T07:43:46.918" v="3487"/>
          <ac:spMkLst>
            <pc:docMk/>
            <pc:sldMk cId="2625318840" sldId="270"/>
            <ac:spMk id="10" creationId="{E6B7407C-FE91-4B64-A591-EA0413B3D488}"/>
          </ac:spMkLst>
        </pc:spChg>
        <pc:spChg chg="add">
          <ac:chgData name="Arturo Hoffstadt" userId="d3cc6e43-6f73-40a6-9369-a3655fc574df" providerId="ADAL" clId="{921BA373-109D-4380-99A9-483E5E514016}" dt="2020-02-11T07:43:46.918" v="3487"/>
          <ac:spMkLst>
            <pc:docMk/>
            <pc:sldMk cId="2625318840" sldId="270"/>
            <ac:spMk id="11" creationId="{45688482-112E-43F0-B249-5AA35C3473BD}"/>
          </ac:spMkLst>
        </pc:spChg>
        <pc:spChg chg="add">
          <ac:chgData name="Arturo Hoffstadt" userId="d3cc6e43-6f73-40a6-9369-a3655fc574df" providerId="ADAL" clId="{921BA373-109D-4380-99A9-483E5E514016}" dt="2020-02-11T07:43:46.918" v="3487"/>
          <ac:spMkLst>
            <pc:docMk/>
            <pc:sldMk cId="2625318840" sldId="270"/>
            <ac:spMk id="12" creationId="{40926EAE-7513-4FF5-A570-5B055BC8D225}"/>
          </ac:spMkLst>
        </pc:spChg>
        <pc:spChg chg="add">
          <ac:chgData name="Arturo Hoffstadt" userId="d3cc6e43-6f73-40a6-9369-a3655fc574df" providerId="ADAL" clId="{921BA373-109D-4380-99A9-483E5E514016}" dt="2020-02-11T07:43:46.918" v="3487"/>
          <ac:spMkLst>
            <pc:docMk/>
            <pc:sldMk cId="2625318840" sldId="270"/>
            <ac:spMk id="13" creationId="{F311428F-18B7-4855-B78B-04D64BD8A980}"/>
          </ac:spMkLst>
        </pc:spChg>
        <pc:graphicFrameChg chg="add mod">
          <ac:chgData name="Arturo Hoffstadt" userId="d3cc6e43-6f73-40a6-9369-a3655fc574df" providerId="ADAL" clId="{921BA373-109D-4380-99A9-483E5E514016}" dt="2020-02-13T07:39:39.390" v="17824" actId="13822"/>
          <ac:graphicFrameMkLst>
            <pc:docMk/>
            <pc:sldMk cId="2625318840" sldId="270"/>
            <ac:graphicFrameMk id="9" creationId="{BE18D53D-440F-4C90-956D-2CCD5E5508DE}"/>
          </ac:graphicFrameMkLst>
        </pc:graphicFrameChg>
        <pc:picChg chg="del">
          <ac:chgData name="Arturo Hoffstadt" userId="d3cc6e43-6f73-40a6-9369-a3655fc574df" providerId="ADAL" clId="{921BA373-109D-4380-99A9-483E5E514016}" dt="2020-02-11T07:43:43.914" v="3485" actId="478"/>
          <ac:picMkLst>
            <pc:docMk/>
            <pc:sldMk cId="2625318840" sldId="270"/>
            <ac:picMk id="7" creationId="{46702CFE-00DF-4B5C-B269-51D492B8DA45}"/>
          </ac:picMkLst>
        </pc:picChg>
      </pc:sldChg>
      <pc:sldChg chg="addSp delSp modSp add modNotesTx">
        <pc:chgData name="Arturo Hoffstadt" userId="d3cc6e43-6f73-40a6-9369-a3655fc574df" providerId="ADAL" clId="{921BA373-109D-4380-99A9-483E5E514016}" dt="2020-02-13T07:39:33.594" v="17823" actId="13822"/>
        <pc:sldMkLst>
          <pc:docMk/>
          <pc:sldMk cId="1689617072" sldId="271"/>
        </pc:sldMkLst>
        <pc:spChg chg="add del mod">
          <ac:chgData name="Arturo Hoffstadt" userId="d3cc6e43-6f73-40a6-9369-a3655fc574df" providerId="ADAL" clId="{921BA373-109D-4380-99A9-483E5E514016}" dt="2020-02-11T07:43:41.911" v="3484" actId="478"/>
          <ac:spMkLst>
            <pc:docMk/>
            <pc:sldMk cId="1689617072" sldId="271"/>
            <ac:spMk id="6" creationId="{1B0C69C3-C27A-4E96-BD4B-DC100FA0522C}"/>
          </ac:spMkLst>
        </pc:spChg>
        <pc:spChg chg="del">
          <ac:chgData name="Arturo Hoffstadt" userId="d3cc6e43-6f73-40a6-9369-a3655fc574df" providerId="ADAL" clId="{921BA373-109D-4380-99A9-483E5E514016}" dt="2020-02-04T08:57:41.545" v="2804"/>
          <ac:spMkLst>
            <pc:docMk/>
            <pc:sldMk cId="1689617072" sldId="271"/>
            <ac:spMk id="8" creationId="{09A7DC01-DB0F-41A8-9289-65BCA77FECE5}"/>
          </ac:spMkLst>
        </pc:spChg>
        <pc:spChg chg="del">
          <ac:chgData name="Arturo Hoffstadt" userId="d3cc6e43-6f73-40a6-9369-a3655fc574df" providerId="ADAL" clId="{921BA373-109D-4380-99A9-483E5E514016}" dt="2020-02-04T08:57:41.545" v="2804"/>
          <ac:spMkLst>
            <pc:docMk/>
            <pc:sldMk cId="1689617072" sldId="271"/>
            <ac:spMk id="9" creationId="{4B0D2212-FC9B-47B9-ADD6-A166BE7775F5}"/>
          </ac:spMkLst>
        </pc:spChg>
        <pc:spChg chg="mod">
          <ac:chgData name="Arturo Hoffstadt" userId="d3cc6e43-6f73-40a6-9369-a3655fc574df" providerId="ADAL" clId="{921BA373-109D-4380-99A9-483E5E514016}" dt="2020-02-12T07:37:10.006" v="7296" actId="113"/>
          <ac:spMkLst>
            <pc:docMk/>
            <pc:sldMk cId="1689617072" sldId="271"/>
            <ac:spMk id="10" creationId="{68860DA1-D544-4655-A50A-86691C4A211E}"/>
          </ac:spMkLst>
        </pc:spChg>
        <pc:spChg chg="add">
          <ac:chgData name="Arturo Hoffstadt" userId="d3cc6e43-6f73-40a6-9369-a3655fc574df" providerId="ADAL" clId="{921BA373-109D-4380-99A9-483E5E514016}" dt="2020-02-11T07:43:38.876" v="3483"/>
          <ac:spMkLst>
            <pc:docMk/>
            <pc:sldMk cId="1689617072" sldId="271"/>
            <ac:spMk id="11" creationId="{E0EB0E9A-DBA2-46DA-ABEC-C3E1A716872D}"/>
          </ac:spMkLst>
        </pc:spChg>
        <pc:spChg chg="add">
          <ac:chgData name="Arturo Hoffstadt" userId="d3cc6e43-6f73-40a6-9369-a3655fc574df" providerId="ADAL" clId="{921BA373-109D-4380-99A9-483E5E514016}" dt="2020-02-11T07:43:38.876" v="3483"/>
          <ac:spMkLst>
            <pc:docMk/>
            <pc:sldMk cId="1689617072" sldId="271"/>
            <ac:spMk id="12" creationId="{C295F4DF-AB95-4579-88EF-4E518140059C}"/>
          </ac:spMkLst>
        </pc:spChg>
        <pc:spChg chg="add">
          <ac:chgData name="Arturo Hoffstadt" userId="d3cc6e43-6f73-40a6-9369-a3655fc574df" providerId="ADAL" clId="{921BA373-109D-4380-99A9-483E5E514016}" dt="2020-02-11T07:43:38.876" v="3483"/>
          <ac:spMkLst>
            <pc:docMk/>
            <pc:sldMk cId="1689617072" sldId="271"/>
            <ac:spMk id="13" creationId="{B4FCCF5D-5AC4-4A6C-9596-887576BB3B57}"/>
          </ac:spMkLst>
        </pc:spChg>
        <pc:spChg chg="add">
          <ac:chgData name="Arturo Hoffstadt" userId="d3cc6e43-6f73-40a6-9369-a3655fc574df" providerId="ADAL" clId="{921BA373-109D-4380-99A9-483E5E514016}" dt="2020-02-11T07:43:38.876" v="3483"/>
          <ac:spMkLst>
            <pc:docMk/>
            <pc:sldMk cId="1689617072" sldId="271"/>
            <ac:spMk id="14" creationId="{6ED8CBCF-CECB-450F-8107-0D4EAC0A3B2A}"/>
          </ac:spMkLst>
        </pc:spChg>
        <pc:graphicFrameChg chg="add mod">
          <ac:chgData name="Arturo Hoffstadt" userId="d3cc6e43-6f73-40a6-9369-a3655fc574df" providerId="ADAL" clId="{921BA373-109D-4380-99A9-483E5E514016}" dt="2020-02-13T07:39:33.594" v="17823" actId="13822"/>
          <ac:graphicFrameMkLst>
            <pc:docMk/>
            <pc:sldMk cId="1689617072" sldId="271"/>
            <ac:graphicFrameMk id="9" creationId="{730CA456-3A4A-44AB-88F2-B7ADA2FB56ED}"/>
          </ac:graphicFrameMkLst>
        </pc:graphicFrameChg>
        <pc:picChg chg="del">
          <ac:chgData name="Arturo Hoffstadt" userId="d3cc6e43-6f73-40a6-9369-a3655fc574df" providerId="ADAL" clId="{921BA373-109D-4380-99A9-483E5E514016}" dt="2020-02-11T07:43:38.538" v="3482" actId="478"/>
          <ac:picMkLst>
            <pc:docMk/>
            <pc:sldMk cId="1689617072" sldId="271"/>
            <ac:picMk id="7" creationId="{46702CFE-00DF-4B5C-B269-51D492B8DA45}"/>
          </ac:picMkLst>
        </pc:picChg>
      </pc:sldChg>
      <pc:sldChg chg="modSp add ord modNotesTx">
        <pc:chgData name="Arturo Hoffstadt" userId="d3cc6e43-6f73-40a6-9369-a3655fc574df" providerId="ADAL" clId="{921BA373-109D-4380-99A9-483E5E514016}" dt="2020-02-12T07:36:44.614" v="7294"/>
        <pc:sldMkLst>
          <pc:docMk/>
          <pc:sldMk cId="637009883" sldId="272"/>
        </pc:sldMkLst>
        <pc:spChg chg="mod">
          <ac:chgData name="Arturo Hoffstadt" userId="d3cc6e43-6f73-40a6-9369-a3655fc574df" providerId="ADAL" clId="{921BA373-109D-4380-99A9-483E5E514016}" dt="2020-02-11T16:05:05.230" v="6484" actId="20577"/>
          <ac:spMkLst>
            <pc:docMk/>
            <pc:sldMk cId="637009883" sldId="272"/>
            <ac:spMk id="4" creationId="{6BC122FE-558F-4034-9C03-687222F65936}"/>
          </ac:spMkLst>
        </pc:spChg>
        <pc:spChg chg="mod">
          <ac:chgData name="Arturo Hoffstadt" userId="d3cc6e43-6f73-40a6-9369-a3655fc574df" providerId="ADAL" clId="{921BA373-109D-4380-99A9-483E5E514016}" dt="2020-02-11T16:00:08.609" v="6313" actId="20577"/>
          <ac:spMkLst>
            <pc:docMk/>
            <pc:sldMk cId="637009883" sldId="272"/>
            <ac:spMk id="5" creationId="{99FA3129-E8F0-49B1-9089-DA50E3EBDF90}"/>
          </ac:spMkLst>
        </pc:spChg>
      </pc:sldChg>
      <pc:sldChg chg="modSp add ord">
        <pc:chgData name="Arturo Hoffstadt" userId="d3cc6e43-6f73-40a6-9369-a3655fc574df" providerId="ADAL" clId="{921BA373-109D-4380-99A9-483E5E514016}" dt="2020-02-12T07:36:44.614" v="7294"/>
        <pc:sldMkLst>
          <pc:docMk/>
          <pc:sldMk cId="2684151262" sldId="273"/>
        </pc:sldMkLst>
        <pc:spChg chg="mod">
          <ac:chgData name="Arturo Hoffstadt" userId="d3cc6e43-6f73-40a6-9369-a3655fc574df" providerId="ADAL" clId="{921BA373-109D-4380-99A9-483E5E514016}" dt="2020-02-11T15:49:46.044" v="4974" actId="20577"/>
          <ac:spMkLst>
            <pc:docMk/>
            <pc:sldMk cId="2684151262" sldId="273"/>
            <ac:spMk id="4" creationId="{FF6500EB-4370-42FF-BCAE-DAD5F7ABFF35}"/>
          </ac:spMkLst>
        </pc:spChg>
        <pc:spChg chg="mod">
          <ac:chgData name="Arturo Hoffstadt" userId="d3cc6e43-6f73-40a6-9369-a3655fc574df" providerId="ADAL" clId="{921BA373-109D-4380-99A9-483E5E514016}" dt="2020-02-11T16:00:23.241" v="6339" actId="20577"/>
          <ac:spMkLst>
            <pc:docMk/>
            <pc:sldMk cId="2684151262" sldId="273"/>
            <ac:spMk id="5" creationId="{901F28A0-AE04-411C-87A5-4E6440DEBF27}"/>
          </ac:spMkLst>
        </pc:spChg>
      </pc:sldChg>
      <pc:sldChg chg="modSp add ord">
        <pc:chgData name="Arturo Hoffstadt" userId="d3cc6e43-6f73-40a6-9369-a3655fc574df" providerId="ADAL" clId="{921BA373-109D-4380-99A9-483E5E514016}" dt="2020-02-12T07:36:44.614" v="7294"/>
        <pc:sldMkLst>
          <pc:docMk/>
          <pc:sldMk cId="849165493" sldId="274"/>
        </pc:sldMkLst>
        <pc:spChg chg="mod">
          <ac:chgData name="Arturo Hoffstadt" userId="d3cc6e43-6f73-40a6-9369-a3655fc574df" providerId="ADAL" clId="{921BA373-109D-4380-99A9-483E5E514016}" dt="2020-02-12T07:30:55.915" v="7186" actId="20577"/>
          <ac:spMkLst>
            <pc:docMk/>
            <pc:sldMk cId="849165493" sldId="274"/>
            <ac:spMk id="4" creationId="{6491264F-BE96-47D7-9782-30EF48728EF8}"/>
          </ac:spMkLst>
        </pc:spChg>
        <pc:spChg chg="mod">
          <ac:chgData name="Arturo Hoffstadt" userId="d3cc6e43-6f73-40a6-9369-a3655fc574df" providerId="ADAL" clId="{921BA373-109D-4380-99A9-483E5E514016}" dt="2020-02-11T16:00:26.904" v="6348" actId="20577"/>
          <ac:spMkLst>
            <pc:docMk/>
            <pc:sldMk cId="849165493" sldId="274"/>
            <ac:spMk id="5" creationId="{802AB7A8-1EFA-4381-A644-2EEFE8A15D84}"/>
          </ac:spMkLst>
        </pc:spChg>
      </pc:sldChg>
      <pc:sldChg chg="modSp add ord">
        <pc:chgData name="Arturo Hoffstadt" userId="d3cc6e43-6f73-40a6-9369-a3655fc574df" providerId="ADAL" clId="{921BA373-109D-4380-99A9-483E5E514016}" dt="2020-02-12T20:52:48.718" v="15384" actId="20577"/>
        <pc:sldMkLst>
          <pc:docMk/>
          <pc:sldMk cId="3175323813" sldId="275"/>
        </pc:sldMkLst>
        <pc:spChg chg="mod">
          <ac:chgData name="Arturo Hoffstadt" userId="d3cc6e43-6f73-40a6-9369-a3655fc574df" providerId="ADAL" clId="{921BA373-109D-4380-99A9-483E5E514016}" dt="2020-02-12T20:52:48.718" v="15384" actId="20577"/>
          <ac:spMkLst>
            <pc:docMk/>
            <pc:sldMk cId="3175323813" sldId="275"/>
            <ac:spMk id="4" creationId="{AC22DBC8-DB2F-447D-BADC-B50AC4A16264}"/>
          </ac:spMkLst>
        </pc:spChg>
        <pc:spChg chg="mod">
          <ac:chgData name="Arturo Hoffstadt" userId="d3cc6e43-6f73-40a6-9369-a3655fc574df" providerId="ADAL" clId="{921BA373-109D-4380-99A9-483E5E514016}" dt="2020-02-11T16:00:30.640" v="6357" actId="20577"/>
          <ac:spMkLst>
            <pc:docMk/>
            <pc:sldMk cId="3175323813" sldId="275"/>
            <ac:spMk id="5" creationId="{A06F74FB-3BB8-4A9A-8E72-829C4DB3F69F}"/>
          </ac:spMkLst>
        </pc:spChg>
      </pc:sldChg>
      <pc:sldChg chg="addSp delSp modSp add ord">
        <pc:chgData name="Arturo Hoffstadt" userId="d3cc6e43-6f73-40a6-9369-a3655fc574df" providerId="ADAL" clId="{921BA373-109D-4380-99A9-483E5E514016}" dt="2020-02-12T07:36:44.614" v="7294"/>
        <pc:sldMkLst>
          <pc:docMk/>
          <pc:sldMk cId="3402108382" sldId="276"/>
        </pc:sldMkLst>
        <pc:spChg chg="mod">
          <ac:chgData name="Arturo Hoffstadt" userId="d3cc6e43-6f73-40a6-9369-a3655fc574df" providerId="ADAL" clId="{921BA373-109D-4380-99A9-483E5E514016}" dt="2020-02-11T22:22:19.867" v="7077" actId="20577"/>
          <ac:spMkLst>
            <pc:docMk/>
            <pc:sldMk cId="3402108382" sldId="276"/>
            <ac:spMk id="4" creationId="{9E3942FA-C408-4EB1-8ABE-D2708C1F2113}"/>
          </ac:spMkLst>
        </pc:spChg>
        <pc:spChg chg="mod">
          <ac:chgData name="Arturo Hoffstadt" userId="d3cc6e43-6f73-40a6-9369-a3655fc574df" providerId="ADAL" clId="{921BA373-109D-4380-99A9-483E5E514016}" dt="2020-02-11T16:00:16.695" v="6330" actId="27636"/>
          <ac:spMkLst>
            <pc:docMk/>
            <pc:sldMk cId="3402108382" sldId="276"/>
            <ac:spMk id="5" creationId="{64607DAA-B5D2-4CC6-B140-234C0B1FA6AB}"/>
          </ac:spMkLst>
        </pc:spChg>
        <pc:grpChg chg="add del">
          <ac:chgData name="Arturo Hoffstadt" userId="d3cc6e43-6f73-40a6-9369-a3655fc574df" providerId="ADAL" clId="{921BA373-109D-4380-99A9-483E5E514016}" dt="2020-02-11T15:56:57.550" v="5890" actId="478"/>
          <ac:grpSpMkLst>
            <pc:docMk/>
            <pc:sldMk cId="3402108382" sldId="276"/>
            <ac:grpSpMk id="6" creationId="{5F2795D7-98D3-4C35-BDAD-65BFFFEC6B83}"/>
          </ac:grpSpMkLst>
        </pc:grpChg>
      </pc:sldChg>
      <pc:sldChg chg="modSp add ord">
        <pc:chgData name="Arturo Hoffstadt" userId="d3cc6e43-6f73-40a6-9369-a3655fc574df" providerId="ADAL" clId="{921BA373-109D-4380-99A9-483E5E514016}" dt="2020-02-12T07:36:44.614" v="7294"/>
        <pc:sldMkLst>
          <pc:docMk/>
          <pc:sldMk cId="3412078341" sldId="277"/>
        </pc:sldMkLst>
        <pc:spChg chg="mod">
          <ac:chgData name="Arturo Hoffstadt" userId="d3cc6e43-6f73-40a6-9369-a3655fc574df" providerId="ADAL" clId="{921BA373-109D-4380-99A9-483E5E514016}" dt="2020-02-11T21:48:33.466" v="6951" actId="20577"/>
          <ac:spMkLst>
            <pc:docMk/>
            <pc:sldMk cId="3412078341" sldId="277"/>
            <ac:spMk id="5" creationId="{41E8CC74-8982-4A73-AC7B-5F3BBA594212}"/>
          </ac:spMkLst>
        </pc:spChg>
        <pc:spChg chg="mod">
          <ac:chgData name="Arturo Hoffstadt" userId="d3cc6e43-6f73-40a6-9369-a3655fc574df" providerId="ADAL" clId="{921BA373-109D-4380-99A9-483E5E514016}" dt="2020-02-11T21:59:29.094" v="7006" actId="20577"/>
          <ac:spMkLst>
            <pc:docMk/>
            <pc:sldMk cId="3412078341" sldId="277"/>
            <ac:spMk id="9" creationId="{0A950093-B166-4A71-898F-BEA8B8D7473A}"/>
          </ac:spMkLst>
        </pc:spChg>
        <pc:spChg chg="mod">
          <ac:chgData name="Arturo Hoffstadt" userId="d3cc6e43-6f73-40a6-9369-a3655fc574df" providerId="ADAL" clId="{921BA373-109D-4380-99A9-483E5E514016}" dt="2020-02-11T22:03:40.564" v="7063" actId="20577"/>
          <ac:spMkLst>
            <pc:docMk/>
            <pc:sldMk cId="3412078341" sldId="277"/>
            <ac:spMk id="10" creationId="{5AED7F08-7A1A-422B-9666-CBA9FD1D10C6}"/>
          </ac:spMkLst>
        </pc:spChg>
        <pc:spChg chg="mod">
          <ac:chgData name="Arturo Hoffstadt" userId="d3cc6e43-6f73-40a6-9369-a3655fc574df" providerId="ADAL" clId="{921BA373-109D-4380-99A9-483E5E514016}" dt="2020-02-11T22:03:57.621" v="7070" actId="20577"/>
          <ac:spMkLst>
            <pc:docMk/>
            <pc:sldMk cId="3412078341" sldId="277"/>
            <ac:spMk id="11" creationId="{0FF6ADE4-320B-430A-AD1D-C0DE2F46C951}"/>
          </ac:spMkLst>
        </pc:spChg>
        <pc:spChg chg="mod">
          <ac:chgData name="Arturo Hoffstadt" userId="d3cc6e43-6f73-40a6-9369-a3655fc574df" providerId="ADAL" clId="{921BA373-109D-4380-99A9-483E5E514016}" dt="2020-02-11T21:59:19.946" v="6999" actId="20577"/>
          <ac:spMkLst>
            <pc:docMk/>
            <pc:sldMk cId="3412078341" sldId="277"/>
            <ac:spMk id="13" creationId="{379ADC9F-37A3-4F68-B254-DBDE316AD493}"/>
          </ac:spMkLst>
        </pc:spChg>
        <pc:graphicFrameChg chg="mod">
          <ac:chgData name="Arturo Hoffstadt" userId="d3cc6e43-6f73-40a6-9369-a3655fc574df" providerId="ADAL" clId="{921BA373-109D-4380-99A9-483E5E514016}" dt="2020-02-11T22:03:23.903" v="7056"/>
          <ac:graphicFrameMkLst>
            <pc:docMk/>
            <pc:sldMk cId="3412078341" sldId="277"/>
            <ac:graphicFrameMk id="8" creationId="{76B77941-8D7A-450B-B961-555F1FD60E9E}"/>
          </ac:graphicFrameMkLst>
        </pc:graphicFrameChg>
      </pc:sldChg>
      <pc:sldChg chg="addSp delSp modSp add">
        <pc:chgData name="Arturo Hoffstadt" userId="d3cc6e43-6f73-40a6-9369-a3655fc574df" providerId="ADAL" clId="{921BA373-109D-4380-99A9-483E5E514016}" dt="2020-02-12T08:00:53.478" v="8718"/>
        <pc:sldMkLst>
          <pc:docMk/>
          <pc:sldMk cId="2588425136" sldId="278"/>
        </pc:sldMkLst>
        <pc:spChg chg="del">
          <ac:chgData name="Arturo Hoffstadt" userId="d3cc6e43-6f73-40a6-9369-a3655fc574df" providerId="ADAL" clId="{921BA373-109D-4380-99A9-483E5E514016}" dt="2020-02-12T07:34:14.603" v="7188"/>
          <ac:spMkLst>
            <pc:docMk/>
            <pc:sldMk cId="2588425136" sldId="278"/>
            <ac:spMk id="4" creationId="{832DB267-0E70-4FAC-B2E6-C17494A8DC97}"/>
          </ac:spMkLst>
        </pc:spChg>
        <pc:spChg chg="del">
          <ac:chgData name="Arturo Hoffstadt" userId="d3cc6e43-6f73-40a6-9369-a3655fc574df" providerId="ADAL" clId="{921BA373-109D-4380-99A9-483E5E514016}" dt="2020-02-12T07:34:14.603" v="7188"/>
          <ac:spMkLst>
            <pc:docMk/>
            <pc:sldMk cId="2588425136" sldId="278"/>
            <ac:spMk id="5" creationId="{1C1ABB8B-4828-44AF-8AEC-E6F1A1675AD8}"/>
          </ac:spMkLst>
        </pc:spChg>
        <pc:spChg chg="add del mod">
          <ac:chgData name="Arturo Hoffstadt" userId="d3cc6e43-6f73-40a6-9369-a3655fc574df" providerId="ADAL" clId="{921BA373-109D-4380-99A9-483E5E514016}" dt="2020-02-12T07:34:16.064" v="7189"/>
          <ac:spMkLst>
            <pc:docMk/>
            <pc:sldMk cId="2588425136" sldId="278"/>
            <ac:spMk id="6" creationId="{C152D6BB-A7F1-4256-99E0-E6C3B69D3E34}"/>
          </ac:spMkLst>
        </pc:spChg>
        <pc:spChg chg="add del mod">
          <ac:chgData name="Arturo Hoffstadt" userId="d3cc6e43-6f73-40a6-9369-a3655fc574df" providerId="ADAL" clId="{921BA373-109D-4380-99A9-483E5E514016}" dt="2020-02-12T07:34:16.064" v="7189"/>
          <ac:spMkLst>
            <pc:docMk/>
            <pc:sldMk cId="2588425136" sldId="278"/>
            <ac:spMk id="7" creationId="{FC49BC76-1E25-4014-82F7-E4287FF83C50}"/>
          </ac:spMkLst>
        </pc:spChg>
        <pc:spChg chg="add mod">
          <ac:chgData name="Arturo Hoffstadt" userId="d3cc6e43-6f73-40a6-9369-a3655fc574df" providerId="ADAL" clId="{921BA373-109D-4380-99A9-483E5E514016}" dt="2020-02-12T07:34:25.772" v="7195" actId="20577"/>
          <ac:spMkLst>
            <pc:docMk/>
            <pc:sldMk cId="2588425136" sldId="278"/>
            <ac:spMk id="8" creationId="{BF83C77C-4726-4337-AD17-9E77A25F2BE8}"/>
          </ac:spMkLst>
        </pc:spChg>
        <pc:spChg chg="add mod">
          <ac:chgData name="Arturo Hoffstadt" userId="d3cc6e43-6f73-40a6-9369-a3655fc574df" providerId="ADAL" clId="{921BA373-109D-4380-99A9-483E5E514016}" dt="2020-02-12T08:00:53.478" v="8718"/>
          <ac:spMkLst>
            <pc:docMk/>
            <pc:sldMk cId="2588425136" sldId="278"/>
            <ac:spMk id="9" creationId="{1407DB06-7F32-44A1-97F9-777E7805AC17}"/>
          </ac:spMkLst>
        </pc:spChg>
      </pc:sldChg>
      <pc:sldChg chg="add ord">
        <pc:chgData name="Arturo Hoffstadt" userId="d3cc6e43-6f73-40a6-9369-a3655fc574df" providerId="ADAL" clId="{921BA373-109D-4380-99A9-483E5E514016}" dt="2020-02-12T07:35:37.113" v="7277"/>
        <pc:sldMkLst>
          <pc:docMk/>
          <pc:sldMk cId="3643265582" sldId="279"/>
        </pc:sldMkLst>
      </pc:sldChg>
      <pc:sldChg chg="modSp add ord">
        <pc:chgData name="Arturo Hoffstadt" userId="d3cc6e43-6f73-40a6-9369-a3655fc574df" providerId="ADAL" clId="{921BA373-109D-4380-99A9-483E5E514016}" dt="2020-02-12T20:51:26.965" v="15150" actId="20577"/>
        <pc:sldMkLst>
          <pc:docMk/>
          <pc:sldMk cId="2100835199" sldId="280"/>
        </pc:sldMkLst>
        <pc:spChg chg="mod">
          <ac:chgData name="Arturo Hoffstadt" userId="d3cc6e43-6f73-40a6-9369-a3655fc574df" providerId="ADAL" clId="{921BA373-109D-4380-99A9-483E5E514016}" dt="2020-02-12T20:51:26.965" v="15150" actId="20577"/>
          <ac:spMkLst>
            <pc:docMk/>
            <pc:sldMk cId="2100835199" sldId="280"/>
            <ac:spMk id="8" creationId="{BF83C77C-4726-4337-AD17-9E77A25F2BE8}"/>
          </ac:spMkLst>
        </pc:spChg>
      </pc:sldChg>
      <pc:sldChg chg="addSp modSp add">
        <pc:chgData name="Arturo Hoffstadt" userId="d3cc6e43-6f73-40a6-9369-a3655fc574df" providerId="ADAL" clId="{921BA373-109D-4380-99A9-483E5E514016}" dt="2020-02-13T07:47:20.738" v="17948"/>
        <pc:sldMkLst>
          <pc:docMk/>
          <pc:sldMk cId="745563240" sldId="281"/>
        </pc:sldMkLst>
        <pc:spChg chg="add mod">
          <ac:chgData name="Arturo Hoffstadt" userId="d3cc6e43-6f73-40a6-9369-a3655fc574df" providerId="ADAL" clId="{921BA373-109D-4380-99A9-483E5E514016}" dt="2020-02-13T07:47:20.738" v="17948"/>
          <ac:spMkLst>
            <pc:docMk/>
            <pc:sldMk cId="745563240" sldId="281"/>
            <ac:spMk id="4" creationId="{AFF00365-C85A-44F2-922B-5CA5E1F99E27}"/>
          </ac:spMkLst>
        </pc:spChg>
        <pc:picChg chg="mod modCrop">
          <ac:chgData name="Arturo Hoffstadt" userId="d3cc6e43-6f73-40a6-9369-a3655fc574df" providerId="ADAL" clId="{921BA373-109D-4380-99A9-483E5E514016}" dt="2020-02-12T07:45:13.677" v="7858" actId="732"/>
          <ac:picMkLst>
            <pc:docMk/>
            <pc:sldMk cId="745563240" sldId="281"/>
            <ac:picMk id="7" creationId="{17173A3B-E874-46A0-BDFB-6266C04A18E5}"/>
          </ac:picMkLst>
        </pc:picChg>
      </pc:sldChg>
      <pc:sldChg chg="modSp add del ord">
        <pc:chgData name="Arturo Hoffstadt" userId="d3cc6e43-6f73-40a6-9369-a3655fc574df" providerId="ADAL" clId="{921BA373-109D-4380-99A9-483E5E514016}" dt="2020-02-13T07:47:14.406" v="17944" actId="2696"/>
        <pc:sldMkLst>
          <pc:docMk/>
          <pc:sldMk cId="3696661295" sldId="282"/>
        </pc:sldMkLst>
        <pc:spChg chg="mod">
          <ac:chgData name="Arturo Hoffstadt" userId="d3cc6e43-6f73-40a6-9369-a3655fc574df" providerId="ADAL" clId="{921BA373-109D-4380-99A9-483E5E514016}" dt="2020-02-13T07:47:12.688" v="17943"/>
          <ac:spMkLst>
            <pc:docMk/>
            <pc:sldMk cId="3696661295" sldId="282"/>
            <ac:spMk id="4" creationId="{AFF00365-C85A-44F2-922B-5CA5E1F99E27}"/>
          </ac:spMkLst>
        </pc:spChg>
        <pc:picChg chg="mod modCrop">
          <ac:chgData name="Arturo Hoffstadt" userId="d3cc6e43-6f73-40a6-9369-a3655fc574df" providerId="ADAL" clId="{921BA373-109D-4380-99A9-483E5E514016}" dt="2020-02-12T07:42:46.513" v="7814" actId="732"/>
          <ac:picMkLst>
            <pc:docMk/>
            <pc:sldMk cId="3696661295" sldId="282"/>
            <ac:picMk id="7" creationId="{17173A3B-E874-46A0-BDFB-6266C04A18E5}"/>
          </ac:picMkLst>
        </pc:picChg>
      </pc:sldChg>
      <pc:sldChg chg="modSp add ord">
        <pc:chgData name="Arturo Hoffstadt" userId="d3cc6e43-6f73-40a6-9369-a3655fc574df" providerId="ADAL" clId="{921BA373-109D-4380-99A9-483E5E514016}" dt="2020-02-13T07:47:40.498" v="17950" actId="1038"/>
        <pc:sldMkLst>
          <pc:docMk/>
          <pc:sldMk cId="1846665931" sldId="283"/>
        </pc:sldMkLst>
        <pc:picChg chg="mod">
          <ac:chgData name="Arturo Hoffstadt" userId="d3cc6e43-6f73-40a6-9369-a3655fc574df" providerId="ADAL" clId="{921BA373-109D-4380-99A9-483E5E514016}" dt="2020-02-13T07:47:40.498" v="17950" actId="1038"/>
          <ac:picMkLst>
            <pc:docMk/>
            <pc:sldMk cId="1846665931" sldId="283"/>
            <ac:picMk id="7" creationId="{17173A3B-E874-46A0-BDFB-6266C04A18E5}"/>
          </ac:picMkLst>
        </pc:picChg>
      </pc:sldChg>
      <pc:sldChg chg="modSp add del">
        <pc:chgData name="Arturo Hoffstadt" userId="d3cc6e43-6f73-40a6-9369-a3655fc574df" providerId="ADAL" clId="{921BA373-109D-4380-99A9-483E5E514016}" dt="2020-02-12T07:58:14.077" v="8713" actId="2696"/>
        <pc:sldMkLst>
          <pc:docMk/>
          <pc:sldMk cId="2815368447" sldId="284"/>
        </pc:sldMkLst>
        <pc:spChg chg="mod">
          <ac:chgData name="Arturo Hoffstadt" userId="d3cc6e43-6f73-40a6-9369-a3655fc574df" providerId="ADAL" clId="{921BA373-109D-4380-99A9-483E5E514016}" dt="2020-02-12T07:58:10.923" v="8711"/>
          <ac:spMkLst>
            <pc:docMk/>
            <pc:sldMk cId="2815368447" sldId="284"/>
            <ac:spMk id="2" creationId="{9FB1A578-E9A5-43DE-B62D-215083DD0377}"/>
          </ac:spMkLst>
        </pc:spChg>
      </pc:sldChg>
      <pc:sldChg chg="addSp delSp modSp add">
        <pc:chgData name="Arturo Hoffstadt" userId="d3cc6e43-6f73-40a6-9369-a3655fc574df" providerId="ADAL" clId="{921BA373-109D-4380-99A9-483E5E514016}" dt="2020-02-13T07:40:45.029" v="17854" actId="20577"/>
        <pc:sldMkLst>
          <pc:docMk/>
          <pc:sldMk cId="2685027249" sldId="285"/>
        </pc:sldMkLst>
        <pc:spChg chg="del">
          <ac:chgData name="Arturo Hoffstadt" userId="d3cc6e43-6f73-40a6-9369-a3655fc574df" providerId="ADAL" clId="{921BA373-109D-4380-99A9-483E5E514016}" dt="2020-02-12T07:51:41.763" v="8132"/>
          <ac:spMkLst>
            <pc:docMk/>
            <pc:sldMk cId="2685027249" sldId="285"/>
            <ac:spMk id="2" creationId="{EE3873B1-62C1-45EB-BA99-24592CF69A1C}"/>
          </ac:spMkLst>
        </pc:spChg>
        <pc:spChg chg="del">
          <ac:chgData name="Arturo Hoffstadt" userId="d3cc6e43-6f73-40a6-9369-a3655fc574df" providerId="ADAL" clId="{921BA373-109D-4380-99A9-483E5E514016}" dt="2020-02-12T07:51:41.763" v="8132"/>
          <ac:spMkLst>
            <pc:docMk/>
            <pc:sldMk cId="2685027249" sldId="285"/>
            <ac:spMk id="3" creationId="{F7D9ADC0-F9F8-4741-9AEC-1A8F453D9F70}"/>
          </ac:spMkLst>
        </pc:spChg>
        <pc:spChg chg="add del mod">
          <ac:chgData name="Arturo Hoffstadt" userId="d3cc6e43-6f73-40a6-9369-a3655fc574df" providerId="ADAL" clId="{921BA373-109D-4380-99A9-483E5E514016}" dt="2020-02-12T07:51:46.217" v="8133"/>
          <ac:spMkLst>
            <pc:docMk/>
            <pc:sldMk cId="2685027249" sldId="285"/>
            <ac:spMk id="6" creationId="{A8F7BC8C-DAE2-40B0-8D99-496D99E36761}"/>
          </ac:spMkLst>
        </pc:spChg>
        <pc:spChg chg="add del mod">
          <ac:chgData name="Arturo Hoffstadt" userId="d3cc6e43-6f73-40a6-9369-a3655fc574df" providerId="ADAL" clId="{921BA373-109D-4380-99A9-483E5E514016}" dt="2020-02-12T07:51:46.217" v="8133"/>
          <ac:spMkLst>
            <pc:docMk/>
            <pc:sldMk cId="2685027249" sldId="285"/>
            <ac:spMk id="7" creationId="{E692D698-13F7-422F-A888-5FEFD1746D68}"/>
          </ac:spMkLst>
        </pc:spChg>
        <pc:spChg chg="add del mod">
          <ac:chgData name="Arturo Hoffstadt" userId="d3cc6e43-6f73-40a6-9369-a3655fc574df" providerId="ADAL" clId="{921BA373-109D-4380-99A9-483E5E514016}" dt="2020-02-12T07:51:46.217" v="8133"/>
          <ac:spMkLst>
            <pc:docMk/>
            <pc:sldMk cId="2685027249" sldId="285"/>
            <ac:spMk id="8" creationId="{B9AE7F47-C927-4AD9-BA47-AED236B967E5}"/>
          </ac:spMkLst>
        </pc:spChg>
        <pc:spChg chg="add mod">
          <ac:chgData name="Arturo Hoffstadt" userId="d3cc6e43-6f73-40a6-9369-a3655fc574df" providerId="ADAL" clId="{921BA373-109D-4380-99A9-483E5E514016}" dt="2020-02-12T07:58:17.497" v="8715"/>
          <ac:spMkLst>
            <pc:docMk/>
            <pc:sldMk cId="2685027249" sldId="285"/>
            <ac:spMk id="9" creationId="{55FD6CF1-0A92-4420-9803-873DA4114AD4}"/>
          </ac:spMkLst>
        </pc:spChg>
        <pc:spChg chg="add mod">
          <ac:chgData name="Arturo Hoffstadt" userId="d3cc6e43-6f73-40a6-9369-a3655fc574df" providerId="ADAL" clId="{921BA373-109D-4380-99A9-483E5E514016}" dt="2020-02-13T07:40:45.029" v="17854" actId="20577"/>
          <ac:spMkLst>
            <pc:docMk/>
            <pc:sldMk cId="2685027249" sldId="285"/>
            <ac:spMk id="10" creationId="{2B741F84-C24F-44C6-80A5-23B4A0F2F3AA}"/>
          </ac:spMkLst>
        </pc:spChg>
      </pc:sldChg>
      <pc:sldChg chg="add del">
        <pc:chgData name="Arturo Hoffstadt" userId="d3cc6e43-6f73-40a6-9369-a3655fc574df" providerId="ADAL" clId="{921BA373-109D-4380-99A9-483E5E514016}" dt="2020-02-12T07:58:15.927" v="8714" actId="2696"/>
        <pc:sldMkLst>
          <pc:docMk/>
          <pc:sldMk cId="3154221839" sldId="286"/>
        </pc:sldMkLst>
      </pc:sldChg>
      <pc:sldChg chg="modSp add del">
        <pc:chgData name="Arturo Hoffstadt" userId="d3cc6e43-6f73-40a6-9369-a3655fc574df" providerId="ADAL" clId="{921BA373-109D-4380-99A9-483E5E514016}" dt="2020-02-12T22:53:07.433" v="16199" actId="2696"/>
        <pc:sldMkLst>
          <pc:docMk/>
          <pc:sldMk cId="3446015594" sldId="286"/>
        </pc:sldMkLst>
        <pc:spChg chg="mod">
          <ac:chgData name="Arturo Hoffstadt" userId="d3cc6e43-6f73-40a6-9369-a3655fc574df" providerId="ADAL" clId="{921BA373-109D-4380-99A9-483E5E514016}" dt="2020-02-12T22:53:05.055" v="16198"/>
          <ac:spMkLst>
            <pc:docMk/>
            <pc:sldMk cId="3446015594" sldId="286"/>
            <ac:spMk id="10" creationId="{2B741F84-C24F-44C6-80A5-23B4A0F2F3AA}"/>
          </ac:spMkLst>
        </pc:spChg>
      </pc:sldChg>
      <pc:sldChg chg="addSp delSp modSp add ord">
        <pc:chgData name="Arturo Hoffstadt" userId="d3cc6e43-6f73-40a6-9369-a3655fc574df" providerId="ADAL" clId="{921BA373-109D-4380-99A9-483E5E514016}" dt="2020-02-13T08:25:22.986" v="18023"/>
        <pc:sldMkLst>
          <pc:docMk/>
          <pc:sldMk cId="3890839211" sldId="287"/>
        </pc:sldMkLst>
        <pc:spChg chg="del">
          <ac:chgData name="Arturo Hoffstadt" userId="d3cc6e43-6f73-40a6-9369-a3655fc574df" providerId="ADAL" clId="{921BA373-109D-4380-99A9-483E5E514016}" dt="2020-02-12T08:53:31.384" v="8797" actId="478"/>
          <ac:spMkLst>
            <pc:docMk/>
            <pc:sldMk cId="3890839211" sldId="287"/>
            <ac:spMk id="4" creationId="{2432353F-3D57-4922-B737-FEC535DF6162}"/>
          </ac:spMkLst>
        </pc:spChg>
        <pc:spChg chg="mod">
          <ac:chgData name="Arturo Hoffstadt" userId="d3cc6e43-6f73-40a6-9369-a3655fc574df" providerId="ADAL" clId="{921BA373-109D-4380-99A9-483E5E514016}" dt="2020-02-12T16:20:31.312" v="14475" actId="20577"/>
          <ac:spMkLst>
            <pc:docMk/>
            <pc:sldMk cId="3890839211" sldId="287"/>
            <ac:spMk id="5" creationId="{534375BD-64F1-4979-A35D-94E01C3662A4}"/>
          </ac:spMkLst>
        </pc:spChg>
        <pc:spChg chg="add del mod">
          <ac:chgData name="Arturo Hoffstadt" userId="d3cc6e43-6f73-40a6-9369-a3655fc574df" providerId="ADAL" clId="{921BA373-109D-4380-99A9-483E5E514016}" dt="2020-02-12T11:45:40.386" v="8956"/>
          <ac:spMkLst>
            <pc:docMk/>
            <pc:sldMk cId="3890839211" sldId="287"/>
            <ac:spMk id="8" creationId="{F7733E5E-FC1E-48FD-81B5-A738810D0338}"/>
          </ac:spMkLst>
        </pc:spChg>
        <pc:spChg chg="add mod">
          <ac:chgData name="Arturo Hoffstadt" userId="d3cc6e43-6f73-40a6-9369-a3655fc574df" providerId="ADAL" clId="{921BA373-109D-4380-99A9-483E5E514016}" dt="2020-02-12T12:28:13.960" v="9061" actId="1076"/>
          <ac:spMkLst>
            <pc:docMk/>
            <pc:sldMk cId="3890839211" sldId="287"/>
            <ac:spMk id="9" creationId="{279959C5-1AD2-4EFB-915D-3F46E6EA2B34}"/>
          </ac:spMkLst>
        </pc:spChg>
        <pc:spChg chg="add del mod">
          <ac:chgData name="Arturo Hoffstadt" userId="d3cc6e43-6f73-40a6-9369-a3655fc574df" providerId="ADAL" clId="{921BA373-109D-4380-99A9-483E5E514016}" dt="2020-02-12T12:28:09.088" v="9060" actId="478"/>
          <ac:spMkLst>
            <pc:docMk/>
            <pc:sldMk cId="3890839211" sldId="287"/>
            <ac:spMk id="10" creationId="{E4CC35F3-0026-413E-A6A0-346C12FAB4CF}"/>
          </ac:spMkLst>
        </pc:spChg>
        <pc:spChg chg="add mod">
          <ac:chgData name="Arturo Hoffstadt" userId="d3cc6e43-6f73-40a6-9369-a3655fc574df" providerId="ADAL" clId="{921BA373-109D-4380-99A9-483E5E514016}" dt="2020-02-12T12:27:29.528" v="9038" actId="1076"/>
          <ac:spMkLst>
            <pc:docMk/>
            <pc:sldMk cId="3890839211" sldId="287"/>
            <ac:spMk id="11" creationId="{03A19AFF-22CA-4286-984C-05E54D463F41}"/>
          </ac:spMkLst>
        </pc:spChg>
        <pc:spChg chg="add mod">
          <ac:chgData name="Arturo Hoffstadt" userId="d3cc6e43-6f73-40a6-9369-a3655fc574df" providerId="ADAL" clId="{921BA373-109D-4380-99A9-483E5E514016}" dt="2020-02-12T12:27:29.528" v="9038" actId="1076"/>
          <ac:spMkLst>
            <pc:docMk/>
            <pc:sldMk cId="3890839211" sldId="287"/>
            <ac:spMk id="12" creationId="{7EB9F7FD-B113-4507-8D13-0C0B7D9C7A38}"/>
          </ac:spMkLst>
        </pc:spChg>
        <pc:spChg chg="add mod">
          <ac:chgData name="Arturo Hoffstadt" userId="d3cc6e43-6f73-40a6-9369-a3655fc574df" providerId="ADAL" clId="{921BA373-109D-4380-99A9-483E5E514016}" dt="2020-02-12T12:27:29.528" v="9038" actId="1076"/>
          <ac:spMkLst>
            <pc:docMk/>
            <pc:sldMk cId="3890839211" sldId="287"/>
            <ac:spMk id="13" creationId="{A1C32F47-46CE-49F6-A774-1D6658008113}"/>
          </ac:spMkLst>
        </pc:spChg>
        <pc:spChg chg="add mod">
          <ac:chgData name="Arturo Hoffstadt" userId="d3cc6e43-6f73-40a6-9369-a3655fc574df" providerId="ADAL" clId="{921BA373-109D-4380-99A9-483E5E514016}" dt="2020-02-12T12:27:29.528" v="9038" actId="1076"/>
          <ac:spMkLst>
            <pc:docMk/>
            <pc:sldMk cId="3890839211" sldId="287"/>
            <ac:spMk id="14" creationId="{31EAF8B6-F141-4F64-80AC-DCD71EB496C1}"/>
          </ac:spMkLst>
        </pc:spChg>
        <pc:spChg chg="add del mod">
          <ac:chgData name="Arturo Hoffstadt" userId="d3cc6e43-6f73-40a6-9369-a3655fc574df" providerId="ADAL" clId="{921BA373-109D-4380-99A9-483E5E514016}" dt="2020-02-12T11:45:12.099" v="8942" actId="478"/>
          <ac:spMkLst>
            <pc:docMk/>
            <pc:sldMk cId="3890839211" sldId="287"/>
            <ac:spMk id="15" creationId="{845CFE22-7F95-4891-8F80-E7413A450BE4}"/>
          </ac:spMkLst>
        </pc:spChg>
        <pc:spChg chg="add mod">
          <ac:chgData name="Arturo Hoffstadt" userId="d3cc6e43-6f73-40a6-9369-a3655fc574df" providerId="ADAL" clId="{921BA373-109D-4380-99A9-483E5E514016}" dt="2020-02-12T12:27:37.239" v="9040" actId="1076"/>
          <ac:spMkLst>
            <pc:docMk/>
            <pc:sldMk cId="3890839211" sldId="287"/>
            <ac:spMk id="16" creationId="{256CD86F-F350-4A91-A0E8-BA9DD998B41C}"/>
          </ac:spMkLst>
        </pc:spChg>
        <pc:spChg chg="add mod">
          <ac:chgData name="Arturo Hoffstadt" userId="d3cc6e43-6f73-40a6-9369-a3655fc574df" providerId="ADAL" clId="{921BA373-109D-4380-99A9-483E5E514016}" dt="2020-02-12T12:27:29.528" v="9038" actId="1076"/>
          <ac:spMkLst>
            <pc:docMk/>
            <pc:sldMk cId="3890839211" sldId="287"/>
            <ac:spMk id="17" creationId="{242D372B-A4C3-47B8-8353-6ACE1FF583FA}"/>
          </ac:spMkLst>
        </pc:spChg>
        <pc:spChg chg="add mod">
          <ac:chgData name="Arturo Hoffstadt" userId="d3cc6e43-6f73-40a6-9369-a3655fc574df" providerId="ADAL" clId="{921BA373-109D-4380-99A9-483E5E514016}" dt="2020-02-12T12:27:29.528" v="9038" actId="1076"/>
          <ac:spMkLst>
            <pc:docMk/>
            <pc:sldMk cId="3890839211" sldId="287"/>
            <ac:spMk id="18" creationId="{42EB8C2D-0C4A-42F3-8EE0-B87E4D55E148}"/>
          </ac:spMkLst>
        </pc:spChg>
        <pc:spChg chg="add mod">
          <ac:chgData name="Arturo Hoffstadt" userId="d3cc6e43-6f73-40a6-9369-a3655fc574df" providerId="ADAL" clId="{921BA373-109D-4380-99A9-483E5E514016}" dt="2020-02-12T12:36:27.713" v="9387" actId="20577"/>
          <ac:spMkLst>
            <pc:docMk/>
            <pc:sldMk cId="3890839211" sldId="287"/>
            <ac:spMk id="40" creationId="{6FA31104-BD17-453F-8B08-14679235B2AD}"/>
          </ac:spMkLst>
        </pc:spChg>
        <pc:spChg chg="add mod">
          <ac:chgData name="Arturo Hoffstadt" userId="d3cc6e43-6f73-40a6-9369-a3655fc574df" providerId="ADAL" clId="{921BA373-109D-4380-99A9-483E5E514016}" dt="2020-02-12T12:27:45.977" v="9044" actId="571"/>
          <ac:spMkLst>
            <pc:docMk/>
            <pc:sldMk cId="3890839211" sldId="287"/>
            <ac:spMk id="45" creationId="{BD056E8A-D442-4E65-B450-D643C922F4F8}"/>
          </ac:spMkLst>
        </pc:spChg>
        <pc:spChg chg="add mod">
          <ac:chgData name="Arturo Hoffstadt" userId="d3cc6e43-6f73-40a6-9369-a3655fc574df" providerId="ADAL" clId="{921BA373-109D-4380-99A9-483E5E514016}" dt="2020-02-12T12:28:13.960" v="9061" actId="1076"/>
          <ac:spMkLst>
            <pc:docMk/>
            <pc:sldMk cId="3890839211" sldId="287"/>
            <ac:spMk id="46" creationId="{ACD2EF48-5BDA-47EB-893C-47CA145136C6}"/>
          </ac:spMkLst>
        </pc:spChg>
        <pc:spChg chg="add mod">
          <ac:chgData name="Arturo Hoffstadt" userId="d3cc6e43-6f73-40a6-9369-a3655fc574df" providerId="ADAL" clId="{921BA373-109D-4380-99A9-483E5E514016}" dt="2020-02-12T12:32:00.275" v="9100" actId="1076"/>
          <ac:spMkLst>
            <pc:docMk/>
            <pc:sldMk cId="3890839211" sldId="287"/>
            <ac:spMk id="47" creationId="{CFEBA1C2-7E23-40D3-BD79-F7A304EAE8F4}"/>
          </ac:spMkLst>
        </pc:spChg>
        <pc:picChg chg="add del mod">
          <ac:chgData name="Arturo Hoffstadt" userId="d3cc6e43-6f73-40a6-9369-a3655fc574df" providerId="ADAL" clId="{921BA373-109D-4380-99A9-483E5E514016}" dt="2020-02-12T11:41:14.116" v="8798" actId="478"/>
          <ac:picMkLst>
            <pc:docMk/>
            <pc:sldMk cId="3890839211" sldId="287"/>
            <ac:picMk id="6" creationId="{2E3E8F13-576D-462C-A364-117C0B8429EF}"/>
          </ac:picMkLst>
        </pc:picChg>
        <pc:picChg chg="add mod">
          <ac:chgData name="Arturo Hoffstadt" userId="d3cc6e43-6f73-40a6-9369-a3655fc574df" providerId="ADAL" clId="{921BA373-109D-4380-99A9-483E5E514016}" dt="2020-02-12T12:32:23.060" v="9197" actId="29295"/>
          <ac:picMkLst>
            <pc:docMk/>
            <pc:sldMk cId="3890839211" sldId="287"/>
            <ac:picMk id="7" creationId="{7FAEBD64-5010-4313-B49D-630B3E6B9A8B}"/>
          </ac:picMkLst>
        </pc:picChg>
        <pc:picChg chg="add mod ord">
          <ac:chgData name="Arturo Hoffstadt" userId="d3cc6e43-6f73-40a6-9369-a3655fc574df" providerId="ADAL" clId="{921BA373-109D-4380-99A9-483E5E514016}" dt="2020-02-12T12:32:18.035" v="9179" actId="29295"/>
          <ac:picMkLst>
            <pc:docMk/>
            <pc:sldMk cId="3890839211" sldId="287"/>
            <ac:picMk id="41" creationId="{6D651F1E-D5E2-4383-9FEB-A1FCEAF82C53}"/>
          </ac:picMkLst>
        </pc:picChg>
        <pc:picChg chg="add del">
          <ac:chgData name="Arturo Hoffstadt" userId="d3cc6e43-6f73-40a6-9369-a3655fc574df" providerId="ADAL" clId="{921BA373-109D-4380-99A9-483E5E514016}" dt="2020-02-12T12:27:43.183" v="9042" actId="478"/>
          <ac:picMkLst>
            <pc:docMk/>
            <pc:sldMk cId="3890839211" sldId="287"/>
            <ac:picMk id="44" creationId="{D44C1C09-D7AE-433A-A2C8-9E88001C4558}"/>
          </ac:picMkLst>
        </pc:picChg>
        <pc:cxnChg chg="add del mod">
          <ac:chgData name="Arturo Hoffstadt" userId="d3cc6e43-6f73-40a6-9369-a3655fc574df" providerId="ADAL" clId="{921BA373-109D-4380-99A9-483E5E514016}" dt="2020-02-12T11:45:55.380" v="8958" actId="478"/>
          <ac:cxnSpMkLst>
            <pc:docMk/>
            <pc:sldMk cId="3890839211" sldId="287"/>
            <ac:cxnSpMk id="20" creationId="{ADF7AEEE-1187-46C6-943A-84BEAC49C288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22" creationId="{0BE74CB2-578D-4344-AE10-61BCF2EB2A4A}"/>
          </ac:cxnSpMkLst>
        </pc:cxnChg>
        <pc:cxnChg chg="add del mod">
          <ac:chgData name="Arturo Hoffstadt" userId="d3cc6e43-6f73-40a6-9369-a3655fc574df" providerId="ADAL" clId="{921BA373-109D-4380-99A9-483E5E514016}" dt="2020-02-12T12:28:38.792" v="9067" actId="478"/>
          <ac:cxnSpMkLst>
            <pc:docMk/>
            <pc:sldMk cId="3890839211" sldId="287"/>
            <ac:cxnSpMk id="24" creationId="{5EA237C2-FCC5-4708-9237-7DD534A0A77C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26" creationId="{3ABF6E69-8172-461B-809F-C35826A0979B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28" creationId="{C14B4802-AA0B-4983-AB3F-7A9CF2090C42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31" creationId="{5D71520B-444E-4A34-A8C4-213A3F5EBC61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33" creationId="{AF3EBC73-6F76-40BE-B5F4-712411BA95AE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35" creationId="{22CAE0A7-613B-4D5B-91D1-6CED97FDBDB0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37" creationId="{F5E066D1-618C-444E-A03B-0E3F44E6A5F1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39" creationId="{FAA17889-94E4-4AE4-A1CD-FDCE0DEB420A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48" creationId="{3C42FAE4-502C-4FAE-9951-23F0B4D1809D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50" creationId="{ACF8A535-751D-4A9C-84A8-7BC27F61F8C4}"/>
          </ac:cxnSpMkLst>
        </pc:cxnChg>
        <pc:cxnChg chg="add mod">
          <ac:chgData name="Arturo Hoffstadt" userId="d3cc6e43-6f73-40a6-9369-a3655fc574df" providerId="ADAL" clId="{921BA373-109D-4380-99A9-483E5E514016}" dt="2020-02-12T12:32:36.781" v="9206" actId="692"/>
          <ac:cxnSpMkLst>
            <pc:docMk/>
            <pc:sldMk cId="3890839211" sldId="287"/>
            <ac:cxnSpMk id="60" creationId="{DC470E88-A10D-49E1-A44F-0F2E46455DA8}"/>
          </ac:cxnSpMkLst>
        </pc:cxnChg>
      </pc:sldChg>
      <pc:sldChg chg="addSp delSp modSp add ord modAnim">
        <pc:chgData name="Arturo Hoffstadt" userId="d3cc6e43-6f73-40a6-9369-a3655fc574df" providerId="ADAL" clId="{921BA373-109D-4380-99A9-483E5E514016}" dt="2020-02-13T08:25:22.986" v="18023"/>
        <pc:sldMkLst>
          <pc:docMk/>
          <pc:sldMk cId="3497513870" sldId="288"/>
        </pc:sldMkLst>
        <pc:spChg chg="mod">
          <ac:chgData name="Arturo Hoffstadt" userId="d3cc6e43-6f73-40a6-9369-a3655fc574df" providerId="ADAL" clId="{921BA373-109D-4380-99A9-483E5E514016}" dt="2020-02-12T16:20:27.401" v="14463" actId="20577"/>
          <ac:spMkLst>
            <pc:docMk/>
            <pc:sldMk cId="3497513870" sldId="288"/>
            <ac:spMk id="5" creationId="{534375BD-64F1-4979-A35D-94E01C3662A4}"/>
          </ac:spMkLst>
        </pc:spChg>
        <pc:spChg chg="del mod">
          <ac:chgData name="Arturo Hoffstadt" userId="d3cc6e43-6f73-40a6-9369-a3655fc574df" providerId="ADAL" clId="{921BA373-109D-4380-99A9-483E5E514016}" dt="2020-02-12T12:36:07.762" v="9384"/>
          <ac:spMkLst>
            <pc:docMk/>
            <pc:sldMk cId="3497513870" sldId="288"/>
            <ac:spMk id="40" creationId="{6FA31104-BD17-453F-8B08-14679235B2AD}"/>
          </ac:spMkLst>
        </pc:spChg>
        <pc:cxnChg chg="add mod">
          <ac:chgData name="Arturo Hoffstadt" userId="d3cc6e43-6f73-40a6-9369-a3655fc574df" providerId="ADAL" clId="{921BA373-109D-4380-99A9-483E5E514016}" dt="2020-02-13T07:30:24.799" v="17551" actId="14100"/>
          <ac:cxnSpMkLst>
            <pc:docMk/>
            <pc:sldMk cId="3497513870" sldId="288"/>
            <ac:cxnSpMk id="29" creationId="{44C5E906-B9C2-4785-BD0C-57F7401B3E94}"/>
          </ac:cxnSpMkLst>
        </pc:cxnChg>
        <pc:cxnChg chg="add mod">
          <ac:chgData name="Arturo Hoffstadt" userId="d3cc6e43-6f73-40a6-9369-a3655fc574df" providerId="ADAL" clId="{921BA373-109D-4380-99A9-483E5E514016}" dt="2020-02-13T07:30:30.471" v="17554" actId="14100"/>
          <ac:cxnSpMkLst>
            <pc:docMk/>
            <pc:sldMk cId="3497513870" sldId="288"/>
            <ac:cxnSpMk id="32" creationId="{E0849CA9-592E-48F3-A45D-D451062B8AD2}"/>
          </ac:cxnSpMkLst>
        </pc:cxnChg>
        <pc:cxnChg chg="mod">
          <ac:chgData name="Arturo Hoffstadt" userId="d3cc6e43-6f73-40a6-9369-a3655fc574df" providerId="ADAL" clId="{921BA373-109D-4380-99A9-483E5E514016}" dt="2020-02-13T07:30:16.722" v="17548" actId="14100"/>
          <ac:cxnSpMkLst>
            <pc:docMk/>
            <pc:sldMk cId="3497513870" sldId="288"/>
            <ac:cxnSpMk id="48" creationId="{3C42FAE4-502C-4FAE-9951-23F0B4D1809D}"/>
          </ac:cxnSpMkLst>
        </pc:cxnChg>
      </pc:sldChg>
      <pc:sldChg chg="addSp delSp modSp add ord">
        <pc:chgData name="Arturo Hoffstadt" userId="d3cc6e43-6f73-40a6-9369-a3655fc574df" providerId="ADAL" clId="{921BA373-109D-4380-99A9-483E5E514016}" dt="2020-02-12T20:47:30.883" v="15066" actId="404"/>
        <pc:sldMkLst>
          <pc:docMk/>
          <pc:sldMk cId="1785484236" sldId="289"/>
        </pc:sldMkLst>
        <pc:spChg chg="del">
          <ac:chgData name="Arturo Hoffstadt" userId="d3cc6e43-6f73-40a6-9369-a3655fc574df" providerId="ADAL" clId="{921BA373-109D-4380-99A9-483E5E514016}" dt="2020-02-12T12:44:12.243" v="9701"/>
          <ac:spMkLst>
            <pc:docMk/>
            <pc:sldMk cId="1785484236" sldId="289"/>
            <ac:spMk id="2" creationId="{A4D57C33-0DE3-4081-8719-58C0C0059003}"/>
          </ac:spMkLst>
        </pc:spChg>
        <pc:spChg chg="del">
          <ac:chgData name="Arturo Hoffstadt" userId="d3cc6e43-6f73-40a6-9369-a3655fc574df" providerId="ADAL" clId="{921BA373-109D-4380-99A9-483E5E514016}" dt="2020-02-12T12:44:12.243" v="9701"/>
          <ac:spMkLst>
            <pc:docMk/>
            <pc:sldMk cId="1785484236" sldId="289"/>
            <ac:spMk id="3" creationId="{79AB683C-9EC5-4940-813C-6A0F623A9DE2}"/>
          </ac:spMkLst>
        </pc:spChg>
        <pc:spChg chg="del">
          <ac:chgData name="Arturo Hoffstadt" userId="d3cc6e43-6f73-40a6-9369-a3655fc574df" providerId="ADAL" clId="{921BA373-109D-4380-99A9-483E5E514016}" dt="2020-02-12T12:44:12.243" v="9701"/>
          <ac:spMkLst>
            <pc:docMk/>
            <pc:sldMk cId="1785484236" sldId="289"/>
            <ac:spMk id="6" creationId="{C9D38967-F74F-477D-B5F7-2264169F35F5}"/>
          </ac:spMkLst>
        </pc:spChg>
        <pc:spChg chg="add mod">
          <ac:chgData name="Arturo Hoffstadt" userId="d3cc6e43-6f73-40a6-9369-a3655fc574df" providerId="ADAL" clId="{921BA373-109D-4380-99A9-483E5E514016}" dt="2020-02-12T12:44:17.648" v="9725" actId="20577"/>
          <ac:spMkLst>
            <pc:docMk/>
            <pc:sldMk cId="1785484236" sldId="289"/>
            <ac:spMk id="7" creationId="{2574231E-549F-443B-9CFD-929244F16367}"/>
          </ac:spMkLst>
        </pc:spChg>
        <pc:spChg chg="add mod">
          <ac:chgData name="Arturo Hoffstadt" userId="d3cc6e43-6f73-40a6-9369-a3655fc574df" providerId="ADAL" clId="{921BA373-109D-4380-99A9-483E5E514016}" dt="2020-02-12T20:47:30.883" v="15066" actId="404"/>
          <ac:spMkLst>
            <pc:docMk/>
            <pc:sldMk cId="1785484236" sldId="289"/>
            <ac:spMk id="8" creationId="{A287D3CC-C317-425C-B146-3C4AAE9FC2C7}"/>
          </ac:spMkLst>
        </pc:spChg>
      </pc:sldChg>
      <pc:sldChg chg="addSp delSp modSp add ord modNotesTx">
        <pc:chgData name="Arturo Hoffstadt" userId="d3cc6e43-6f73-40a6-9369-a3655fc574df" providerId="ADAL" clId="{921BA373-109D-4380-99A9-483E5E514016}" dt="2020-02-12T22:53:12.246" v="16200" actId="20577"/>
        <pc:sldMkLst>
          <pc:docMk/>
          <pc:sldMk cId="1615651511" sldId="290"/>
        </pc:sldMkLst>
        <pc:spChg chg="mod">
          <ac:chgData name="Arturo Hoffstadt" userId="d3cc6e43-6f73-40a6-9369-a3655fc574df" providerId="ADAL" clId="{921BA373-109D-4380-99A9-483E5E514016}" dt="2020-02-12T15:15:55.314" v="12265" actId="20577"/>
          <ac:spMkLst>
            <pc:docMk/>
            <pc:sldMk cId="1615651511" sldId="290"/>
            <ac:spMk id="5" creationId="{79FE75E1-C595-45BB-90E6-72916AC23006}"/>
          </ac:spMkLst>
        </pc:spChg>
        <pc:picChg chg="add del">
          <ac:chgData name="Arturo Hoffstadt" userId="d3cc6e43-6f73-40a6-9369-a3655fc574df" providerId="ADAL" clId="{921BA373-109D-4380-99A9-483E5E514016}" dt="2020-02-12T15:15:48.002" v="12247" actId="478"/>
          <ac:picMkLst>
            <pc:docMk/>
            <pc:sldMk cId="1615651511" sldId="290"/>
            <ac:picMk id="6" creationId="{284594BA-717D-4BAF-9573-1CFAD1D5857F}"/>
          </ac:picMkLst>
        </pc:picChg>
        <pc:picChg chg="add mod">
          <ac:chgData name="Arturo Hoffstadt" userId="d3cc6e43-6f73-40a6-9369-a3655fc574df" providerId="ADAL" clId="{921BA373-109D-4380-99A9-483E5E514016}" dt="2020-02-12T15:15:52.081" v="12249" actId="1076"/>
          <ac:picMkLst>
            <pc:docMk/>
            <pc:sldMk cId="1615651511" sldId="290"/>
            <ac:picMk id="7" creationId="{DB683866-F4AC-4D56-A650-949966E3CE20}"/>
          </ac:picMkLst>
        </pc:picChg>
      </pc:sldChg>
      <pc:sldChg chg="addSp delSp modSp add ord modTransition">
        <pc:chgData name="Arturo Hoffstadt" userId="d3cc6e43-6f73-40a6-9369-a3655fc574df" providerId="ADAL" clId="{921BA373-109D-4380-99A9-483E5E514016}" dt="2020-02-13T07:48:04.100" v="17951"/>
        <pc:sldMkLst>
          <pc:docMk/>
          <pc:sldMk cId="2398404205" sldId="291"/>
        </pc:sldMkLst>
        <pc:spChg chg="del">
          <ac:chgData name="Arturo Hoffstadt" userId="d3cc6e43-6f73-40a6-9369-a3655fc574df" providerId="ADAL" clId="{921BA373-109D-4380-99A9-483E5E514016}" dt="2020-02-12T14:20:27.915" v="10211"/>
          <ac:spMkLst>
            <pc:docMk/>
            <pc:sldMk cId="2398404205" sldId="291"/>
            <ac:spMk id="4" creationId="{E83ED16D-AA94-4095-9962-FDA626C3BF05}"/>
          </ac:spMkLst>
        </pc:spChg>
        <pc:spChg chg="del">
          <ac:chgData name="Arturo Hoffstadt" userId="d3cc6e43-6f73-40a6-9369-a3655fc574df" providerId="ADAL" clId="{921BA373-109D-4380-99A9-483E5E514016}" dt="2020-02-12T14:20:27.915" v="10211"/>
          <ac:spMkLst>
            <pc:docMk/>
            <pc:sldMk cId="2398404205" sldId="291"/>
            <ac:spMk id="5" creationId="{1A612E2D-37F5-4D0B-966E-2F14592465DA}"/>
          </ac:spMkLst>
        </pc:spChg>
        <pc:picChg chg="add mod">
          <ac:chgData name="Arturo Hoffstadt" userId="d3cc6e43-6f73-40a6-9369-a3655fc574df" providerId="ADAL" clId="{921BA373-109D-4380-99A9-483E5E514016}" dt="2020-02-12T14:20:47.553" v="10214" actId="1076"/>
          <ac:picMkLst>
            <pc:docMk/>
            <pc:sldMk cId="2398404205" sldId="291"/>
            <ac:picMk id="6" creationId="{9A2D94EB-2665-4048-9670-146AD14767C6}"/>
          </ac:picMkLst>
        </pc:picChg>
      </pc:sldChg>
      <pc:sldChg chg="modSp add">
        <pc:chgData name="Arturo Hoffstadt" userId="d3cc6e43-6f73-40a6-9369-a3655fc574df" providerId="ADAL" clId="{921BA373-109D-4380-99A9-483E5E514016}" dt="2020-02-12T20:48:57.519" v="15104" actId="404"/>
        <pc:sldMkLst>
          <pc:docMk/>
          <pc:sldMk cId="349563701" sldId="292"/>
        </pc:sldMkLst>
        <pc:spChg chg="mod">
          <ac:chgData name="Arturo Hoffstadt" userId="d3cc6e43-6f73-40a6-9369-a3655fc574df" providerId="ADAL" clId="{921BA373-109D-4380-99A9-483E5E514016}" dt="2020-02-12T20:48:57.519" v="15104" actId="404"/>
          <ac:spMkLst>
            <pc:docMk/>
            <pc:sldMk cId="349563701" sldId="292"/>
            <ac:spMk id="4" creationId="{D40F588A-2627-4BB5-BE21-A539A0290B3C}"/>
          </ac:spMkLst>
        </pc:spChg>
        <pc:spChg chg="mod">
          <ac:chgData name="Arturo Hoffstadt" userId="d3cc6e43-6f73-40a6-9369-a3655fc574df" providerId="ADAL" clId="{921BA373-109D-4380-99A9-483E5E514016}" dt="2020-02-12T14:24:49.239" v="10235" actId="20577"/>
          <ac:spMkLst>
            <pc:docMk/>
            <pc:sldMk cId="349563701" sldId="292"/>
            <ac:spMk id="5" creationId="{90EBD85A-2C3A-4DD6-BF4F-43F00B02BF62}"/>
          </ac:spMkLst>
        </pc:spChg>
      </pc:sldChg>
      <pc:sldChg chg="add del">
        <pc:chgData name="Arturo Hoffstadt" userId="d3cc6e43-6f73-40a6-9369-a3655fc574df" providerId="ADAL" clId="{921BA373-109D-4380-99A9-483E5E514016}" dt="2020-02-12T15:00:59.250" v="12143" actId="2696"/>
        <pc:sldMkLst>
          <pc:docMk/>
          <pc:sldMk cId="4098585033" sldId="293"/>
        </pc:sldMkLst>
      </pc:sldChg>
      <pc:sldChg chg="modSp add">
        <pc:chgData name="Arturo Hoffstadt" userId="d3cc6e43-6f73-40a6-9369-a3655fc574df" providerId="ADAL" clId="{921BA373-109D-4380-99A9-483E5E514016}" dt="2020-02-12T14:57:16.664" v="11586" actId="20577"/>
        <pc:sldMkLst>
          <pc:docMk/>
          <pc:sldMk cId="3748614795" sldId="294"/>
        </pc:sldMkLst>
        <pc:spChg chg="mod">
          <ac:chgData name="Arturo Hoffstadt" userId="d3cc6e43-6f73-40a6-9369-a3655fc574df" providerId="ADAL" clId="{921BA373-109D-4380-99A9-483E5E514016}" dt="2020-02-12T14:57:16.664" v="11586" actId="20577"/>
          <ac:spMkLst>
            <pc:docMk/>
            <pc:sldMk cId="3748614795" sldId="294"/>
            <ac:spMk id="4" creationId="{78144C4F-0EEF-4E4E-8E76-2D87C049472F}"/>
          </ac:spMkLst>
        </pc:spChg>
        <pc:spChg chg="mod">
          <ac:chgData name="Arturo Hoffstadt" userId="d3cc6e43-6f73-40a6-9369-a3655fc574df" providerId="ADAL" clId="{921BA373-109D-4380-99A9-483E5E514016}" dt="2020-02-12T14:52:06.866" v="10675" actId="20577"/>
          <ac:spMkLst>
            <pc:docMk/>
            <pc:sldMk cId="3748614795" sldId="294"/>
            <ac:spMk id="5" creationId="{9C5F924C-8428-46B8-8C76-D489358B05EE}"/>
          </ac:spMkLst>
        </pc:spChg>
      </pc:sldChg>
      <pc:sldChg chg="modSp add">
        <pc:chgData name="Arturo Hoffstadt" userId="d3cc6e43-6f73-40a6-9369-a3655fc574df" providerId="ADAL" clId="{921BA373-109D-4380-99A9-483E5E514016}" dt="2020-02-18T08:49:33.824" v="18198" actId="20577"/>
        <pc:sldMkLst>
          <pc:docMk/>
          <pc:sldMk cId="423516747" sldId="295"/>
        </pc:sldMkLst>
        <pc:spChg chg="mod">
          <ac:chgData name="Arturo Hoffstadt" userId="d3cc6e43-6f73-40a6-9369-a3655fc574df" providerId="ADAL" clId="{921BA373-109D-4380-99A9-483E5E514016}" dt="2020-02-18T08:49:33.824" v="18198" actId="20577"/>
          <ac:spMkLst>
            <pc:docMk/>
            <pc:sldMk cId="423516747" sldId="295"/>
            <ac:spMk id="4" creationId="{854F27B7-1550-4BC3-AD00-DEB245D25FFB}"/>
          </ac:spMkLst>
        </pc:spChg>
        <pc:spChg chg="mod">
          <ac:chgData name="Arturo Hoffstadt" userId="d3cc6e43-6f73-40a6-9369-a3655fc574df" providerId="ADAL" clId="{921BA373-109D-4380-99A9-483E5E514016}" dt="2020-02-12T14:56:19.752" v="11404" actId="20577"/>
          <ac:spMkLst>
            <pc:docMk/>
            <pc:sldMk cId="423516747" sldId="295"/>
            <ac:spMk id="5" creationId="{314E2F99-C612-44A6-9502-B8AD7FDFDAFF}"/>
          </ac:spMkLst>
        </pc:spChg>
      </pc:sldChg>
      <pc:sldChg chg="delSp modSp add ord">
        <pc:chgData name="Arturo Hoffstadt" userId="d3cc6e43-6f73-40a6-9369-a3655fc574df" providerId="ADAL" clId="{921BA373-109D-4380-99A9-483E5E514016}" dt="2020-02-12T22:54:07.507" v="16202"/>
        <pc:sldMkLst>
          <pc:docMk/>
          <pc:sldMk cId="832284556" sldId="296"/>
        </pc:sldMkLst>
        <pc:spChg chg="mod">
          <ac:chgData name="Arturo Hoffstadt" userId="d3cc6e43-6f73-40a6-9369-a3655fc574df" providerId="ADAL" clId="{921BA373-109D-4380-99A9-483E5E514016}" dt="2020-02-12T15:06:01.521" v="12244" actId="15"/>
          <ac:spMkLst>
            <pc:docMk/>
            <pc:sldMk cId="832284556" sldId="296"/>
            <ac:spMk id="4" creationId="{528AEE4A-E230-487F-AFB2-178A1B247CCD}"/>
          </ac:spMkLst>
        </pc:spChg>
        <pc:spChg chg="del">
          <ac:chgData name="Arturo Hoffstadt" userId="d3cc6e43-6f73-40a6-9369-a3655fc574df" providerId="ADAL" clId="{921BA373-109D-4380-99A9-483E5E514016}" dt="2020-02-12T15:06:06.792" v="12246"/>
          <ac:spMkLst>
            <pc:docMk/>
            <pc:sldMk cId="832284556" sldId="296"/>
            <ac:spMk id="8" creationId="{B2C6B928-A19E-4A81-BB2C-AFF1472023E0}"/>
          </ac:spMkLst>
        </pc:spChg>
        <pc:picChg chg="del">
          <ac:chgData name="Arturo Hoffstadt" userId="d3cc6e43-6f73-40a6-9369-a3655fc574df" providerId="ADAL" clId="{921BA373-109D-4380-99A9-483E5E514016}" dt="2020-02-12T15:06:03.840" v="12245" actId="478"/>
          <ac:picMkLst>
            <pc:docMk/>
            <pc:sldMk cId="832284556" sldId="296"/>
            <ac:picMk id="7" creationId="{83964195-6375-4BFD-A494-529A89DB9157}"/>
          </ac:picMkLst>
        </pc:picChg>
      </pc:sldChg>
      <pc:sldChg chg="modSp add">
        <pc:chgData name="Arturo Hoffstadt" userId="d3cc6e43-6f73-40a6-9369-a3655fc574df" providerId="ADAL" clId="{921BA373-109D-4380-99A9-483E5E514016}" dt="2020-02-12T15:39:50.155" v="12433" actId="20577"/>
        <pc:sldMkLst>
          <pc:docMk/>
          <pc:sldMk cId="952045536" sldId="297"/>
        </pc:sldMkLst>
        <pc:spChg chg="mod">
          <ac:chgData name="Arturo Hoffstadt" userId="d3cc6e43-6f73-40a6-9369-a3655fc574df" providerId="ADAL" clId="{921BA373-109D-4380-99A9-483E5E514016}" dt="2020-02-12T15:39:41.309" v="12420" actId="404"/>
          <ac:spMkLst>
            <pc:docMk/>
            <pc:sldMk cId="952045536" sldId="297"/>
            <ac:spMk id="4" creationId="{ED019D21-6BF0-4C0E-957B-E6EA430BFDA1}"/>
          </ac:spMkLst>
        </pc:spChg>
        <pc:spChg chg="mod">
          <ac:chgData name="Arturo Hoffstadt" userId="d3cc6e43-6f73-40a6-9369-a3655fc574df" providerId="ADAL" clId="{921BA373-109D-4380-99A9-483E5E514016}" dt="2020-02-12T15:39:50.155" v="12433" actId="20577"/>
          <ac:spMkLst>
            <pc:docMk/>
            <pc:sldMk cId="952045536" sldId="297"/>
            <ac:spMk id="5" creationId="{949A96C2-D415-4F4B-AF65-E12DF7470C33}"/>
          </ac:spMkLst>
        </pc:spChg>
      </pc:sldChg>
      <pc:sldChg chg="modSp add">
        <pc:chgData name="Arturo Hoffstadt" userId="d3cc6e43-6f73-40a6-9369-a3655fc574df" providerId="ADAL" clId="{921BA373-109D-4380-99A9-483E5E514016}" dt="2020-02-13T07:36:48.679" v="17817" actId="14"/>
        <pc:sldMkLst>
          <pc:docMk/>
          <pc:sldMk cId="3124317371" sldId="298"/>
        </pc:sldMkLst>
        <pc:spChg chg="mod">
          <ac:chgData name="Arturo Hoffstadt" userId="d3cc6e43-6f73-40a6-9369-a3655fc574df" providerId="ADAL" clId="{921BA373-109D-4380-99A9-483E5E514016}" dt="2020-02-13T07:36:48.679" v="17817" actId="14"/>
          <ac:spMkLst>
            <pc:docMk/>
            <pc:sldMk cId="3124317371" sldId="298"/>
            <ac:spMk id="4" creationId="{3B1B88EB-A399-40EE-87DE-40D7BA850E5C}"/>
          </ac:spMkLst>
        </pc:spChg>
        <pc:spChg chg="mod">
          <ac:chgData name="Arturo Hoffstadt" userId="d3cc6e43-6f73-40a6-9369-a3655fc574df" providerId="ADAL" clId="{921BA373-109D-4380-99A9-483E5E514016}" dt="2020-02-12T15:56:36.140" v="12739" actId="27636"/>
          <ac:spMkLst>
            <pc:docMk/>
            <pc:sldMk cId="3124317371" sldId="298"/>
            <ac:spMk id="5" creationId="{5709FC04-4F83-4634-A381-E294EA9D7FDF}"/>
          </ac:spMkLst>
        </pc:spChg>
      </pc:sldChg>
      <pc:sldChg chg="modSp add modNotesTx">
        <pc:chgData name="Arturo Hoffstadt" userId="d3cc6e43-6f73-40a6-9369-a3655fc574df" providerId="ADAL" clId="{921BA373-109D-4380-99A9-483E5E514016}" dt="2020-02-12T20:35:52.026" v="15045" actId="20577"/>
        <pc:sldMkLst>
          <pc:docMk/>
          <pc:sldMk cId="2050785929" sldId="299"/>
        </pc:sldMkLst>
        <pc:spChg chg="mod">
          <ac:chgData name="Arturo Hoffstadt" userId="d3cc6e43-6f73-40a6-9369-a3655fc574df" providerId="ADAL" clId="{921BA373-109D-4380-99A9-483E5E514016}" dt="2020-02-12T16:10:02.968" v="13670" actId="20577"/>
          <ac:spMkLst>
            <pc:docMk/>
            <pc:sldMk cId="2050785929" sldId="299"/>
            <ac:spMk id="4" creationId="{67A3638D-1B02-4699-A542-C36D854F8C74}"/>
          </ac:spMkLst>
        </pc:spChg>
        <pc:spChg chg="mod">
          <ac:chgData name="Arturo Hoffstadt" userId="d3cc6e43-6f73-40a6-9369-a3655fc574df" providerId="ADAL" clId="{921BA373-109D-4380-99A9-483E5E514016}" dt="2020-02-12T16:11:10.705" v="13683" actId="20577"/>
          <ac:spMkLst>
            <pc:docMk/>
            <pc:sldMk cId="2050785929" sldId="299"/>
            <ac:spMk id="5" creationId="{6170C6D8-A06D-4CAB-A7DD-7205EDF1DB78}"/>
          </ac:spMkLst>
        </pc:spChg>
      </pc:sldChg>
      <pc:sldChg chg="add del">
        <pc:chgData name="Arturo Hoffstadt" userId="d3cc6e43-6f73-40a6-9369-a3655fc574df" providerId="ADAL" clId="{921BA373-109D-4380-99A9-483E5E514016}" dt="2020-02-12T16:17:18.550" v="14058" actId="2696"/>
        <pc:sldMkLst>
          <pc:docMk/>
          <pc:sldMk cId="1912499564" sldId="300"/>
        </pc:sldMkLst>
      </pc:sldChg>
      <pc:sldChg chg="modSp add">
        <pc:chgData name="Arturo Hoffstadt" userId="d3cc6e43-6f73-40a6-9369-a3655fc574df" providerId="ADAL" clId="{921BA373-109D-4380-99A9-483E5E514016}" dt="2020-02-13T07:53:40.233" v="17977" actId="20577"/>
        <pc:sldMkLst>
          <pc:docMk/>
          <pc:sldMk cId="3219419330" sldId="300"/>
        </pc:sldMkLst>
        <pc:spChg chg="mod">
          <ac:chgData name="Arturo Hoffstadt" userId="d3cc6e43-6f73-40a6-9369-a3655fc574df" providerId="ADAL" clId="{921BA373-109D-4380-99A9-483E5E514016}" dt="2020-02-13T07:53:40.233" v="17977" actId="20577"/>
          <ac:spMkLst>
            <pc:docMk/>
            <pc:sldMk cId="3219419330" sldId="300"/>
            <ac:spMk id="4" creationId="{EE2FE6A5-DF6E-4774-B742-C2B714FA17D5}"/>
          </ac:spMkLst>
        </pc:spChg>
        <pc:spChg chg="mod">
          <ac:chgData name="Arturo Hoffstadt" userId="d3cc6e43-6f73-40a6-9369-a3655fc574df" providerId="ADAL" clId="{921BA373-109D-4380-99A9-483E5E514016}" dt="2020-02-12T16:17:44.615" v="14129" actId="20577"/>
          <ac:spMkLst>
            <pc:docMk/>
            <pc:sldMk cId="3219419330" sldId="300"/>
            <ac:spMk id="5" creationId="{F59E8477-DF9C-451A-B1B9-9A578D343D82}"/>
          </ac:spMkLst>
        </pc:spChg>
      </pc:sldChg>
      <pc:sldChg chg="add del">
        <pc:chgData name="Arturo Hoffstadt" userId="d3cc6e43-6f73-40a6-9369-a3655fc574df" providerId="ADAL" clId="{921BA373-109D-4380-99A9-483E5E514016}" dt="2020-02-12T20:24:34.692" v="14479" actId="2696"/>
        <pc:sldMkLst>
          <pc:docMk/>
          <pc:sldMk cId="83102771" sldId="301"/>
        </pc:sldMkLst>
      </pc:sldChg>
      <pc:sldChg chg="modSp add modNotesTx">
        <pc:chgData name="Arturo Hoffstadt" userId="d3cc6e43-6f73-40a6-9369-a3655fc574df" providerId="ADAL" clId="{921BA373-109D-4380-99A9-483E5E514016}" dt="2020-02-12T20:35:20.126" v="14880" actId="20577"/>
        <pc:sldMkLst>
          <pc:docMk/>
          <pc:sldMk cId="4009226844" sldId="302"/>
        </pc:sldMkLst>
        <pc:spChg chg="mod">
          <ac:chgData name="Arturo Hoffstadt" userId="d3cc6e43-6f73-40a6-9369-a3655fc574df" providerId="ADAL" clId="{921BA373-109D-4380-99A9-483E5E514016}" dt="2020-02-12T20:33:30.578" v="14590" actId="207"/>
          <ac:spMkLst>
            <pc:docMk/>
            <pc:sldMk cId="4009226844" sldId="302"/>
            <ac:spMk id="4" creationId="{67A3638D-1B02-4699-A542-C36D854F8C74}"/>
          </ac:spMkLst>
        </pc:spChg>
      </pc:sldChg>
      <pc:sldChg chg="addSp delSp modSp add">
        <pc:chgData name="Arturo Hoffstadt" userId="d3cc6e43-6f73-40a6-9369-a3655fc574df" providerId="ADAL" clId="{921BA373-109D-4380-99A9-483E5E514016}" dt="2020-02-12T20:49:22.991" v="15117" actId="20577"/>
        <pc:sldMkLst>
          <pc:docMk/>
          <pc:sldMk cId="3643177758" sldId="303"/>
        </pc:sldMkLst>
        <pc:spChg chg="del">
          <ac:chgData name="Arturo Hoffstadt" userId="d3cc6e43-6f73-40a6-9369-a3655fc574df" providerId="ADAL" clId="{921BA373-109D-4380-99A9-483E5E514016}" dt="2020-02-12T20:49:19.561" v="15106"/>
          <ac:spMkLst>
            <pc:docMk/>
            <pc:sldMk cId="3643177758" sldId="303"/>
            <ac:spMk id="4" creationId="{1B4476A0-F3DB-40A4-8CED-8D1CAB6B0E81}"/>
          </ac:spMkLst>
        </pc:spChg>
        <pc:spChg chg="del">
          <ac:chgData name="Arturo Hoffstadt" userId="d3cc6e43-6f73-40a6-9369-a3655fc574df" providerId="ADAL" clId="{921BA373-109D-4380-99A9-483E5E514016}" dt="2020-02-12T20:49:19.561" v="15106"/>
          <ac:spMkLst>
            <pc:docMk/>
            <pc:sldMk cId="3643177758" sldId="303"/>
            <ac:spMk id="5" creationId="{8FB2821C-71C7-443B-8ACA-FEF60E181F62}"/>
          </ac:spMkLst>
        </pc:spChg>
        <pc:spChg chg="add mod">
          <ac:chgData name="Arturo Hoffstadt" userId="d3cc6e43-6f73-40a6-9369-a3655fc574df" providerId="ADAL" clId="{921BA373-109D-4380-99A9-483E5E514016}" dt="2020-02-12T20:49:22.991" v="15117" actId="20577"/>
          <ac:spMkLst>
            <pc:docMk/>
            <pc:sldMk cId="3643177758" sldId="303"/>
            <ac:spMk id="6" creationId="{65080B41-6973-42C3-BF03-B706541CC139}"/>
          </ac:spMkLst>
        </pc:spChg>
        <pc:spChg chg="add mod">
          <ac:chgData name="Arturo Hoffstadt" userId="d3cc6e43-6f73-40a6-9369-a3655fc574df" providerId="ADAL" clId="{921BA373-109D-4380-99A9-483E5E514016}" dt="2020-02-12T20:49:19.561" v="15106"/>
          <ac:spMkLst>
            <pc:docMk/>
            <pc:sldMk cId="3643177758" sldId="303"/>
            <ac:spMk id="7" creationId="{2DE7B862-62A7-4539-BB13-8EC0E2EC0AD1}"/>
          </ac:spMkLst>
        </pc:spChg>
      </pc:sldChg>
      <pc:sldChg chg="addSp delSp modSp add">
        <pc:chgData name="Arturo Hoffstadt" userId="d3cc6e43-6f73-40a6-9369-a3655fc574df" providerId="ADAL" clId="{921BA373-109D-4380-99A9-483E5E514016}" dt="2020-02-12T20:51:16.591" v="15148" actId="20577"/>
        <pc:sldMkLst>
          <pc:docMk/>
          <pc:sldMk cId="3448986300" sldId="304"/>
        </pc:sldMkLst>
        <pc:spChg chg="del">
          <ac:chgData name="Arturo Hoffstadt" userId="d3cc6e43-6f73-40a6-9369-a3655fc574df" providerId="ADAL" clId="{921BA373-109D-4380-99A9-483E5E514016}" dt="2020-02-12T20:51:09.886" v="15135"/>
          <ac:spMkLst>
            <pc:docMk/>
            <pc:sldMk cId="3448986300" sldId="304"/>
            <ac:spMk id="4" creationId="{444C9B3F-B166-4D8F-9888-6A45964DC7EF}"/>
          </ac:spMkLst>
        </pc:spChg>
        <pc:spChg chg="del">
          <ac:chgData name="Arturo Hoffstadt" userId="d3cc6e43-6f73-40a6-9369-a3655fc574df" providerId="ADAL" clId="{921BA373-109D-4380-99A9-483E5E514016}" dt="2020-02-12T20:51:09.886" v="15135"/>
          <ac:spMkLst>
            <pc:docMk/>
            <pc:sldMk cId="3448986300" sldId="304"/>
            <ac:spMk id="5" creationId="{87407E20-611C-42BB-9237-F5DA30EDB9CF}"/>
          </ac:spMkLst>
        </pc:spChg>
        <pc:spChg chg="add mod">
          <ac:chgData name="Arturo Hoffstadt" userId="d3cc6e43-6f73-40a6-9369-a3655fc574df" providerId="ADAL" clId="{921BA373-109D-4380-99A9-483E5E514016}" dt="2020-02-12T20:51:16.591" v="15148" actId="20577"/>
          <ac:spMkLst>
            <pc:docMk/>
            <pc:sldMk cId="3448986300" sldId="304"/>
            <ac:spMk id="6" creationId="{1AADBABD-44A0-4630-8326-28C9C1E6F94A}"/>
          </ac:spMkLst>
        </pc:spChg>
        <pc:spChg chg="add mod">
          <ac:chgData name="Arturo Hoffstadt" userId="d3cc6e43-6f73-40a6-9369-a3655fc574df" providerId="ADAL" clId="{921BA373-109D-4380-99A9-483E5E514016}" dt="2020-02-12T20:51:09.886" v="15135"/>
          <ac:spMkLst>
            <pc:docMk/>
            <pc:sldMk cId="3448986300" sldId="304"/>
            <ac:spMk id="7" creationId="{96F13C9A-0EE4-46CE-B5C0-046A4BE986EF}"/>
          </ac:spMkLst>
        </pc:spChg>
      </pc:sldChg>
      <pc:sldChg chg="modSp add">
        <pc:chgData name="Arturo Hoffstadt" userId="d3cc6e43-6f73-40a6-9369-a3655fc574df" providerId="ADAL" clId="{921BA373-109D-4380-99A9-483E5E514016}" dt="2020-02-13T07:39:02.142" v="17821" actId="207"/>
        <pc:sldMkLst>
          <pc:docMk/>
          <pc:sldMk cId="3267818303" sldId="305"/>
        </pc:sldMkLst>
        <pc:spChg chg="mod">
          <ac:chgData name="Arturo Hoffstadt" userId="d3cc6e43-6f73-40a6-9369-a3655fc574df" providerId="ADAL" clId="{921BA373-109D-4380-99A9-483E5E514016}" dt="2020-02-13T07:39:02.142" v="17821" actId="207"/>
          <ac:spMkLst>
            <pc:docMk/>
            <pc:sldMk cId="3267818303" sldId="305"/>
            <ac:spMk id="4" creationId="{AEA882D8-2886-47AE-98EA-FE149FF9DFAF}"/>
          </ac:spMkLst>
        </pc:spChg>
        <pc:spChg chg="mod">
          <ac:chgData name="Arturo Hoffstadt" userId="d3cc6e43-6f73-40a6-9369-a3655fc574df" providerId="ADAL" clId="{921BA373-109D-4380-99A9-483E5E514016}" dt="2020-02-12T21:40:47.074" v="15404" actId="20577"/>
          <ac:spMkLst>
            <pc:docMk/>
            <pc:sldMk cId="3267818303" sldId="305"/>
            <ac:spMk id="5" creationId="{0C6195CC-FAB9-4DF1-965A-91F31967A014}"/>
          </ac:spMkLst>
        </pc:spChg>
      </pc:sldChg>
      <pc:sldChg chg="modSp add">
        <pc:chgData name="Arturo Hoffstadt" userId="d3cc6e43-6f73-40a6-9369-a3655fc574df" providerId="ADAL" clId="{921BA373-109D-4380-99A9-483E5E514016}" dt="2020-02-12T22:02:07.362" v="15842"/>
        <pc:sldMkLst>
          <pc:docMk/>
          <pc:sldMk cId="3122303632" sldId="306"/>
        </pc:sldMkLst>
        <pc:spChg chg="mod">
          <ac:chgData name="Arturo Hoffstadt" userId="d3cc6e43-6f73-40a6-9369-a3655fc574df" providerId="ADAL" clId="{921BA373-109D-4380-99A9-483E5E514016}" dt="2020-02-12T22:02:07.362" v="15842"/>
          <ac:spMkLst>
            <pc:docMk/>
            <pc:sldMk cId="3122303632" sldId="306"/>
            <ac:spMk id="4" creationId="{AEA882D8-2886-47AE-98EA-FE149FF9DFAF}"/>
          </ac:spMkLst>
        </pc:spChg>
      </pc:sldChg>
      <pc:sldChg chg="addSp delSp modSp add">
        <pc:chgData name="Arturo Hoffstadt" userId="d3cc6e43-6f73-40a6-9369-a3655fc574df" providerId="ADAL" clId="{921BA373-109D-4380-99A9-483E5E514016}" dt="2020-02-13T07:20:06.333" v="17482" actId="20577"/>
        <pc:sldMkLst>
          <pc:docMk/>
          <pc:sldMk cId="2165975368" sldId="307"/>
        </pc:sldMkLst>
        <pc:spChg chg="del">
          <ac:chgData name="Arturo Hoffstadt" userId="d3cc6e43-6f73-40a6-9369-a3655fc574df" providerId="ADAL" clId="{921BA373-109D-4380-99A9-483E5E514016}" dt="2020-02-12T23:24:20.852" v="16204"/>
          <ac:spMkLst>
            <pc:docMk/>
            <pc:sldMk cId="2165975368" sldId="307"/>
            <ac:spMk id="2" creationId="{00A0928A-587F-4CDB-8309-16907B07C334}"/>
          </ac:spMkLst>
        </pc:spChg>
        <pc:spChg chg="del">
          <ac:chgData name="Arturo Hoffstadt" userId="d3cc6e43-6f73-40a6-9369-a3655fc574df" providerId="ADAL" clId="{921BA373-109D-4380-99A9-483E5E514016}" dt="2020-02-12T23:24:20.852" v="16204"/>
          <ac:spMkLst>
            <pc:docMk/>
            <pc:sldMk cId="2165975368" sldId="307"/>
            <ac:spMk id="3" creationId="{78041DF7-E346-4469-8B5B-BBD6D193A4D9}"/>
          </ac:spMkLst>
        </pc:spChg>
        <pc:spChg chg="add mod">
          <ac:chgData name="Arturo Hoffstadt" userId="d3cc6e43-6f73-40a6-9369-a3655fc574df" providerId="ADAL" clId="{921BA373-109D-4380-99A9-483E5E514016}" dt="2020-02-12T23:29:11.368" v="16300" actId="20577"/>
          <ac:spMkLst>
            <pc:docMk/>
            <pc:sldMk cId="2165975368" sldId="307"/>
            <ac:spMk id="6" creationId="{31BA436B-E0A3-42E6-A0E4-1EE63055D8E0}"/>
          </ac:spMkLst>
        </pc:spChg>
        <pc:spChg chg="add mod">
          <ac:chgData name="Arturo Hoffstadt" userId="d3cc6e43-6f73-40a6-9369-a3655fc574df" providerId="ADAL" clId="{921BA373-109D-4380-99A9-483E5E514016}" dt="2020-02-13T07:20:06.333" v="17482" actId="20577"/>
          <ac:spMkLst>
            <pc:docMk/>
            <pc:sldMk cId="2165975368" sldId="307"/>
            <ac:spMk id="7" creationId="{F4B610E4-893B-4CE1-80EE-CC1AE41B286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8B7E1-88E2-42A2-8E72-2FA0F50D6011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AA7204-3B68-4343-81BF-6C76E07E5BE1}">
      <dgm:prSet phldrT="[Text]"/>
      <dgm:spPr/>
      <dgm:t>
        <a:bodyPr/>
        <a:lstStyle/>
        <a:p>
          <a:r>
            <a:rPr lang="en-US" dirty="0"/>
            <a:t>Model</a:t>
          </a:r>
        </a:p>
      </dgm:t>
    </dgm:pt>
    <dgm:pt modelId="{D9C8BA2E-7004-4526-8A9F-1C718BC6572F}" type="parTrans" cxnId="{99971641-FCA3-425A-8B5A-6E89C60481D4}">
      <dgm:prSet/>
      <dgm:spPr/>
      <dgm:t>
        <a:bodyPr/>
        <a:lstStyle/>
        <a:p>
          <a:endParaRPr lang="en-US"/>
        </a:p>
      </dgm:t>
    </dgm:pt>
    <dgm:pt modelId="{4E1DC854-110F-407C-94BB-1AB567711FA9}" type="sibTrans" cxnId="{99971641-FCA3-425A-8B5A-6E89C60481D4}">
      <dgm:prSet/>
      <dgm:spPr/>
      <dgm:t>
        <a:bodyPr/>
        <a:lstStyle/>
        <a:p>
          <a:endParaRPr lang="en-US"/>
        </a:p>
      </dgm:t>
    </dgm:pt>
    <dgm:pt modelId="{D25F8748-C797-4D6B-8FE5-F647BC5E05C8}">
      <dgm:prSet phldrT="[Text]"/>
      <dgm:spPr/>
      <dgm:t>
        <a:bodyPr/>
        <a:lstStyle/>
        <a:p>
          <a:r>
            <a:rPr lang="en-US" dirty="0"/>
            <a:t>View</a:t>
          </a:r>
        </a:p>
      </dgm:t>
    </dgm:pt>
    <dgm:pt modelId="{A47D629F-3FB5-4F23-A09A-0CC2256318F5}" type="parTrans" cxnId="{777699BE-9B06-4895-8AFE-B33CFAD7E249}">
      <dgm:prSet/>
      <dgm:spPr/>
      <dgm:t>
        <a:bodyPr/>
        <a:lstStyle/>
        <a:p>
          <a:endParaRPr lang="en-US"/>
        </a:p>
      </dgm:t>
    </dgm:pt>
    <dgm:pt modelId="{36D5921D-DF72-478E-A437-811D95D4D2F2}" type="sibTrans" cxnId="{777699BE-9B06-4895-8AFE-B33CFAD7E249}">
      <dgm:prSet/>
      <dgm:spPr/>
      <dgm:t>
        <a:bodyPr/>
        <a:lstStyle/>
        <a:p>
          <a:endParaRPr lang="en-US"/>
        </a:p>
      </dgm:t>
    </dgm:pt>
    <dgm:pt modelId="{B8F3D2DA-6D10-4ED6-A4AA-14765EAF377F}">
      <dgm:prSet phldrT="[Text]"/>
      <dgm:spPr/>
      <dgm:t>
        <a:bodyPr/>
        <a:lstStyle/>
        <a:p>
          <a:br>
            <a:rPr lang="en-US" dirty="0"/>
          </a:br>
          <a:r>
            <a:rPr lang="en-US" dirty="0"/>
            <a:t>User</a:t>
          </a:r>
        </a:p>
      </dgm:t>
    </dgm:pt>
    <dgm:pt modelId="{5764D480-7593-4BD5-9196-E6C434EFF9E2}" type="parTrans" cxnId="{E799D24A-2877-4ADC-90B7-8F9323F3086E}">
      <dgm:prSet/>
      <dgm:spPr/>
      <dgm:t>
        <a:bodyPr/>
        <a:lstStyle/>
        <a:p>
          <a:endParaRPr lang="en-US"/>
        </a:p>
      </dgm:t>
    </dgm:pt>
    <dgm:pt modelId="{4F919982-1A70-411F-BC13-267F8D47B824}" type="sibTrans" cxnId="{E799D24A-2877-4ADC-90B7-8F9323F3086E}">
      <dgm:prSet/>
      <dgm:spPr/>
      <dgm:t>
        <a:bodyPr/>
        <a:lstStyle/>
        <a:p>
          <a:endParaRPr lang="en-US"/>
        </a:p>
      </dgm:t>
    </dgm:pt>
    <dgm:pt modelId="{D64F9887-046E-4E63-A6AE-9A66181AE550}">
      <dgm:prSet phldrT="[Text]"/>
      <dgm:spPr/>
      <dgm:t>
        <a:bodyPr/>
        <a:lstStyle/>
        <a:p>
          <a:r>
            <a:rPr lang="en-US" dirty="0"/>
            <a:t>Controller</a:t>
          </a:r>
        </a:p>
      </dgm:t>
    </dgm:pt>
    <dgm:pt modelId="{9AAE350A-F7DC-4E4B-952F-1E02E6099771}" type="parTrans" cxnId="{92FFE560-CF83-4653-8930-7A602B0423D5}">
      <dgm:prSet/>
      <dgm:spPr/>
      <dgm:t>
        <a:bodyPr/>
        <a:lstStyle/>
        <a:p>
          <a:endParaRPr lang="en-US"/>
        </a:p>
      </dgm:t>
    </dgm:pt>
    <dgm:pt modelId="{9732D4B6-EDAC-49A7-94AF-6E02322BCA78}" type="sibTrans" cxnId="{92FFE560-CF83-4653-8930-7A602B0423D5}">
      <dgm:prSet/>
      <dgm:spPr/>
      <dgm:t>
        <a:bodyPr/>
        <a:lstStyle/>
        <a:p>
          <a:endParaRPr lang="en-US"/>
        </a:p>
      </dgm:t>
    </dgm:pt>
    <dgm:pt modelId="{2E614631-67CE-4662-BDE1-3AEEAAFC6398}" type="pres">
      <dgm:prSet presAssocID="{0198B7E1-88E2-42A2-8E72-2FA0F50D6011}" presName="Name0" presStyleCnt="0">
        <dgm:presLayoutVars>
          <dgm:dir/>
          <dgm:resizeHandles val="exact"/>
        </dgm:presLayoutVars>
      </dgm:prSet>
      <dgm:spPr/>
    </dgm:pt>
    <dgm:pt modelId="{9D31D37C-63C8-4E5F-9B70-675CCB727621}" type="pres">
      <dgm:prSet presAssocID="{0198B7E1-88E2-42A2-8E72-2FA0F50D6011}" presName="cycle" presStyleCnt="0"/>
      <dgm:spPr/>
    </dgm:pt>
    <dgm:pt modelId="{99844E74-AB45-4866-8B47-EF96BF9A902D}" type="pres">
      <dgm:prSet presAssocID="{26AA7204-3B68-4343-81BF-6C76E07E5BE1}" presName="nodeFirstNode" presStyleLbl="node1" presStyleIdx="0" presStyleCnt="4" custScaleX="70264" custScaleY="67695">
        <dgm:presLayoutVars>
          <dgm:bulletEnabled val="1"/>
        </dgm:presLayoutVars>
      </dgm:prSet>
      <dgm:spPr/>
    </dgm:pt>
    <dgm:pt modelId="{598E65CE-F187-4314-A8C1-07A535D9E42E}" type="pres">
      <dgm:prSet presAssocID="{4E1DC854-110F-407C-94BB-1AB567711FA9}" presName="sibTransFirstNode" presStyleLbl="bgShp" presStyleIdx="0" presStyleCnt="1"/>
      <dgm:spPr/>
    </dgm:pt>
    <dgm:pt modelId="{907DDE08-7C80-4EA9-AFB3-5B6C94501EF3}" type="pres">
      <dgm:prSet presAssocID="{D25F8748-C797-4D6B-8FE5-F647BC5E05C8}" presName="nodeFollowingNodes" presStyleLbl="node1" presStyleIdx="1" presStyleCnt="4" custScaleX="70264" custScaleY="67695" custRadScaleRad="100397" custRadScaleInc="9716">
        <dgm:presLayoutVars>
          <dgm:bulletEnabled val="1"/>
        </dgm:presLayoutVars>
      </dgm:prSet>
      <dgm:spPr/>
    </dgm:pt>
    <dgm:pt modelId="{F50B10C4-2992-4ED9-82C0-9804EC3BA3ED}" type="pres">
      <dgm:prSet presAssocID="{B8F3D2DA-6D10-4ED6-A4AA-14765EAF377F}" presName="nodeFollowingNodes" presStyleLbl="node1" presStyleIdx="2" presStyleCnt="4" custScaleX="37114" custScaleY="67695" custRadScaleRad="114868" custRadScaleInc="243">
        <dgm:presLayoutVars>
          <dgm:bulletEnabled val="1"/>
        </dgm:presLayoutVars>
      </dgm:prSet>
      <dgm:spPr>
        <a:prstGeom prst="smileyFace">
          <a:avLst/>
        </a:prstGeom>
      </dgm:spPr>
    </dgm:pt>
    <dgm:pt modelId="{231EB994-1C08-4475-A527-006291B668A9}" type="pres">
      <dgm:prSet presAssocID="{D64F9887-046E-4E63-A6AE-9A66181AE550}" presName="nodeFollowingNodes" presStyleLbl="node1" presStyleIdx="3" presStyleCnt="4" custScaleX="70264" custScaleY="67695" custRadScaleRad="101133" custRadScaleInc="-11920">
        <dgm:presLayoutVars>
          <dgm:bulletEnabled val="1"/>
        </dgm:presLayoutVars>
      </dgm:prSet>
      <dgm:spPr/>
    </dgm:pt>
  </dgm:ptLst>
  <dgm:cxnLst>
    <dgm:cxn modelId="{2C910320-30B2-4376-BA9E-D8327CFA956A}" type="presOf" srcId="{D64F9887-046E-4E63-A6AE-9A66181AE550}" destId="{231EB994-1C08-4475-A527-006291B668A9}" srcOrd="0" destOrd="0" presId="urn:microsoft.com/office/officeart/2005/8/layout/cycle3"/>
    <dgm:cxn modelId="{CDE49924-A8E8-4BD4-B06F-97BF29533F7A}" type="presOf" srcId="{26AA7204-3B68-4343-81BF-6C76E07E5BE1}" destId="{99844E74-AB45-4866-8B47-EF96BF9A902D}" srcOrd="0" destOrd="0" presId="urn:microsoft.com/office/officeart/2005/8/layout/cycle3"/>
    <dgm:cxn modelId="{303B7E5D-4CF4-4A50-BB05-84977E599F5B}" type="presOf" srcId="{0198B7E1-88E2-42A2-8E72-2FA0F50D6011}" destId="{2E614631-67CE-4662-BDE1-3AEEAAFC6398}" srcOrd="0" destOrd="0" presId="urn:microsoft.com/office/officeart/2005/8/layout/cycle3"/>
    <dgm:cxn modelId="{92FFE560-CF83-4653-8930-7A602B0423D5}" srcId="{0198B7E1-88E2-42A2-8E72-2FA0F50D6011}" destId="{D64F9887-046E-4E63-A6AE-9A66181AE550}" srcOrd="3" destOrd="0" parTransId="{9AAE350A-F7DC-4E4B-952F-1E02E6099771}" sibTransId="{9732D4B6-EDAC-49A7-94AF-6E02322BCA78}"/>
    <dgm:cxn modelId="{99971641-FCA3-425A-8B5A-6E89C60481D4}" srcId="{0198B7E1-88E2-42A2-8E72-2FA0F50D6011}" destId="{26AA7204-3B68-4343-81BF-6C76E07E5BE1}" srcOrd="0" destOrd="0" parTransId="{D9C8BA2E-7004-4526-8A9F-1C718BC6572F}" sibTransId="{4E1DC854-110F-407C-94BB-1AB567711FA9}"/>
    <dgm:cxn modelId="{E799D24A-2877-4ADC-90B7-8F9323F3086E}" srcId="{0198B7E1-88E2-42A2-8E72-2FA0F50D6011}" destId="{B8F3D2DA-6D10-4ED6-A4AA-14765EAF377F}" srcOrd="2" destOrd="0" parTransId="{5764D480-7593-4BD5-9196-E6C434EFF9E2}" sibTransId="{4F919982-1A70-411F-BC13-267F8D47B824}"/>
    <dgm:cxn modelId="{AB40E989-3AA5-46C6-A8A7-9699D99DE4A7}" type="presOf" srcId="{4E1DC854-110F-407C-94BB-1AB567711FA9}" destId="{598E65CE-F187-4314-A8C1-07A535D9E42E}" srcOrd="0" destOrd="0" presId="urn:microsoft.com/office/officeart/2005/8/layout/cycle3"/>
    <dgm:cxn modelId="{76D84A9B-CF09-48EE-B33A-F28A9926F5B1}" type="presOf" srcId="{D25F8748-C797-4D6B-8FE5-F647BC5E05C8}" destId="{907DDE08-7C80-4EA9-AFB3-5B6C94501EF3}" srcOrd="0" destOrd="0" presId="urn:microsoft.com/office/officeart/2005/8/layout/cycle3"/>
    <dgm:cxn modelId="{B7BD64A6-AEAB-4446-BF8E-8C32E9F39D91}" type="presOf" srcId="{B8F3D2DA-6D10-4ED6-A4AA-14765EAF377F}" destId="{F50B10C4-2992-4ED9-82C0-9804EC3BA3ED}" srcOrd="0" destOrd="0" presId="urn:microsoft.com/office/officeart/2005/8/layout/cycle3"/>
    <dgm:cxn modelId="{777699BE-9B06-4895-8AFE-B33CFAD7E249}" srcId="{0198B7E1-88E2-42A2-8E72-2FA0F50D6011}" destId="{D25F8748-C797-4D6B-8FE5-F647BC5E05C8}" srcOrd="1" destOrd="0" parTransId="{A47D629F-3FB5-4F23-A09A-0CC2256318F5}" sibTransId="{36D5921D-DF72-478E-A437-811D95D4D2F2}"/>
    <dgm:cxn modelId="{A0E34E64-E723-42EC-9569-15A39B64FB2D}" type="presParOf" srcId="{2E614631-67CE-4662-BDE1-3AEEAAFC6398}" destId="{9D31D37C-63C8-4E5F-9B70-675CCB727621}" srcOrd="0" destOrd="0" presId="urn:microsoft.com/office/officeart/2005/8/layout/cycle3"/>
    <dgm:cxn modelId="{9A469FDE-83AB-496B-8D53-F1983359C18C}" type="presParOf" srcId="{9D31D37C-63C8-4E5F-9B70-675CCB727621}" destId="{99844E74-AB45-4866-8B47-EF96BF9A902D}" srcOrd="0" destOrd="0" presId="urn:microsoft.com/office/officeart/2005/8/layout/cycle3"/>
    <dgm:cxn modelId="{2AF0D3F5-30E9-4B1A-95BF-41AD7D4B6362}" type="presParOf" srcId="{9D31D37C-63C8-4E5F-9B70-675CCB727621}" destId="{598E65CE-F187-4314-A8C1-07A535D9E42E}" srcOrd="1" destOrd="0" presId="urn:microsoft.com/office/officeart/2005/8/layout/cycle3"/>
    <dgm:cxn modelId="{91F4F687-D921-4FE9-831F-89F9F2C973DF}" type="presParOf" srcId="{9D31D37C-63C8-4E5F-9B70-675CCB727621}" destId="{907DDE08-7C80-4EA9-AFB3-5B6C94501EF3}" srcOrd="2" destOrd="0" presId="urn:microsoft.com/office/officeart/2005/8/layout/cycle3"/>
    <dgm:cxn modelId="{9AAFB677-C58B-420D-9B4D-2A930A3E865A}" type="presParOf" srcId="{9D31D37C-63C8-4E5F-9B70-675CCB727621}" destId="{F50B10C4-2992-4ED9-82C0-9804EC3BA3ED}" srcOrd="3" destOrd="0" presId="urn:microsoft.com/office/officeart/2005/8/layout/cycle3"/>
    <dgm:cxn modelId="{D1980B7B-6103-4E6A-B0DB-9C4A01E34BE4}" type="presParOf" srcId="{9D31D37C-63C8-4E5F-9B70-675CCB727621}" destId="{231EB994-1C08-4475-A527-006291B668A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8B7E1-88E2-42A2-8E72-2FA0F50D6011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AA7204-3B68-4343-81BF-6C76E07E5BE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Model</a:t>
          </a:r>
        </a:p>
      </dgm:t>
    </dgm:pt>
    <dgm:pt modelId="{D9C8BA2E-7004-4526-8A9F-1C718BC6572F}" type="parTrans" cxnId="{99971641-FCA3-425A-8B5A-6E89C60481D4}">
      <dgm:prSet/>
      <dgm:spPr/>
      <dgm:t>
        <a:bodyPr/>
        <a:lstStyle/>
        <a:p>
          <a:endParaRPr lang="en-US"/>
        </a:p>
      </dgm:t>
    </dgm:pt>
    <dgm:pt modelId="{4E1DC854-110F-407C-94BB-1AB567711FA9}" type="sibTrans" cxnId="{99971641-FCA3-425A-8B5A-6E89C60481D4}">
      <dgm:prSet/>
      <dgm:spPr/>
      <dgm:t>
        <a:bodyPr/>
        <a:lstStyle/>
        <a:p>
          <a:endParaRPr lang="en-US"/>
        </a:p>
      </dgm:t>
    </dgm:pt>
    <dgm:pt modelId="{D25F8748-C797-4D6B-8FE5-F647BC5E05C8}">
      <dgm:prSet phldrT="[Text]"/>
      <dgm:spPr/>
      <dgm:t>
        <a:bodyPr/>
        <a:lstStyle/>
        <a:p>
          <a:r>
            <a:rPr lang="en-US" dirty="0"/>
            <a:t>View</a:t>
          </a:r>
        </a:p>
      </dgm:t>
    </dgm:pt>
    <dgm:pt modelId="{A47D629F-3FB5-4F23-A09A-0CC2256318F5}" type="parTrans" cxnId="{777699BE-9B06-4895-8AFE-B33CFAD7E249}">
      <dgm:prSet/>
      <dgm:spPr/>
      <dgm:t>
        <a:bodyPr/>
        <a:lstStyle/>
        <a:p>
          <a:endParaRPr lang="en-US"/>
        </a:p>
      </dgm:t>
    </dgm:pt>
    <dgm:pt modelId="{36D5921D-DF72-478E-A437-811D95D4D2F2}" type="sibTrans" cxnId="{777699BE-9B06-4895-8AFE-B33CFAD7E249}">
      <dgm:prSet/>
      <dgm:spPr/>
      <dgm:t>
        <a:bodyPr/>
        <a:lstStyle/>
        <a:p>
          <a:endParaRPr lang="en-US"/>
        </a:p>
      </dgm:t>
    </dgm:pt>
    <dgm:pt modelId="{B8F3D2DA-6D10-4ED6-A4AA-14765EAF377F}">
      <dgm:prSet phldrT="[Text]"/>
      <dgm:spPr/>
      <dgm:t>
        <a:bodyPr/>
        <a:lstStyle/>
        <a:p>
          <a:br>
            <a:rPr lang="en-US" dirty="0"/>
          </a:br>
          <a:r>
            <a:rPr lang="en-US" dirty="0"/>
            <a:t>User</a:t>
          </a:r>
        </a:p>
      </dgm:t>
    </dgm:pt>
    <dgm:pt modelId="{5764D480-7593-4BD5-9196-E6C434EFF9E2}" type="parTrans" cxnId="{E799D24A-2877-4ADC-90B7-8F9323F3086E}">
      <dgm:prSet/>
      <dgm:spPr/>
      <dgm:t>
        <a:bodyPr/>
        <a:lstStyle/>
        <a:p>
          <a:endParaRPr lang="en-US"/>
        </a:p>
      </dgm:t>
    </dgm:pt>
    <dgm:pt modelId="{4F919982-1A70-411F-BC13-267F8D47B824}" type="sibTrans" cxnId="{E799D24A-2877-4ADC-90B7-8F9323F3086E}">
      <dgm:prSet/>
      <dgm:spPr/>
      <dgm:t>
        <a:bodyPr/>
        <a:lstStyle/>
        <a:p>
          <a:endParaRPr lang="en-US"/>
        </a:p>
      </dgm:t>
    </dgm:pt>
    <dgm:pt modelId="{D64F9887-046E-4E63-A6AE-9A66181AE550}">
      <dgm:prSet phldrT="[Text]"/>
      <dgm:spPr/>
      <dgm:t>
        <a:bodyPr/>
        <a:lstStyle/>
        <a:p>
          <a:r>
            <a:rPr lang="en-US" dirty="0"/>
            <a:t>Controller</a:t>
          </a:r>
        </a:p>
      </dgm:t>
    </dgm:pt>
    <dgm:pt modelId="{9AAE350A-F7DC-4E4B-952F-1E02E6099771}" type="parTrans" cxnId="{92FFE560-CF83-4653-8930-7A602B0423D5}">
      <dgm:prSet/>
      <dgm:spPr/>
      <dgm:t>
        <a:bodyPr/>
        <a:lstStyle/>
        <a:p>
          <a:endParaRPr lang="en-US"/>
        </a:p>
      </dgm:t>
    </dgm:pt>
    <dgm:pt modelId="{9732D4B6-EDAC-49A7-94AF-6E02322BCA78}" type="sibTrans" cxnId="{92FFE560-CF83-4653-8930-7A602B0423D5}">
      <dgm:prSet/>
      <dgm:spPr/>
      <dgm:t>
        <a:bodyPr/>
        <a:lstStyle/>
        <a:p>
          <a:endParaRPr lang="en-US"/>
        </a:p>
      </dgm:t>
    </dgm:pt>
    <dgm:pt modelId="{2E614631-67CE-4662-BDE1-3AEEAAFC6398}" type="pres">
      <dgm:prSet presAssocID="{0198B7E1-88E2-42A2-8E72-2FA0F50D6011}" presName="Name0" presStyleCnt="0">
        <dgm:presLayoutVars>
          <dgm:dir/>
          <dgm:resizeHandles val="exact"/>
        </dgm:presLayoutVars>
      </dgm:prSet>
      <dgm:spPr/>
    </dgm:pt>
    <dgm:pt modelId="{9D31D37C-63C8-4E5F-9B70-675CCB727621}" type="pres">
      <dgm:prSet presAssocID="{0198B7E1-88E2-42A2-8E72-2FA0F50D6011}" presName="cycle" presStyleCnt="0"/>
      <dgm:spPr/>
    </dgm:pt>
    <dgm:pt modelId="{99844E74-AB45-4866-8B47-EF96BF9A902D}" type="pres">
      <dgm:prSet presAssocID="{26AA7204-3B68-4343-81BF-6C76E07E5BE1}" presName="nodeFirstNode" presStyleLbl="node1" presStyleIdx="0" presStyleCnt="4" custScaleX="70264" custScaleY="67695">
        <dgm:presLayoutVars>
          <dgm:bulletEnabled val="1"/>
        </dgm:presLayoutVars>
      </dgm:prSet>
      <dgm:spPr/>
    </dgm:pt>
    <dgm:pt modelId="{598E65CE-F187-4314-A8C1-07A535D9E42E}" type="pres">
      <dgm:prSet presAssocID="{4E1DC854-110F-407C-94BB-1AB567711FA9}" presName="sibTransFirstNode" presStyleLbl="bgShp" presStyleIdx="0" presStyleCnt="1"/>
      <dgm:spPr/>
    </dgm:pt>
    <dgm:pt modelId="{907DDE08-7C80-4EA9-AFB3-5B6C94501EF3}" type="pres">
      <dgm:prSet presAssocID="{D25F8748-C797-4D6B-8FE5-F647BC5E05C8}" presName="nodeFollowingNodes" presStyleLbl="node1" presStyleIdx="1" presStyleCnt="4" custScaleX="70264" custScaleY="67695" custRadScaleRad="100397" custRadScaleInc="9716">
        <dgm:presLayoutVars>
          <dgm:bulletEnabled val="1"/>
        </dgm:presLayoutVars>
      </dgm:prSet>
      <dgm:spPr/>
    </dgm:pt>
    <dgm:pt modelId="{F50B10C4-2992-4ED9-82C0-9804EC3BA3ED}" type="pres">
      <dgm:prSet presAssocID="{B8F3D2DA-6D10-4ED6-A4AA-14765EAF377F}" presName="nodeFollowingNodes" presStyleLbl="node1" presStyleIdx="2" presStyleCnt="4" custScaleX="37114" custScaleY="67695" custRadScaleRad="114868" custRadScaleInc="243">
        <dgm:presLayoutVars>
          <dgm:bulletEnabled val="1"/>
        </dgm:presLayoutVars>
      </dgm:prSet>
      <dgm:spPr>
        <a:prstGeom prst="smileyFace">
          <a:avLst/>
        </a:prstGeom>
      </dgm:spPr>
    </dgm:pt>
    <dgm:pt modelId="{231EB994-1C08-4475-A527-006291B668A9}" type="pres">
      <dgm:prSet presAssocID="{D64F9887-046E-4E63-A6AE-9A66181AE550}" presName="nodeFollowingNodes" presStyleLbl="node1" presStyleIdx="3" presStyleCnt="4" custScaleX="70264" custScaleY="67695" custRadScaleRad="101133" custRadScaleInc="-11920">
        <dgm:presLayoutVars>
          <dgm:bulletEnabled val="1"/>
        </dgm:presLayoutVars>
      </dgm:prSet>
      <dgm:spPr/>
    </dgm:pt>
  </dgm:ptLst>
  <dgm:cxnLst>
    <dgm:cxn modelId="{2C910320-30B2-4376-BA9E-D8327CFA956A}" type="presOf" srcId="{D64F9887-046E-4E63-A6AE-9A66181AE550}" destId="{231EB994-1C08-4475-A527-006291B668A9}" srcOrd="0" destOrd="0" presId="urn:microsoft.com/office/officeart/2005/8/layout/cycle3"/>
    <dgm:cxn modelId="{CDE49924-A8E8-4BD4-B06F-97BF29533F7A}" type="presOf" srcId="{26AA7204-3B68-4343-81BF-6C76E07E5BE1}" destId="{99844E74-AB45-4866-8B47-EF96BF9A902D}" srcOrd="0" destOrd="0" presId="urn:microsoft.com/office/officeart/2005/8/layout/cycle3"/>
    <dgm:cxn modelId="{303B7E5D-4CF4-4A50-BB05-84977E599F5B}" type="presOf" srcId="{0198B7E1-88E2-42A2-8E72-2FA0F50D6011}" destId="{2E614631-67CE-4662-BDE1-3AEEAAFC6398}" srcOrd="0" destOrd="0" presId="urn:microsoft.com/office/officeart/2005/8/layout/cycle3"/>
    <dgm:cxn modelId="{92FFE560-CF83-4653-8930-7A602B0423D5}" srcId="{0198B7E1-88E2-42A2-8E72-2FA0F50D6011}" destId="{D64F9887-046E-4E63-A6AE-9A66181AE550}" srcOrd="3" destOrd="0" parTransId="{9AAE350A-F7DC-4E4B-952F-1E02E6099771}" sibTransId="{9732D4B6-EDAC-49A7-94AF-6E02322BCA78}"/>
    <dgm:cxn modelId="{99971641-FCA3-425A-8B5A-6E89C60481D4}" srcId="{0198B7E1-88E2-42A2-8E72-2FA0F50D6011}" destId="{26AA7204-3B68-4343-81BF-6C76E07E5BE1}" srcOrd="0" destOrd="0" parTransId="{D9C8BA2E-7004-4526-8A9F-1C718BC6572F}" sibTransId="{4E1DC854-110F-407C-94BB-1AB567711FA9}"/>
    <dgm:cxn modelId="{E799D24A-2877-4ADC-90B7-8F9323F3086E}" srcId="{0198B7E1-88E2-42A2-8E72-2FA0F50D6011}" destId="{B8F3D2DA-6D10-4ED6-A4AA-14765EAF377F}" srcOrd="2" destOrd="0" parTransId="{5764D480-7593-4BD5-9196-E6C434EFF9E2}" sibTransId="{4F919982-1A70-411F-BC13-267F8D47B824}"/>
    <dgm:cxn modelId="{AB40E989-3AA5-46C6-A8A7-9699D99DE4A7}" type="presOf" srcId="{4E1DC854-110F-407C-94BB-1AB567711FA9}" destId="{598E65CE-F187-4314-A8C1-07A535D9E42E}" srcOrd="0" destOrd="0" presId="urn:microsoft.com/office/officeart/2005/8/layout/cycle3"/>
    <dgm:cxn modelId="{76D84A9B-CF09-48EE-B33A-F28A9926F5B1}" type="presOf" srcId="{D25F8748-C797-4D6B-8FE5-F647BC5E05C8}" destId="{907DDE08-7C80-4EA9-AFB3-5B6C94501EF3}" srcOrd="0" destOrd="0" presId="urn:microsoft.com/office/officeart/2005/8/layout/cycle3"/>
    <dgm:cxn modelId="{B7BD64A6-AEAB-4446-BF8E-8C32E9F39D91}" type="presOf" srcId="{B8F3D2DA-6D10-4ED6-A4AA-14765EAF377F}" destId="{F50B10C4-2992-4ED9-82C0-9804EC3BA3ED}" srcOrd="0" destOrd="0" presId="urn:microsoft.com/office/officeart/2005/8/layout/cycle3"/>
    <dgm:cxn modelId="{777699BE-9B06-4895-8AFE-B33CFAD7E249}" srcId="{0198B7E1-88E2-42A2-8E72-2FA0F50D6011}" destId="{D25F8748-C797-4D6B-8FE5-F647BC5E05C8}" srcOrd="1" destOrd="0" parTransId="{A47D629F-3FB5-4F23-A09A-0CC2256318F5}" sibTransId="{36D5921D-DF72-478E-A437-811D95D4D2F2}"/>
    <dgm:cxn modelId="{A0E34E64-E723-42EC-9569-15A39B64FB2D}" type="presParOf" srcId="{2E614631-67CE-4662-BDE1-3AEEAAFC6398}" destId="{9D31D37C-63C8-4E5F-9B70-675CCB727621}" srcOrd="0" destOrd="0" presId="urn:microsoft.com/office/officeart/2005/8/layout/cycle3"/>
    <dgm:cxn modelId="{9A469FDE-83AB-496B-8D53-F1983359C18C}" type="presParOf" srcId="{9D31D37C-63C8-4E5F-9B70-675CCB727621}" destId="{99844E74-AB45-4866-8B47-EF96BF9A902D}" srcOrd="0" destOrd="0" presId="urn:microsoft.com/office/officeart/2005/8/layout/cycle3"/>
    <dgm:cxn modelId="{2AF0D3F5-30E9-4B1A-95BF-41AD7D4B6362}" type="presParOf" srcId="{9D31D37C-63C8-4E5F-9B70-675CCB727621}" destId="{598E65CE-F187-4314-A8C1-07A535D9E42E}" srcOrd="1" destOrd="0" presId="urn:microsoft.com/office/officeart/2005/8/layout/cycle3"/>
    <dgm:cxn modelId="{91F4F687-D921-4FE9-831F-89F9F2C973DF}" type="presParOf" srcId="{9D31D37C-63C8-4E5F-9B70-675CCB727621}" destId="{907DDE08-7C80-4EA9-AFB3-5B6C94501EF3}" srcOrd="2" destOrd="0" presId="urn:microsoft.com/office/officeart/2005/8/layout/cycle3"/>
    <dgm:cxn modelId="{9AAFB677-C58B-420D-9B4D-2A930A3E865A}" type="presParOf" srcId="{9D31D37C-63C8-4E5F-9B70-675CCB727621}" destId="{F50B10C4-2992-4ED9-82C0-9804EC3BA3ED}" srcOrd="3" destOrd="0" presId="urn:microsoft.com/office/officeart/2005/8/layout/cycle3"/>
    <dgm:cxn modelId="{D1980B7B-6103-4E6A-B0DB-9C4A01E34BE4}" type="presParOf" srcId="{9D31D37C-63C8-4E5F-9B70-675CCB727621}" destId="{231EB994-1C08-4475-A527-006291B668A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8B7E1-88E2-42A2-8E72-2FA0F50D6011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AA7204-3B68-4343-81BF-6C76E07E5BE1}">
      <dgm:prSet phldrT="[Text]"/>
      <dgm:spPr/>
      <dgm:t>
        <a:bodyPr/>
        <a:lstStyle/>
        <a:p>
          <a:r>
            <a:rPr lang="en-US" dirty="0"/>
            <a:t>Model</a:t>
          </a:r>
        </a:p>
      </dgm:t>
    </dgm:pt>
    <dgm:pt modelId="{D9C8BA2E-7004-4526-8A9F-1C718BC6572F}" type="parTrans" cxnId="{99971641-FCA3-425A-8B5A-6E89C60481D4}">
      <dgm:prSet/>
      <dgm:spPr/>
      <dgm:t>
        <a:bodyPr/>
        <a:lstStyle/>
        <a:p>
          <a:endParaRPr lang="en-US"/>
        </a:p>
      </dgm:t>
    </dgm:pt>
    <dgm:pt modelId="{4E1DC854-110F-407C-94BB-1AB567711FA9}" type="sibTrans" cxnId="{99971641-FCA3-425A-8B5A-6E89C60481D4}">
      <dgm:prSet/>
      <dgm:spPr/>
      <dgm:t>
        <a:bodyPr/>
        <a:lstStyle/>
        <a:p>
          <a:endParaRPr lang="en-US"/>
        </a:p>
      </dgm:t>
    </dgm:pt>
    <dgm:pt modelId="{D25F8748-C797-4D6B-8FE5-F647BC5E05C8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View</a:t>
          </a:r>
        </a:p>
      </dgm:t>
    </dgm:pt>
    <dgm:pt modelId="{A47D629F-3FB5-4F23-A09A-0CC2256318F5}" type="parTrans" cxnId="{777699BE-9B06-4895-8AFE-B33CFAD7E249}">
      <dgm:prSet/>
      <dgm:spPr/>
      <dgm:t>
        <a:bodyPr/>
        <a:lstStyle/>
        <a:p>
          <a:endParaRPr lang="en-US"/>
        </a:p>
      </dgm:t>
    </dgm:pt>
    <dgm:pt modelId="{36D5921D-DF72-478E-A437-811D95D4D2F2}" type="sibTrans" cxnId="{777699BE-9B06-4895-8AFE-B33CFAD7E249}">
      <dgm:prSet/>
      <dgm:spPr/>
      <dgm:t>
        <a:bodyPr/>
        <a:lstStyle/>
        <a:p>
          <a:endParaRPr lang="en-US"/>
        </a:p>
      </dgm:t>
    </dgm:pt>
    <dgm:pt modelId="{B8F3D2DA-6D10-4ED6-A4AA-14765EAF377F}">
      <dgm:prSet phldrT="[Text]"/>
      <dgm:spPr/>
      <dgm:t>
        <a:bodyPr/>
        <a:lstStyle/>
        <a:p>
          <a:br>
            <a:rPr lang="en-US" dirty="0"/>
          </a:br>
          <a:r>
            <a:rPr lang="en-US" dirty="0"/>
            <a:t>User</a:t>
          </a:r>
        </a:p>
      </dgm:t>
    </dgm:pt>
    <dgm:pt modelId="{5764D480-7593-4BD5-9196-E6C434EFF9E2}" type="parTrans" cxnId="{E799D24A-2877-4ADC-90B7-8F9323F3086E}">
      <dgm:prSet/>
      <dgm:spPr/>
      <dgm:t>
        <a:bodyPr/>
        <a:lstStyle/>
        <a:p>
          <a:endParaRPr lang="en-US"/>
        </a:p>
      </dgm:t>
    </dgm:pt>
    <dgm:pt modelId="{4F919982-1A70-411F-BC13-267F8D47B824}" type="sibTrans" cxnId="{E799D24A-2877-4ADC-90B7-8F9323F3086E}">
      <dgm:prSet/>
      <dgm:spPr/>
      <dgm:t>
        <a:bodyPr/>
        <a:lstStyle/>
        <a:p>
          <a:endParaRPr lang="en-US"/>
        </a:p>
      </dgm:t>
    </dgm:pt>
    <dgm:pt modelId="{D64F9887-046E-4E63-A6AE-9A66181AE550}">
      <dgm:prSet phldrT="[Text]"/>
      <dgm:spPr/>
      <dgm:t>
        <a:bodyPr/>
        <a:lstStyle/>
        <a:p>
          <a:r>
            <a:rPr lang="en-US" dirty="0"/>
            <a:t>Controller</a:t>
          </a:r>
        </a:p>
      </dgm:t>
    </dgm:pt>
    <dgm:pt modelId="{9AAE350A-F7DC-4E4B-952F-1E02E6099771}" type="parTrans" cxnId="{92FFE560-CF83-4653-8930-7A602B0423D5}">
      <dgm:prSet/>
      <dgm:spPr/>
      <dgm:t>
        <a:bodyPr/>
        <a:lstStyle/>
        <a:p>
          <a:endParaRPr lang="en-US"/>
        </a:p>
      </dgm:t>
    </dgm:pt>
    <dgm:pt modelId="{9732D4B6-EDAC-49A7-94AF-6E02322BCA78}" type="sibTrans" cxnId="{92FFE560-CF83-4653-8930-7A602B0423D5}">
      <dgm:prSet/>
      <dgm:spPr/>
      <dgm:t>
        <a:bodyPr/>
        <a:lstStyle/>
        <a:p>
          <a:endParaRPr lang="en-US"/>
        </a:p>
      </dgm:t>
    </dgm:pt>
    <dgm:pt modelId="{2E614631-67CE-4662-BDE1-3AEEAAFC6398}" type="pres">
      <dgm:prSet presAssocID="{0198B7E1-88E2-42A2-8E72-2FA0F50D6011}" presName="Name0" presStyleCnt="0">
        <dgm:presLayoutVars>
          <dgm:dir/>
          <dgm:resizeHandles val="exact"/>
        </dgm:presLayoutVars>
      </dgm:prSet>
      <dgm:spPr/>
    </dgm:pt>
    <dgm:pt modelId="{9D31D37C-63C8-4E5F-9B70-675CCB727621}" type="pres">
      <dgm:prSet presAssocID="{0198B7E1-88E2-42A2-8E72-2FA0F50D6011}" presName="cycle" presStyleCnt="0"/>
      <dgm:spPr/>
    </dgm:pt>
    <dgm:pt modelId="{99844E74-AB45-4866-8B47-EF96BF9A902D}" type="pres">
      <dgm:prSet presAssocID="{26AA7204-3B68-4343-81BF-6C76E07E5BE1}" presName="nodeFirstNode" presStyleLbl="node1" presStyleIdx="0" presStyleCnt="4" custScaleX="70264" custScaleY="67695">
        <dgm:presLayoutVars>
          <dgm:bulletEnabled val="1"/>
        </dgm:presLayoutVars>
      </dgm:prSet>
      <dgm:spPr/>
    </dgm:pt>
    <dgm:pt modelId="{598E65CE-F187-4314-A8C1-07A535D9E42E}" type="pres">
      <dgm:prSet presAssocID="{4E1DC854-110F-407C-94BB-1AB567711FA9}" presName="sibTransFirstNode" presStyleLbl="bgShp" presStyleIdx="0" presStyleCnt="1"/>
      <dgm:spPr/>
    </dgm:pt>
    <dgm:pt modelId="{907DDE08-7C80-4EA9-AFB3-5B6C94501EF3}" type="pres">
      <dgm:prSet presAssocID="{D25F8748-C797-4D6B-8FE5-F647BC5E05C8}" presName="nodeFollowingNodes" presStyleLbl="node1" presStyleIdx="1" presStyleCnt="4" custScaleX="70264" custScaleY="67695" custRadScaleRad="100397" custRadScaleInc="9716">
        <dgm:presLayoutVars>
          <dgm:bulletEnabled val="1"/>
        </dgm:presLayoutVars>
      </dgm:prSet>
      <dgm:spPr/>
    </dgm:pt>
    <dgm:pt modelId="{F50B10C4-2992-4ED9-82C0-9804EC3BA3ED}" type="pres">
      <dgm:prSet presAssocID="{B8F3D2DA-6D10-4ED6-A4AA-14765EAF377F}" presName="nodeFollowingNodes" presStyleLbl="node1" presStyleIdx="2" presStyleCnt="4" custScaleX="37114" custScaleY="67695" custRadScaleRad="114868" custRadScaleInc="243">
        <dgm:presLayoutVars>
          <dgm:bulletEnabled val="1"/>
        </dgm:presLayoutVars>
      </dgm:prSet>
      <dgm:spPr>
        <a:prstGeom prst="smileyFace">
          <a:avLst/>
        </a:prstGeom>
      </dgm:spPr>
    </dgm:pt>
    <dgm:pt modelId="{231EB994-1C08-4475-A527-006291B668A9}" type="pres">
      <dgm:prSet presAssocID="{D64F9887-046E-4E63-A6AE-9A66181AE550}" presName="nodeFollowingNodes" presStyleLbl="node1" presStyleIdx="3" presStyleCnt="4" custScaleX="70264" custScaleY="67695" custRadScaleRad="101133" custRadScaleInc="-11920">
        <dgm:presLayoutVars>
          <dgm:bulletEnabled val="1"/>
        </dgm:presLayoutVars>
      </dgm:prSet>
      <dgm:spPr/>
    </dgm:pt>
  </dgm:ptLst>
  <dgm:cxnLst>
    <dgm:cxn modelId="{2C910320-30B2-4376-BA9E-D8327CFA956A}" type="presOf" srcId="{D64F9887-046E-4E63-A6AE-9A66181AE550}" destId="{231EB994-1C08-4475-A527-006291B668A9}" srcOrd="0" destOrd="0" presId="urn:microsoft.com/office/officeart/2005/8/layout/cycle3"/>
    <dgm:cxn modelId="{CDE49924-A8E8-4BD4-B06F-97BF29533F7A}" type="presOf" srcId="{26AA7204-3B68-4343-81BF-6C76E07E5BE1}" destId="{99844E74-AB45-4866-8B47-EF96BF9A902D}" srcOrd="0" destOrd="0" presId="urn:microsoft.com/office/officeart/2005/8/layout/cycle3"/>
    <dgm:cxn modelId="{303B7E5D-4CF4-4A50-BB05-84977E599F5B}" type="presOf" srcId="{0198B7E1-88E2-42A2-8E72-2FA0F50D6011}" destId="{2E614631-67CE-4662-BDE1-3AEEAAFC6398}" srcOrd="0" destOrd="0" presId="urn:microsoft.com/office/officeart/2005/8/layout/cycle3"/>
    <dgm:cxn modelId="{92FFE560-CF83-4653-8930-7A602B0423D5}" srcId="{0198B7E1-88E2-42A2-8E72-2FA0F50D6011}" destId="{D64F9887-046E-4E63-A6AE-9A66181AE550}" srcOrd="3" destOrd="0" parTransId="{9AAE350A-F7DC-4E4B-952F-1E02E6099771}" sibTransId="{9732D4B6-EDAC-49A7-94AF-6E02322BCA78}"/>
    <dgm:cxn modelId="{99971641-FCA3-425A-8B5A-6E89C60481D4}" srcId="{0198B7E1-88E2-42A2-8E72-2FA0F50D6011}" destId="{26AA7204-3B68-4343-81BF-6C76E07E5BE1}" srcOrd="0" destOrd="0" parTransId="{D9C8BA2E-7004-4526-8A9F-1C718BC6572F}" sibTransId="{4E1DC854-110F-407C-94BB-1AB567711FA9}"/>
    <dgm:cxn modelId="{E799D24A-2877-4ADC-90B7-8F9323F3086E}" srcId="{0198B7E1-88E2-42A2-8E72-2FA0F50D6011}" destId="{B8F3D2DA-6D10-4ED6-A4AA-14765EAF377F}" srcOrd="2" destOrd="0" parTransId="{5764D480-7593-4BD5-9196-E6C434EFF9E2}" sibTransId="{4F919982-1A70-411F-BC13-267F8D47B824}"/>
    <dgm:cxn modelId="{AB40E989-3AA5-46C6-A8A7-9699D99DE4A7}" type="presOf" srcId="{4E1DC854-110F-407C-94BB-1AB567711FA9}" destId="{598E65CE-F187-4314-A8C1-07A535D9E42E}" srcOrd="0" destOrd="0" presId="urn:microsoft.com/office/officeart/2005/8/layout/cycle3"/>
    <dgm:cxn modelId="{76D84A9B-CF09-48EE-B33A-F28A9926F5B1}" type="presOf" srcId="{D25F8748-C797-4D6B-8FE5-F647BC5E05C8}" destId="{907DDE08-7C80-4EA9-AFB3-5B6C94501EF3}" srcOrd="0" destOrd="0" presId="urn:microsoft.com/office/officeart/2005/8/layout/cycle3"/>
    <dgm:cxn modelId="{B7BD64A6-AEAB-4446-BF8E-8C32E9F39D91}" type="presOf" srcId="{B8F3D2DA-6D10-4ED6-A4AA-14765EAF377F}" destId="{F50B10C4-2992-4ED9-82C0-9804EC3BA3ED}" srcOrd="0" destOrd="0" presId="urn:microsoft.com/office/officeart/2005/8/layout/cycle3"/>
    <dgm:cxn modelId="{777699BE-9B06-4895-8AFE-B33CFAD7E249}" srcId="{0198B7E1-88E2-42A2-8E72-2FA0F50D6011}" destId="{D25F8748-C797-4D6B-8FE5-F647BC5E05C8}" srcOrd="1" destOrd="0" parTransId="{A47D629F-3FB5-4F23-A09A-0CC2256318F5}" sibTransId="{36D5921D-DF72-478E-A437-811D95D4D2F2}"/>
    <dgm:cxn modelId="{A0E34E64-E723-42EC-9569-15A39B64FB2D}" type="presParOf" srcId="{2E614631-67CE-4662-BDE1-3AEEAAFC6398}" destId="{9D31D37C-63C8-4E5F-9B70-675CCB727621}" srcOrd="0" destOrd="0" presId="urn:microsoft.com/office/officeart/2005/8/layout/cycle3"/>
    <dgm:cxn modelId="{9A469FDE-83AB-496B-8D53-F1983359C18C}" type="presParOf" srcId="{9D31D37C-63C8-4E5F-9B70-675CCB727621}" destId="{99844E74-AB45-4866-8B47-EF96BF9A902D}" srcOrd="0" destOrd="0" presId="urn:microsoft.com/office/officeart/2005/8/layout/cycle3"/>
    <dgm:cxn modelId="{2AF0D3F5-30E9-4B1A-95BF-41AD7D4B6362}" type="presParOf" srcId="{9D31D37C-63C8-4E5F-9B70-675CCB727621}" destId="{598E65CE-F187-4314-A8C1-07A535D9E42E}" srcOrd="1" destOrd="0" presId="urn:microsoft.com/office/officeart/2005/8/layout/cycle3"/>
    <dgm:cxn modelId="{91F4F687-D921-4FE9-831F-89F9F2C973DF}" type="presParOf" srcId="{9D31D37C-63C8-4E5F-9B70-675CCB727621}" destId="{907DDE08-7C80-4EA9-AFB3-5B6C94501EF3}" srcOrd="2" destOrd="0" presId="urn:microsoft.com/office/officeart/2005/8/layout/cycle3"/>
    <dgm:cxn modelId="{9AAFB677-C58B-420D-9B4D-2A930A3E865A}" type="presParOf" srcId="{9D31D37C-63C8-4E5F-9B70-675CCB727621}" destId="{F50B10C4-2992-4ED9-82C0-9804EC3BA3ED}" srcOrd="3" destOrd="0" presId="urn:microsoft.com/office/officeart/2005/8/layout/cycle3"/>
    <dgm:cxn modelId="{D1980B7B-6103-4E6A-B0DB-9C4A01E34BE4}" type="presParOf" srcId="{9D31D37C-63C8-4E5F-9B70-675CCB727621}" destId="{231EB994-1C08-4475-A527-006291B668A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8B7E1-88E2-42A2-8E72-2FA0F50D6011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AA7204-3B68-4343-81BF-6C76E07E5BE1}">
      <dgm:prSet phldrT="[Text]"/>
      <dgm:spPr/>
      <dgm:t>
        <a:bodyPr/>
        <a:lstStyle/>
        <a:p>
          <a:r>
            <a:rPr lang="en-US" dirty="0"/>
            <a:t>Model</a:t>
          </a:r>
        </a:p>
      </dgm:t>
    </dgm:pt>
    <dgm:pt modelId="{D9C8BA2E-7004-4526-8A9F-1C718BC6572F}" type="parTrans" cxnId="{99971641-FCA3-425A-8B5A-6E89C60481D4}">
      <dgm:prSet/>
      <dgm:spPr/>
      <dgm:t>
        <a:bodyPr/>
        <a:lstStyle/>
        <a:p>
          <a:endParaRPr lang="en-US"/>
        </a:p>
      </dgm:t>
    </dgm:pt>
    <dgm:pt modelId="{4E1DC854-110F-407C-94BB-1AB567711FA9}" type="sibTrans" cxnId="{99971641-FCA3-425A-8B5A-6E89C60481D4}">
      <dgm:prSet/>
      <dgm:spPr/>
      <dgm:t>
        <a:bodyPr/>
        <a:lstStyle/>
        <a:p>
          <a:endParaRPr lang="en-US"/>
        </a:p>
      </dgm:t>
    </dgm:pt>
    <dgm:pt modelId="{D25F8748-C797-4D6B-8FE5-F647BC5E05C8}">
      <dgm:prSet phldrT="[Text]"/>
      <dgm:spPr/>
      <dgm:t>
        <a:bodyPr/>
        <a:lstStyle/>
        <a:p>
          <a:r>
            <a:rPr lang="en-US" dirty="0"/>
            <a:t>View</a:t>
          </a:r>
        </a:p>
      </dgm:t>
    </dgm:pt>
    <dgm:pt modelId="{A47D629F-3FB5-4F23-A09A-0CC2256318F5}" type="parTrans" cxnId="{777699BE-9B06-4895-8AFE-B33CFAD7E249}">
      <dgm:prSet/>
      <dgm:spPr/>
      <dgm:t>
        <a:bodyPr/>
        <a:lstStyle/>
        <a:p>
          <a:endParaRPr lang="en-US"/>
        </a:p>
      </dgm:t>
    </dgm:pt>
    <dgm:pt modelId="{36D5921D-DF72-478E-A437-811D95D4D2F2}" type="sibTrans" cxnId="{777699BE-9B06-4895-8AFE-B33CFAD7E249}">
      <dgm:prSet/>
      <dgm:spPr/>
      <dgm:t>
        <a:bodyPr/>
        <a:lstStyle/>
        <a:p>
          <a:endParaRPr lang="en-US"/>
        </a:p>
      </dgm:t>
    </dgm:pt>
    <dgm:pt modelId="{B8F3D2DA-6D10-4ED6-A4AA-14765EAF377F}">
      <dgm:prSet phldrT="[Text]"/>
      <dgm:spPr/>
      <dgm:t>
        <a:bodyPr/>
        <a:lstStyle/>
        <a:p>
          <a:br>
            <a:rPr lang="en-US" dirty="0"/>
          </a:br>
          <a:r>
            <a:rPr lang="en-US" dirty="0"/>
            <a:t>User</a:t>
          </a:r>
        </a:p>
      </dgm:t>
    </dgm:pt>
    <dgm:pt modelId="{5764D480-7593-4BD5-9196-E6C434EFF9E2}" type="parTrans" cxnId="{E799D24A-2877-4ADC-90B7-8F9323F3086E}">
      <dgm:prSet/>
      <dgm:spPr/>
      <dgm:t>
        <a:bodyPr/>
        <a:lstStyle/>
        <a:p>
          <a:endParaRPr lang="en-US"/>
        </a:p>
      </dgm:t>
    </dgm:pt>
    <dgm:pt modelId="{4F919982-1A70-411F-BC13-267F8D47B824}" type="sibTrans" cxnId="{E799D24A-2877-4ADC-90B7-8F9323F3086E}">
      <dgm:prSet/>
      <dgm:spPr/>
      <dgm:t>
        <a:bodyPr/>
        <a:lstStyle/>
        <a:p>
          <a:endParaRPr lang="en-US"/>
        </a:p>
      </dgm:t>
    </dgm:pt>
    <dgm:pt modelId="{D64F9887-046E-4E63-A6AE-9A66181AE550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Controller</a:t>
          </a:r>
        </a:p>
      </dgm:t>
    </dgm:pt>
    <dgm:pt modelId="{9AAE350A-F7DC-4E4B-952F-1E02E6099771}" type="parTrans" cxnId="{92FFE560-CF83-4653-8930-7A602B0423D5}">
      <dgm:prSet/>
      <dgm:spPr/>
      <dgm:t>
        <a:bodyPr/>
        <a:lstStyle/>
        <a:p>
          <a:endParaRPr lang="en-US"/>
        </a:p>
      </dgm:t>
    </dgm:pt>
    <dgm:pt modelId="{9732D4B6-EDAC-49A7-94AF-6E02322BCA78}" type="sibTrans" cxnId="{92FFE560-CF83-4653-8930-7A602B0423D5}">
      <dgm:prSet/>
      <dgm:spPr/>
      <dgm:t>
        <a:bodyPr/>
        <a:lstStyle/>
        <a:p>
          <a:endParaRPr lang="en-US"/>
        </a:p>
      </dgm:t>
    </dgm:pt>
    <dgm:pt modelId="{2E614631-67CE-4662-BDE1-3AEEAAFC6398}" type="pres">
      <dgm:prSet presAssocID="{0198B7E1-88E2-42A2-8E72-2FA0F50D6011}" presName="Name0" presStyleCnt="0">
        <dgm:presLayoutVars>
          <dgm:dir/>
          <dgm:resizeHandles val="exact"/>
        </dgm:presLayoutVars>
      </dgm:prSet>
      <dgm:spPr/>
    </dgm:pt>
    <dgm:pt modelId="{9D31D37C-63C8-4E5F-9B70-675CCB727621}" type="pres">
      <dgm:prSet presAssocID="{0198B7E1-88E2-42A2-8E72-2FA0F50D6011}" presName="cycle" presStyleCnt="0"/>
      <dgm:spPr/>
    </dgm:pt>
    <dgm:pt modelId="{99844E74-AB45-4866-8B47-EF96BF9A902D}" type="pres">
      <dgm:prSet presAssocID="{26AA7204-3B68-4343-81BF-6C76E07E5BE1}" presName="nodeFirstNode" presStyleLbl="node1" presStyleIdx="0" presStyleCnt="4" custScaleX="70264" custScaleY="67695">
        <dgm:presLayoutVars>
          <dgm:bulletEnabled val="1"/>
        </dgm:presLayoutVars>
      </dgm:prSet>
      <dgm:spPr/>
    </dgm:pt>
    <dgm:pt modelId="{598E65CE-F187-4314-A8C1-07A535D9E42E}" type="pres">
      <dgm:prSet presAssocID="{4E1DC854-110F-407C-94BB-1AB567711FA9}" presName="sibTransFirstNode" presStyleLbl="bgShp" presStyleIdx="0" presStyleCnt="1"/>
      <dgm:spPr/>
    </dgm:pt>
    <dgm:pt modelId="{907DDE08-7C80-4EA9-AFB3-5B6C94501EF3}" type="pres">
      <dgm:prSet presAssocID="{D25F8748-C797-4D6B-8FE5-F647BC5E05C8}" presName="nodeFollowingNodes" presStyleLbl="node1" presStyleIdx="1" presStyleCnt="4" custScaleX="70264" custScaleY="67695" custRadScaleRad="100397" custRadScaleInc="9716">
        <dgm:presLayoutVars>
          <dgm:bulletEnabled val="1"/>
        </dgm:presLayoutVars>
      </dgm:prSet>
      <dgm:spPr/>
    </dgm:pt>
    <dgm:pt modelId="{F50B10C4-2992-4ED9-82C0-9804EC3BA3ED}" type="pres">
      <dgm:prSet presAssocID="{B8F3D2DA-6D10-4ED6-A4AA-14765EAF377F}" presName="nodeFollowingNodes" presStyleLbl="node1" presStyleIdx="2" presStyleCnt="4" custScaleX="37114" custScaleY="67695" custRadScaleRad="114868" custRadScaleInc="243">
        <dgm:presLayoutVars>
          <dgm:bulletEnabled val="1"/>
        </dgm:presLayoutVars>
      </dgm:prSet>
      <dgm:spPr>
        <a:prstGeom prst="smileyFace">
          <a:avLst/>
        </a:prstGeom>
      </dgm:spPr>
    </dgm:pt>
    <dgm:pt modelId="{231EB994-1C08-4475-A527-006291B668A9}" type="pres">
      <dgm:prSet presAssocID="{D64F9887-046E-4E63-A6AE-9A66181AE550}" presName="nodeFollowingNodes" presStyleLbl="node1" presStyleIdx="3" presStyleCnt="4" custScaleX="70264" custScaleY="67695" custRadScaleRad="101133" custRadScaleInc="-11920">
        <dgm:presLayoutVars>
          <dgm:bulletEnabled val="1"/>
        </dgm:presLayoutVars>
      </dgm:prSet>
      <dgm:spPr/>
    </dgm:pt>
  </dgm:ptLst>
  <dgm:cxnLst>
    <dgm:cxn modelId="{2C910320-30B2-4376-BA9E-D8327CFA956A}" type="presOf" srcId="{D64F9887-046E-4E63-A6AE-9A66181AE550}" destId="{231EB994-1C08-4475-A527-006291B668A9}" srcOrd="0" destOrd="0" presId="urn:microsoft.com/office/officeart/2005/8/layout/cycle3"/>
    <dgm:cxn modelId="{CDE49924-A8E8-4BD4-B06F-97BF29533F7A}" type="presOf" srcId="{26AA7204-3B68-4343-81BF-6C76E07E5BE1}" destId="{99844E74-AB45-4866-8B47-EF96BF9A902D}" srcOrd="0" destOrd="0" presId="urn:microsoft.com/office/officeart/2005/8/layout/cycle3"/>
    <dgm:cxn modelId="{303B7E5D-4CF4-4A50-BB05-84977E599F5B}" type="presOf" srcId="{0198B7E1-88E2-42A2-8E72-2FA0F50D6011}" destId="{2E614631-67CE-4662-BDE1-3AEEAAFC6398}" srcOrd="0" destOrd="0" presId="urn:microsoft.com/office/officeart/2005/8/layout/cycle3"/>
    <dgm:cxn modelId="{92FFE560-CF83-4653-8930-7A602B0423D5}" srcId="{0198B7E1-88E2-42A2-8E72-2FA0F50D6011}" destId="{D64F9887-046E-4E63-A6AE-9A66181AE550}" srcOrd="3" destOrd="0" parTransId="{9AAE350A-F7DC-4E4B-952F-1E02E6099771}" sibTransId="{9732D4B6-EDAC-49A7-94AF-6E02322BCA78}"/>
    <dgm:cxn modelId="{99971641-FCA3-425A-8B5A-6E89C60481D4}" srcId="{0198B7E1-88E2-42A2-8E72-2FA0F50D6011}" destId="{26AA7204-3B68-4343-81BF-6C76E07E5BE1}" srcOrd="0" destOrd="0" parTransId="{D9C8BA2E-7004-4526-8A9F-1C718BC6572F}" sibTransId="{4E1DC854-110F-407C-94BB-1AB567711FA9}"/>
    <dgm:cxn modelId="{E799D24A-2877-4ADC-90B7-8F9323F3086E}" srcId="{0198B7E1-88E2-42A2-8E72-2FA0F50D6011}" destId="{B8F3D2DA-6D10-4ED6-A4AA-14765EAF377F}" srcOrd="2" destOrd="0" parTransId="{5764D480-7593-4BD5-9196-E6C434EFF9E2}" sibTransId="{4F919982-1A70-411F-BC13-267F8D47B824}"/>
    <dgm:cxn modelId="{AB40E989-3AA5-46C6-A8A7-9699D99DE4A7}" type="presOf" srcId="{4E1DC854-110F-407C-94BB-1AB567711FA9}" destId="{598E65CE-F187-4314-A8C1-07A535D9E42E}" srcOrd="0" destOrd="0" presId="urn:microsoft.com/office/officeart/2005/8/layout/cycle3"/>
    <dgm:cxn modelId="{76D84A9B-CF09-48EE-B33A-F28A9926F5B1}" type="presOf" srcId="{D25F8748-C797-4D6B-8FE5-F647BC5E05C8}" destId="{907DDE08-7C80-4EA9-AFB3-5B6C94501EF3}" srcOrd="0" destOrd="0" presId="urn:microsoft.com/office/officeart/2005/8/layout/cycle3"/>
    <dgm:cxn modelId="{B7BD64A6-AEAB-4446-BF8E-8C32E9F39D91}" type="presOf" srcId="{B8F3D2DA-6D10-4ED6-A4AA-14765EAF377F}" destId="{F50B10C4-2992-4ED9-82C0-9804EC3BA3ED}" srcOrd="0" destOrd="0" presId="urn:microsoft.com/office/officeart/2005/8/layout/cycle3"/>
    <dgm:cxn modelId="{777699BE-9B06-4895-8AFE-B33CFAD7E249}" srcId="{0198B7E1-88E2-42A2-8E72-2FA0F50D6011}" destId="{D25F8748-C797-4D6B-8FE5-F647BC5E05C8}" srcOrd="1" destOrd="0" parTransId="{A47D629F-3FB5-4F23-A09A-0CC2256318F5}" sibTransId="{36D5921D-DF72-478E-A437-811D95D4D2F2}"/>
    <dgm:cxn modelId="{A0E34E64-E723-42EC-9569-15A39B64FB2D}" type="presParOf" srcId="{2E614631-67CE-4662-BDE1-3AEEAAFC6398}" destId="{9D31D37C-63C8-4E5F-9B70-675CCB727621}" srcOrd="0" destOrd="0" presId="urn:microsoft.com/office/officeart/2005/8/layout/cycle3"/>
    <dgm:cxn modelId="{9A469FDE-83AB-496B-8D53-F1983359C18C}" type="presParOf" srcId="{9D31D37C-63C8-4E5F-9B70-675CCB727621}" destId="{99844E74-AB45-4866-8B47-EF96BF9A902D}" srcOrd="0" destOrd="0" presId="urn:microsoft.com/office/officeart/2005/8/layout/cycle3"/>
    <dgm:cxn modelId="{2AF0D3F5-30E9-4B1A-95BF-41AD7D4B6362}" type="presParOf" srcId="{9D31D37C-63C8-4E5F-9B70-675CCB727621}" destId="{598E65CE-F187-4314-A8C1-07A535D9E42E}" srcOrd="1" destOrd="0" presId="urn:microsoft.com/office/officeart/2005/8/layout/cycle3"/>
    <dgm:cxn modelId="{91F4F687-D921-4FE9-831F-89F9F2C973DF}" type="presParOf" srcId="{9D31D37C-63C8-4E5F-9B70-675CCB727621}" destId="{907DDE08-7C80-4EA9-AFB3-5B6C94501EF3}" srcOrd="2" destOrd="0" presId="urn:microsoft.com/office/officeart/2005/8/layout/cycle3"/>
    <dgm:cxn modelId="{9AAFB677-C58B-420D-9B4D-2A930A3E865A}" type="presParOf" srcId="{9D31D37C-63C8-4E5F-9B70-675CCB727621}" destId="{F50B10C4-2992-4ED9-82C0-9804EC3BA3ED}" srcOrd="3" destOrd="0" presId="urn:microsoft.com/office/officeart/2005/8/layout/cycle3"/>
    <dgm:cxn modelId="{D1980B7B-6103-4E6A-B0DB-9C4A01E34BE4}" type="presParOf" srcId="{9D31D37C-63C8-4E5F-9B70-675CCB727621}" destId="{231EB994-1C08-4475-A527-006291B668A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98B7E1-88E2-42A2-8E72-2FA0F50D6011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AA7204-3B68-4343-81BF-6C76E07E5BE1}">
      <dgm:prSet phldrT="[Text]"/>
      <dgm:spPr/>
      <dgm:t>
        <a:bodyPr/>
        <a:lstStyle/>
        <a:p>
          <a:r>
            <a:rPr lang="en-US" dirty="0"/>
            <a:t>Model</a:t>
          </a:r>
        </a:p>
      </dgm:t>
    </dgm:pt>
    <dgm:pt modelId="{D9C8BA2E-7004-4526-8A9F-1C718BC6572F}" type="parTrans" cxnId="{99971641-FCA3-425A-8B5A-6E89C60481D4}">
      <dgm:prSet/>
      <dgm:spPr/>
      <dgm:t>
        <a:bodyPr/>
        <a:lstStyle/>
        <a:p>
          <a:endParaRPr lang="en-US"/>
        </a:p>
      </dgm:t>
    </dgm:pt>
    <dgm:pt modelId="{4E1DC854-110F-407C-94BB-1AB567711FA9}" type="sibTrans" cxnId="{99971641-FCA3-425A-8B5A-6E89C60481D4}">
      <dgm:prSet/>
      <dgm:spPr/>
      <dgm:t>
        <a:bodyPr/>
        <a:lstStyle/>
        <a:p>
          <a:endParaRPr lang="en-US"/>
        </a:p>
      </dgm:t>
    </dgm:pt>
    <dgm:pt modelId="{D25F8748-C797-4D6B-8FE5-F647BC5E05C8}">
      <dgm:prSet phldrT="[Text]"/>
      <dgm:spPr/>
      <dgm:t>
        <a:bodyPr/>
        <a:lstStyle/>
        <a:p>
          <a:r>
            <a:rPr lang="en-US" dirty="0"/>
            <a:t>View</a:t>
          </a:r>
        </a:p>
      </dgm:t>
    </dgm:pt>
    <dgm:pt modelId="{A47D629F-3FB5-4F23-A09A-0CC2256318F5}" type="parTrans" cxnId="{777699BE-9B06-4895-8AFE-B33CFAD7E249}">
      <dgm:prSet/>
      <dgm:spPr/>
      <dgm:t>
        <a:bodyPr/>
        <a:lstStyle/>
        <a:p>
          <a:endParaRPr lang="en-US"/>
        </a:p>
      </dgm:t>
    </dgm:pt>
    <dgm:pt modelId="{36D5921D-DF72-478E-A437-811D95D4D2F2}" type="sibTrans" cxnId="{777699BE-9B06-4895-8AFE-B33CFAD7E249}">
      <dgm:prSet/>
      <dgm:spPr/>
      <dgm:t>
        <a:bodyPr/>
        <a:lstStyle/>
        <a:p>
          <a:endParaRPr lang="en-US"/>
        </a:p>
      </dgm:t>
    </dgm:pt>
    <dgm:pt modelId="{B8F3D2DA-6D10-4ED6-A4AA-14765EAF377F}">
      <dgm:prSet phldrT="[Text]"/>
      <dgm:spPr/>
      <dgm:t>
        <a:bodyPr/>
        <a:lstStyle/>
        <a:p>
          <a:br>
            <a:rPr lang="en-US" dirty="0"/>
          </a:br>
          <a:r>
            <a:rPr lang="en-US" dirty="0"/>
            <a:t>User</a:t>
          </a:r>
        </a:p>
      </dgm:t>
    </dgm:pt>
    <dgm:pt modelId="{5764D480-7593-4BD5-9196-E6C434EFF9E2}" type="parTrans" cxnId="{E799D24A-2877-4ADC-90B7-8F9323F3086E}">
      <dgm:prSet/>
      <dgm:spPr/>
      <dgm:t>
        <a:bodyPr/>
        <a:lstStyle/>
        <a:p>
          <a:endParaRPr lang="en-US"/>
        </a:p>
      </dgm:t>
    </dgm:pt>
    <dgm:pt modelId="{4F919982-1A70-411F-BC13-267F8D47B824}" type="sibTrans" cxnId="{E799D24A-2877-4ADC-90B7-8F9323F3086E}">
      <dgm:prSet/>
      <dgm:spPr/>
      <dgm:t>
        <a:bodyPr/>
        <a:lstStyle/>
        <a:p>
          <a:endParaRPr lang="en-US"/>
        </a:p>
      </dgm:t>
    </dgm:pt>
    <dgm:pt modelId="{D64F9887-046E-4E63-A6AE-9A66181AE550}">
      <dgm:prSet phldrT="[Text]"/>
      <dgm:spPr/>
      <dgm:t>
        <a:bodyPr/>
        <a:lstStyle/>
        <a:p>
          <a:r>
            <a:rPr lang="en-US" dirty="0"/>
            <a:t>Delegate</a:t>
          </a:r>
        </a:p>
      </dgm:t>
    </dgm:pt>
    <dgm:pt modelId="{9AAE350A-F7DC-4E4B-952F-1E02E6099771}" type="parTrans" cxnId="{92FFE560-CF83-4653-8930-7A602B0423D5}">
      <dgm:prSet/>
      <dgm:spPr/>
      <dgm:t>
        <a:bodyPr/>
        <a:lstStyle/>
        <a:p>
          <a:endParaRPr lang="en-US"/>
        </a:p>
      </dgm:t>
    </dgm:pt>
    <dgm:pt modelId="{9732D4B6-EDAC-49A7-94AF-6E02322BCA78}" type="sibTrans" cxnId="{92FFE560-CF83-4653-8930-7A602B0423D5}">
      <dgm:prSet/>
      <dgm:spPr/>
      <dgm:t>
        <a:bodyPr/>
        <a:lstStyle/>
        <a:p>
          <a:endParaRPr lang="en-US"/>
        </a:p>
      </dgm:t>
    </dgm:pt>
    <dgm:pt modelId="{2E614631-67CE-4662-BDE1-3AEEAAFC6398}" type="pres">
      <dgm:prSet presAssocID="{0198B7E1-88E2-42A2-8E72-2FA0F50D6011}" presName="Name0" presStyleCnt="0">
        <dgm:presLayoutVars>
          <dgm:dir/>
          <dgm:resizeHandles val="exact"/>
        </dgm:presLayoutVars>
      </dgm:prSet>
      <dgm:spPr/>
    </dgm:pt>
    <dgm:pt modelId="{9D31D37C-63C8-4E5F-9B70-675CCB727621}" type="pres">
      <dgm:prSet presAssocID="{0198B7E1-88E2-42A2-8E72-2FA0F50D6011}" presName="cycle" presStyleCnt="0"/>
      <dgm:spPr/>
    </dgm:pt>
    <dgm:pt modelId="{99844E74-AB45-4866-8B47-EF96BF9A902D}" type="pres">
      <dgm:prSet presAssocID="{26AA7204-3B68-4343-81BF-6C76E07E5BE1}" presName="nodeFirstNode" presStyleLbl="node1" presStyleIdx="0" presStyleCnt="4" custScaleX="70264" custScaleY="67695">
        <dgm:presLayoutVars>
          <dgm:bulletEnabled val="1"/>
        </dgm:presLayoutVars>
      </dgm:prSet>
      <dgm:spPr/>
    </dgm:pt>
    <dgm:pt modelId="{598E65CE-F187-4314-A8C1-07A535D9E42E}" type="pres">
      <dgm:prSet presAssocID="{4E1DC854-110F-407C-94BB-1AB567711FA9}" presName="sibTransFirstNode" presStyleLbl="bgShp" presStyleIdx="0" presStyleCnt="1"/>
      <dgm:spPr/>
    </dgm:pt>
    <dgm:pt modelId="{907DDE08-7C80-4EA9-AFB3-5B6C94501EF3}" type="pres">
      <dgm:prSet presAssocID="{D25F8748-C797-4D6B-8FE5-F647BC5E05C8}" presName="nodeFollowingNodes" presStyleLbl="node1" presStyleIdx="1" presStyleCnt="4" custScaleX="70264" custScaleY="67695" custRadScaleRad="100397" custRadScaleInc="9716">
        <dgm:presLayoutVars>
          <dgm:bulletEnabled val="1"/>
        </dgm:presLayoutVars>
      </dgm:prSet>
      <dgm:spPr/>
    </dgm:pt>
    <dgm:pt modelId="{F50B10C4-2992-4ED9-82C0-9804EC3BA3ED}" type="pres">
      <dgm:prSet presAssocID="{B8F3D2DA-6D10-4ED6-A4AA-14765EAF377F}" presName="nodeFollowingNodes" presStyleLbl="node1" presStyleIdx="2" presStyleCnt="4" custScaleX="37114" custScaleY="67695" custRadScaleRad="119768" custRadScaleInc="121678">
        <dgm:presLayoutVars>
          <dgm:bulletEnabled val="1"/>
        </dgm:presLayoutVars>
      </dgm:prSet>
      <dgm:spPr>
        <a:prstGeom prst="smileyFace">
          <a:avLst/>
        </a:prstGeom>
      </dgm:spPr>
    </dgm:pt>
    <dgm:pt modelId="{231EB994-1C08-4475-A527-006291B668A9}" type="pres">
      <dgm:prSet presAssocID="{D64F9887-046E-4E63-A6AE-9A66181AE550}" presName="nodeFollowingNodes" presStyleLbl="node1" presStyleIdx="3" presStyleCnt="4" custScaleX="70264" custScaleY="67695" custRadScaleRad="117281" custRadScaleInc="-127156">
        <dgm:presLayoutVars>
          <dgm:bulletEnabled val="1"/>
        </dgm:presLayoutVars>
      </dgm:prSet>
      <dgm:spPr/>
    </dgm:pt>
  </dgm:ptLst>
  <dgm:cxnLst>
    <dgm:cxn modelId="{2C910320-30B2-4376-BA9E-D8327CFA956A}" type="presOf" srcId="{D64F9887-046E-4E63-A6AE-9A66181AE550}" destId="{231EB994-1C08-4475-A527-006291B668A9}" srcOrd="0" destOrd="0" presId="urn:microsoft.com/office/officeart/2005/8/layout/cycle3"/>
    <dgm:cxn modelId="{CDE49924-A8E8-4BD4-B06F-97BF29533F7A}" type="presOf" srcId="{26AA7204-3B68-4343-81BF-6C76E07E5BE1}" destId="{99844E74-AB45-4866-8B47-EF96BF9A902D}" srcOrd="0" destOrd="0" presId="urn:microsoft.com/office/officeart/2005/8/layout/cycle3"/>
    <dgm:cxn modelId="{303B7E5D-4CF4-4A50-BB05-84977E599F5B}" type="presOf" srcId="{0198B7E1-88E2-42A2-8E72-2FA0F50D6011}" destId="{2E614631-67CE-4662-BDE1-3AEEAAFC6398}" srcOrd="0" destOrd="0" presId="urn:microsoft.com/office/officeart/2005/8/layout/cycle3"/>
    <dgm:cxn modelId="{92FFE560-CF83-4653-8930-7A602B0423D5}" srcId="{0198B7E1-88E2-42A2-8E72-2FA0F50D6011}" destId="{D64F9887-046E-4E63-A6AE-9A66181AE550}" srcOrd="3" destOrd="0" parTransId="{9AAE350A-F7DC-4E4B-952F-1E02E6099771}" sibTransId="{9732D4B6-EDAC-49A7-94AF-6E02322BCA78}"/>
    <dgm:cxn modelId="{99971641-FCA3-425A-8B5A-6E89C60481D4}" srcId="{0198B7E1-88E2-42A2-8E72-2FA0F50D6011}" destId="{26AA7204-3B68-4343-81BF-6C76E07E5BE1}" srcOrd="0" destOrd="0" parTransId="{D9C8BA2E-7004-4526-8A9F-1C718BC6572F}" sibTransId="{4E1DC854-110F-407C-94BB-1AB567711FA9}"/>
    <dgm:cxn modelId="{E799D24A-2877-4ADC-90B7-8F9323F3086E}" srcId="{0198B7E1-88E2-42A2-8E72-2FA0F50D6011}" destId="{B8F3D2DA-6D10-4ED6-A4AA-14765EAF377F}" srcOrd="2" destOrd="0" parTransId="{5764D480-7593-4BD5-9196-E6C434EFF9E2}" sibTransId="{4F919982-1A70-411F-BC13-267F8D47B824}"/>
    <dgm:cxn modelId="{AB40E989-3AA5-46C6-A8A7-9699D99DE4A7}" type="presOf" srcId="{4E1DC854-110F-407C-94BB-1AB567711FA9}" destId="{598E65CE-F187-4314-A8C1-07A535D9E42E}" srcOrd="0" destOrd="0" presId="urn:microsoft.com/office/officeart/2005/8/layout/cycle3"/>
    <dgm:cxn modelId="{76D84A9B-CF09-48EE-B33A-F28A9926F5B1}" type="presOf" srcId="{D25F8748-C797-4D6B-8FE5-F647BC5E05C8}" destId="{907DDE08-7C80-4EA9-AFB3-5B6C94501EF3}" srcOrd="0" destOrd="0" presId="urn:microsoft.com/office/officeart/2005/8/layout/cycle3"/>
    <dgm:cxn modelId="{B7BD64A6-AEAB-4446-BF8E-8C32E9F39D91}" type="presOf" srcId="{B8F3D2DA-6D10-4ED6-A4AA-14765EAF377F}" destId="{F50B10C4-2992-4ED9-82C0-9804EC3BA3ED}" srcOrd="0" destOrd="0" presId="urn:microsoft.com/office/officeart/2005/8/layout/cycle3"/>
    <dgm:cxn modelId="{777699BE-9B06-4895-8AFE-B33CFAD7E249}" srcId="{0198B7E1-88E2-42A2-8E72-2FA0F50D6011}" destId="{D25F8748-C797-4D6B-8FE5-F647BC5E05C8}" srcOrd="1" destOrd="0" parTransId="{A47D629F-3FB5-4F23-A09A-0CC2256318F5}" sibTransId="{36D5921D-DF72-478E-A437-811D95D4D2F2}"/>
    <dgm:cxn modelId="{A0E34E64-E723-42EC-9569-15A39B64FB2D}" type="presParOf" srcId="{2E614631-67CE-4662-BDE1-3AEEAAFC6398}" destId="{9D31D37C-63C8-4E5F-9B70-675CCB727621}" srcOrd="0" destOrd="0" presId="urn:microsoft.com/office/officeart/2005/8/layout/cycle3"/>
    <dgm:cxn modelId="{9A469FDE-83AB-496B-8D53-F1983359C18C}" type="presParOf" srcId="{9D31D37C-63C8-4E5F-9B70-675CCB727621}" destId="{99844E74-AB45-4866-8B47-EF96BF9A902D}" srcOrd="0" destOrd="0" presId="urn:microsoft.com/office/officeart/2005/8/layout/cycle3"/>
    <dgm:cxn modelId="{2AF0D3F5-30E9-4B1A-95BF-41AD7D4B6362}" type="presParOf" srcId="{9D31D37C-63C8-4E5F-9B70-675CCB727621}" destId="{598E65CE-F187-4314-A8C1-07A535D9E42E}" srcOrd="1" destOrd="0" presId="urn:microsoft.com/office/officeart/2005/8/layout/cycle3"/>
    <dgm:cxn modelId="{91F4F687-D921-4FE9-831F-89F9F2C973DF}" type="presParOf" srcId="{9D31D37C-63C8-4E5F-9B70-675CCB727621}" destId="{907DDE08-7C80-4EA9-AFB3-5B6C94501EF3}" srcOrd="2" destOrd="0" presId="urn:microsoft.com/office/officeart/2005/8/layout/cycle3"/>
    <dgm:cxn modelId="{9AAFB677-C58B-420D-9B4D-2A930A3E865A}" type="presParOf" srcId="{9D31D37C-63C8-4E5F-9B70-675CCB727621}" destId="{F50B10C4-2992-4ED9-82C0-9804EC3BA3ED}" srcOrd="3" destOrd="0" presId="urn:microsoft.com/office/officeart/2005/8/layout/cycle3"/>
    <dgm:cxn modelId="{D1980B7B-6103-4E6A-B0DB-9C4A01E34BE4}" type="presParOf" srcId="{9D31D37C-63C8-4E5F-9B70-675CCB727621}" destId="{231EB994-1C08-4475-A527-006291B668A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65CE-F187-4314-A8C1-07A535D9E42E}">
      <dsp:nvSpPr>
        <dsp:cNvPr id="0" name=""/>
        <dsp:cNvSpPr/>
      </dsp:nvSpPr>
      <dsp:spPr>
        <a:xfrm>
          <a:off x="1855811" y="269875"/>
          <a:ext cx="5037090" cy="5037090"/>
        </a:xfrm>
        <a:prstGeom prst="circularArrow">
          <a:avLst>
            <a:gd name="adj1" fmla="val 4668"/>
            <a:gd name="adj2" fmla="val 272909"/>
            <a:gd name="adj3" fmla="val 13901704"/>
            <a:gd name="adj4" fmla="val 17344713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44E74-AB45-4866-8B47-EF96BF9A902D}">
      <dsp:nvSpPr>
        <dsp:cNvPr id="0" name=""/>
        <dsp:cNvSpPr/>
      </dsp:nvSpPr>
      <dsp:spPr>
        <a:xfrm>
          <a:off x="3206749" y="268904"/>
          <a:ext cx="2335213" cy="11249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Model</a:t>
          </a:r>
        </a:p>
      </dsp:txBody>
      <dsp:txXfrm>
        <a:off x="3261663" y="323818"/>
        <a:ext cx="2225385" cy="1015088"/>
      </dsp:txXfrm>
    </dsp:sp>
    <dsp:sp modelId="{907DDE08-7C80-4EA9-AFB3-5B6C94501EF3}">
      <dsp:nvSpPr>
        <dsp:cNvPr id="0" name=""/>
        <dsp:cNvSpPr/>
      </dsp:nvSpPr>
      <dsp:spPr>
        <a:xfrm>
          <a:off x="5009062" y="2298707"/>
          <a:ext cx="2335213" cy="112491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View</a:t>
          </a:r>
        </a:p>
      </dsp:txBody>
      <dsp:txXfrm>
        <a:off x="5063976" y="2353621"/>
        <a:ext cx="2225385" cy="1015088"/>
      </dsp:txXfrm>
    </dsp:sp>
    <dsp:sp modelId="{F50B10C4-2992-4ED9-82C0-9804EC3BA3ED}">
      <dsp:nvSpPr>
        <dsp:cNvPr id="0" name=""/>
        <dsp:cNvSpPr/>
      </dsp:nvSpPr>
      <dsp:spPr>
        <a:xfrm>
          <a:off x="3751273" y="4155104"/>
          <a:ext cx="1233478" cy="1124916"/>
        </a:xfrm>
        <a:prstGeom prst="smileyFac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300" kern="1200" dirty="0"/>
          </a:br>
          <a:r>
            <a:rPr lang="en-US" sz="2300" kern="1200" dirty="0"/>
            <a:t>User</a:t>
          </a:r>
        </a:p>
      </dsp:txBody>
      <dsp:txXfrm>
        <a:off x="3931912" y="4319844"/>
        <a:ext cx="872200" cy="795436"/>
      </dsp:txXfrm>
    </dsp:sp>
    <dsp:sp modelId="{231EB994-1C08-4475-A527-006291B668A9}">
      <dsp:nvSpPr>
        <dsp:cNvPr id="0" name=""/>
        <dsp:cNvSpPr/>
      </dsp:nvSpPr>
      <dsp:spPr>
        <a:xfrm>
          <a:off x="1398089" y="2350519"/>
          <a:ext cx="2335213" cy="112491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Controller</a:t>
          </a:r>
        </a:p>
      </dsp:txBody>
      <dsp:txXfrm>
        <a:off x="1453003" y="2405433"/>
        <a:ext cx="2225385" cy="1015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65CE-F187-4314-A8C1-07A535D9E42E}">
      <dsp:nvSpPr>
        <dsp:cNvPr id="0" name=""/>
        <dsp:cNvSpPr/>
      </dsp:nvSpPr>
      <dsp:spPr>
        <a:xfrm>
          <a:off x="539750" y="1130276"/>
          <a:ext cx="3276475" cy="3276475"/>
        </a:xfrm>
        <a:prstGeom prst="circularArrow">
          <a:avLst>
            <a:gd name="adj1" fmla="val 4668"/>
            <a:gd name="adj2" fmla="val 272909"/>
            <a:gd name="adj3" fmla="val 14065014"/>
            <a:gd name="adj4" fmla="val 17246735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44E74-AB45-4866-8B47-EF96BF9A902D}">
      <dsp:nvSpPr>
        <dsp:cNvPr id="0" name=""/>
        <dsp:cNvSpPr/>
      </dsp:nvSpPr>
      <dsp:spPr>
        <a:xfrm>
          <a:off x="1474837" y="1124819"/>
          <a:ext cx="1406300" cy="677441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</a:t>
          </a:r>
        </a:p>
      </dsp:txBody>
      <dsp:txXfrm>
        <a:off x="1507907" y="1157889"/>
        <a:ext cx="1340160" cy="611301"/>
      </dsp:txXfrm>
    </dsp:sp>
    <dsp:sp modelId="{907DDE08-7C80-4EA9-AFB3-5B6C94501EF3}">
      <dsp:nvSpPr>
        <dsp:cNvPr id="0" name=""/>
        <dsp:cNvSpPr/>
      </dsp:nvSpPr>
      <dsp:spPr>
        <a:xfrm>
          <a:off x="2647188" y="2445145"/>
          <a:ext cx="1406300" cy="67744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View</a:t>
          </a:r>
        </a:p>
      </dsp:txBody>
      <dsp:txXfrm>
        <a:off x="2680258" y="2478215"/>
        <a:ext cx="1340160" cy="611301"/>
      </dsp:txXfrm>
    </dsp:sp>
    <dsp:sp modelId="{F50B10C4-2992-4ED9-82C0-9804EC3BA3ED}">
      <dsp:nvSpPr>
        <dsp:cNvPr id="0" name=""/>
        <dsp:cNvSpPr/>
      </dsp:nvSpPr>
      <dsp:spPr>
        <a:xfrm>
          <a:off x="1802451" y="3652675"/>
          <a:ext cx="742818" cy="677441"/>
        </a:xfrm>
        <a:prstGeom prst="smileyFac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kern="1200" dirty="0"/>
          </a:br>
          <a:r>
            <a:rPr lang="en-US" sz="1400" kern="1200" dirty="0"/>
            <a:t>User</a:t>
          </a:r>
        </a:p>
      </dsp:txBody>
      <dsp:txXfrm>
        <a:off x="1911234" y="3751884"/>
        <a:ext cx="525252" cy="479023"/>
      </dsp:txXfrm>
    </dsp:sp>
    <dsp:sp modelId="{231EB994-1C08-4475-A527-006291B668A9}">
      <dsp:nvSpPr>
        <dsp:cNvPr id="0" name=""/>
        <dsp:cNvSpPr/>
      </dsp:nvSpPr>
      <dsp:spPr>
        <a:xfrm>
          <a:off x="298359" y="2478847"/>
          <a:ext cx="1406300" cy="67744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Controller</a:t>
          </a:r>
        </a:p>
      </dsp:txBody>
      <dsp:txXfrm>
        <a:off x="331429" y="2511917"/>
        <a:ext cx="1340160" cy="611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65CE-F187-4314-A8C1-07A535D9E42E}">
      <dsp:nvSpPr>
        <dsp:cNvPr id="0" name=""/>
        <dsp:cNvSpPr/>
      </dsp:nvSpPr>
      <dsp:spPr>
        <a:xfrm>
          <a:off x="539750" y="1130276"/>
          <a:ext cx="3276475" cy="3276475"/>
        </a:xfrm>
        <a:prstGeom prst="circularArrow">
          <a:avLst>
            <a:gd name="adj1" fmla="val 4668"/>
            <a:gd name="adj2" fmla="val 272909"/>
            <a:gd name="adj3" fmla="val 14065014"/>
            <a:gd name="adj4" fmla="val 17246735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44E74-AB45-4866-8B47-EF96BF9A902D}">
      <dsp:nvSpPr>
        <dsp:cNvPr id="0" name=""/>
        <dsp:cNvSpPr/>
      </dsp:nvSpPr>
      <dsp:spPr>
        <a:xfrm>
          <a:off x="1474837" y="1124819"/>
          <a:ext cx="1406300" cy="6774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</a:t>
          </a:r>
        </a:p>
      </dsp:txBody>
      <dsp:txXfrm>
        <a:off x="1507907" y="1157889"/>
        <a:ext cx="1340160" cy="611301"/>
      </dsp:txXfrm>
    </dsp:sp>
    <dsp:sp modelId="{907DDE08-7C80-4EA9-AFB3-5B6C94501EF3}">
      <dsp:nvSpPr>
        <dsp:cNvPr id="0" name=""/>
        <dsp:cNvSpPr/>
      </dsp:nvSpPr>
      <dsp:spPr>
        <a:xfrm>
          <a:off x="2647188" y="2445145"/>
          <a:ext cx="1406300" cy="677441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View</a:t>
          </a:r>
        </a:p>
      </dsp:txBody>
      <dsp:txXfrm>
        <a:off x="2680258" y="2478215"/>
        <a:ext cx="1340160" cy="611301"/>
      </dsp:txXfrm>
    </dsp:sp>
    <dsp:sp modelId="{F50B10C4-2992-4ED9-82C0-9804EC3BA3ED}">
      <dsp:nvSpPr>
        <dsp:cNvPr id="0" name=""/>
        <dsp:cNvSpPr/>
      </dsp:nvSpPr>
      <dsp:spPr>
        <a:xfrm>
          <a:off x="1802451" y="3652675"/>
          <a:ext cx="742818" cy="677441"/>
        </a:xfrm>
        <a:prstGeom prst="smileyFac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kern="1200" dirty="0"/>
          </a:br>
          <a:r>
            <a:rPr lang="en-US" sz="1400" kern="1200" dirty="0"/>
            <a:t>User</a:t>
          </a:r>
        </a:p>
      </dsp:txBody>
      <dsp:txXfrm>
        <a:off x="1911234" y="3751884"/>
        <a:ext cx="525252" cy="479023"/>
      </dsp:txXfrm>
    </dsp:sp>
    <dsp:sp modelId="{231EB994-1C08-4475-A527-006291B668A9}">
      <dsp:nvSpPr>
        <dsp:cNvPr id="0" name=""/>
        <dsp:cNvSpPr/>
      </dsp:nvSpPr>
      <dsp:spPr>
        <a:xfrm>
          <a:off x="298359" y="2478847"/>
          <a:ext cx="1406300" cy="67744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Controller</a:t>
          </a:r>
        </a:p>
      </dsp:txBody>
      <dsp:txXfrm>
        <a:off x="331429" y="2511917"/>
        <a:ext cx="1340160" cy="611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65CE-F187-4314-A8C1-07A535D9E42E}">
      <dsp:nvSpPr>
        <dsp:cNvPr id="0" name=""/>
        <dsp:cNvSpPr/>
      </dsp:nvSpPr>
      <dsp:spPr>
        <a:xfrm>
          <a:off x="539750" y="1130276"/>
          <a:ext cx="3276475" cy="3276475"/>
        </a:xfrm>
        <a:prstGeom prst="circularArrow">
          <a:avLst>
            <a:gd name="adj1" fmla="val 4668"/>
            <a:gd name="adj2" fmla="val 272909"/>
            <a:gd name="adj3" fmla="val 14065014"/>
            <a:gd name="adj4" fmla="val 17246735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44E74-AB45-4866-8B47-EF96BF9A902D}">
      <dsp:nvSpPr>
        <dsp:cNvPr id="0" name=""/>
        <dsp:cNvSpPr/>
      </dsp:nvSpPr>
      <dsp:spPr>
        <a:xfrm>
          <a:off x="1474837" y="1124819"/>
          <a:ext cx="1406300" cy="6774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Model</a:t>
          </a:r>
        </a:p>
      </dsp:txBody>
      <dsp:txXfrm>
        <a:off x="1507907" y="1157889"/>
        <a:ext cx="1340160" cy="611301"/>
      </dsp:txXfrm>
    </dsp:sp>
    <dsp:sp modelId="{907DDE08-7C80-4EA9-AFB3-5B6C94501EF3}">
      <dsp:nvSpPr>
        <dsp:cNvPr id="0" name=""/>
        <dsp:cNvSpPr/>
      </dsp:nvSpPr>
      <dsp:spPr>
        <a:xfrm>
          <a:off x="2647188" y="2445145"/>
          <a:ext cx="1406300" cy="67744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View</a:t>
          </a:r>
        </a:p>
      </dsp:txBody>
      <dsp:txXfrm>
        <a:off x="2680258" y="2478215"/>
        <a:ext cx="1340160" cy="611301"/>
      </dsp:txXfrm>
    </dsp:sp>
    <dsp:sp modelId="{F50B10C4-2992-4ED9-82C0-9804EC3BA3ED}">
      <dsp:nvSpPr>
        <dsp:cNvPr id="0" name=""/>
        <dsp:cNvSpPr/>
      </dsp:nvSpPr>
      <dsp:spPr>
        <a:xfrm>
          <a:off x="1802451" y="3652675"/>
          <a:ext cx="742818" cy="677441"/>
        </a:xfrm>
        <a:prstGeom prst="smileyFac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kern="1200" dirty="0"/>
          </a:br>
          <a:r>
            <a:rPr lang="en-US" sz="1400" kern="1200" dirty="0"/>
            <a:t>User</a:t>
          </a:r>
        </a:p>
      </dsp:txBody>
      <dsp:txXfrm>
        <a:off x="1911234" y="3751884"/>
        <a:ext cx="525252" cy="479023"/>
      </dsp:txXfrm>
    </dsp:sp>
    <dsp:sp modelId="{231EB994-1C08-4475-A527-006291B668A9}">
      <dsp:nvSpPr>
        <dsp:cNvPr id="0" name=""/>
        <dsp:cNvSpPr/>
      </dsp:nvSpPr>
      <dsp:spPr>
        <a:xfrm>
          <a:off x="298359" y="2478847"/>
          <a:ext cx="1406300" cy="677441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Controller</a:t>
          </a:r>
        </a:p>
      </dsp:txBody>
      <dsp:txXfrm>
        <a:off x="331429" y="2511917"/>
        <a:ext cx="1340160" cy="611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65CE-F187-4314-A8C1-07A535D9E42E}">
      <dsp:nvSpPr>
        <dsp:cNvPr id="0" name=""/>
        <dsp:cNvSpPr/>
      </dsp:nvSpPr>
      <dsp:spPr>
        <a:xfrm>
          <a:off x="1855811" y="269875"/>
          <a:ext cx="5037090" cy="5037090"/>
        </a:xfrm>
        <a:prstGeom prst="circularArrow">
          <a:avLst>
            <a:gd name="adj1" fmla="val 4668"/>
            <a:gd name="adj2" fmla="val 272909"/>
            <a:gd name="adj3" fmla="val 13901704"/>
            <a:gd name="adj4" fmla="val 17344713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44E74-AB45-4866-8B47-EF96BF9A902D}">
      <dsp:nvSpPr>
        <dsp:cNvPr id="0" name=""/>
        <dsp:cNvSpPr/>
      </dsp:nvSpPr>
      <dsp:spPr>
        <a:xfrm>
          <a:off x="3206749" y="268904"/>
          <a:ext cx="2335213" cy="11249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Model</a:t>
          </a:r>
        </a:p>
      </dsp:txBody>
      <dsp:txXfrm>
        <a:off x="3261663" y="323818"/>
        <a:ext cx="2225385" cy="1015088"/>
      </dsp:txXfrm>
    </dsp:sp>
    <dsp:sp modelId="{907DDE08-7C80-4EA9-AFB3-5B6C94501EF3}">
      <dsp:nvSpPr>
        <dsp:cNvPr id="0" name=""/>
        <dsp:cNvSpPr/>
      </dsp:nvSpPr>
      <dsp:spPr>
        <a:xfrm>
          <a:off x="5009062" y="2298707"/>
          <a:ext cx="2335213" cy="112491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View</a:t>
          </a:r>
        </a:p>
      </dsp:txBody>
      <dsp:txXfrm>
        <a:off x="5063976" y="2353621"/>
        <a:ext cx="2225385" cy="1015088"/>
      </dsp:txXfrm>
    </dsp:sp>
    <dsp:sp modelId="{F50B10C4-2992-4ED9-82C0-9804EC3BA3ED}">
      <dsp:nvSpPr>
        <dsp:cNvPr id="0" name=""/>
        <dsp:cNvSpPr/>
      </dsp:nvSpPr>
      <dsp:spPr>
        <a:xfrm>
          <a:off x="1593320" y="2167956"/>
          <a:ext cx="1233478" cy="1124916"/>
        </a:xfrm>
        <a:prstGeom prst="smileyFac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300" kern="1200" dirty="0"/>
          </a:br>
          <a:r>
            <a:rPr lang="en-US" sz="2300" kern="1200" dirty="0"/>
            <a:t>User</a:t>
          </a:r>
        </a:p>
      </dsp:txBody>
      <dsp:txXfrm>
        <a:off x="1773959" y="2332696"/>
        <a:ext cx="872200" cy="795436"/>
      </dsp:txXfrm>
    </dsp:sp>
    <dsp:sp modelId="{231EB994-1C08-4475-A527-006291B668A9}">
      <dsp:nvSpPr>
        <dsp:cNvPr id="0" name=""/>
        <dsp:cNvSpPr/>
      </dsp:nvSpPr>
      <dsp:spPr>
        <a:xfrm>
          <a:off x="3264212" y="4155108"/>
          <a:ext cx="2335213" cy="112491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Delegate</a:t>
          </a:r>
        </a:p>
      </dsp:txBody>
      <dsp:txXfrm>
        <a:off x="3319126" y="4210022"/>
        <a:ext cx="2225385" cy="1015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2020-02-18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Pattern used in UI development. Aims for reusability of components, and modularization of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example: From a motor, the encoder value, brake state, power state, incoming voltage.</a:t>
            </a:r>
          </a:p>
          <a:p>
            <a:r>
              <a:rPr lang="en-US" dirty="0"/>
              <a:t>From a database, the results from select * from </a:t>
            </a:r>
            <a:r>
              <a:rPr lang="en-US" dirty="0" err="1"/>
              <a:t>table_students</a:t>
            </a:r>
            <a:r>
              <a:rPr lang="en-US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views: List, </a:t>
            </a:r>
            <a:r>
              <a:rPr lang="en-US" dirty="0" err="1"/>
              <a:t>ComboBox</a:t>
            </a:r>
            <a:r>
              <a:rPr lang="en-US" dirty="0"/>
              <a:t>, Table, Tree,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Developed by ALBA Synchrotron with the work of several contributors. The repository indicates is active in development.</a:t>
            </a:r>
          </a:p>
          <a:p>
            <a:r>
              <a:rPr lang="en-US" dirty="0"/>
              <a:t>Active community. A lot of learning material available. Meetings and development still ongoing.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fact that views and models implements the same generic interfaces, is what makes the example from mvc-01 possible. That we can take any model, and put it on any view. Though they not necessarily make much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2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see here that the preparation of data is done in the controller. The widgets is just in charge of presenting what the controller indicates it to do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TaurusLabel</a:t>
            </a:r>
            <a:r>
              <a:rPr lang="en-US" dirty="0"/>
              <a:t>, and other display widgets, only handle the storage of properties, like the </a:t>
            </a:r>
            <a:r>
              <a:rPr lang="en-US" dirty="0" err="1"/>
              <a:t>fgRole</a:t>
            </a:r>
            <a:r>
              <a:rPr lang="en-US" dirty="0"/>
              <a:t> and </a:t>
            </a:r>
            <a:r>
              <a:rPr lang="en-US" dirty="0" err="1"/>
              <a:t>bgRole</a:t>
            </a:r>
            <a:r>
              <a:rPr lang="en-US" dirty="0"/>
              <a:t>, and other data.</a:t>
            </a:r>
          </a:p>
          <a:p>
            <a:r>
              <a:rPr lang="en-US" dirty="0"/>
              <a:t>Also, they have to delegate the events to its base class, and also notify the controller of changes.</a:t>
            </a:r>
          </a:p>
          <a:p>
            <a:r>
              <a:rPr lang="en-US" dirty="0"/>
              <a:t>There is not logic of transformation of data in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Change this footer with menu option Insert &gt; Header and Footer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Change this footer with menu option Insert &gt; Header and Footer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1131005"/>
            <a:ext cx="8748000" cy="5278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Change this footer with menu option Insert &gt; Header and Footer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355976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Change this footer with menu option Insert &gt; Header and Footer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Change this footer with menu option Insert &gt; Header and Footer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Change this footer with menu option Insert &gt; Header and Footer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Change this footer with menu option Insert &gt; Header and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2894"/>
            <a:ext cx="8748712" cy="52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081959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/>
              <a:t>Change this footer with menu option Insert &gt; Header and 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81775"/>
            <a:ext cx="28098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81775"/>
            <a:ext cx="28098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/>
          <a:srcRect/>
          <a:stretch/>
        </p:blipFill>
        <p:spPr>
          <a:xfrm>
            <a:off x="0" y="0"/>
            <a:ext cx="825500" cy="1079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4000" indent="-324000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aurus-org/taurus/wiki/SardanaAndTaurusStatus-TangoMeeting2018.pdf" TargetMode="External"/><Relationship Id="rId2" Type="http://schemas.openxmlformats.org/officeDocument/2006/relationships/hyperlink" Target="https://github.com/taurus-org/taurus/wiki/Best-Practices-for-Taurus-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aurus-org/taurus/wiki/tubpl02.pdf" TargetMode="External"/><Relationship Id="rId5" Type="http://schemas.openxmlformats.org/officeDocument/2006/relationships/hyperlink" Target="https://github.com/taurus-org/taurus/wiki/TUBPL02_talk.pdf" TargetMode="External"/><Relationship Id="rId4" Type="http://schemas.openxmlformats.org/officeDocument/2006/relationships/hyperlink" Target="https://www.youtube.com/watch?v=YOaV9FvRKNc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CCS UI Framework</a:t>
            </a:r>
            <a:br>
              <a:rPr lang="en-US" dirty="0"/>
            </a:br>
            <a:r>
              <a:rPr lang="en-US" dirty="0"/>
              <a:t>Taurus Prototype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Arturo Hoffstadt&lt;ahoffsta@eso.org&gt; </a:t>
            </a:r>
          </a:p>
          <a:p>
            <a:endParaRPr lang="en-US" dirty="0"/>
          </a:p>
          <a:p>
            <a:r>
              <a:rPr lang="en-US" dirty="0"/>
              <a:t>Short Introduction to MVC</a:t>
            </a:r>
          </a:p>
          <a:p>
            <a:r>
              <a:rPr lang="en-US" dirty="0"/>
              <a:t>Taurus MVC</a:t>
            </a:r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A7814C-1397-4294-8F0A-0699A68F9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4D98-5A77-4C50-BD28-F0237B82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FE6A5-DF6E-4774-B742-C2B714FA17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CLI interfaces</a:t>
            </a:r>
          </a:p>
          <a:p>
            <a:r>
              <a:rPr lang="en-US" dirty="0"/>
              <a:t>Several new </a:t>
            </a:r>
            <a:r>
              <a:rPr lang="en-US" dirty="0" err="1"/>
              <a:t>QWidgets</a:t>
            </a:r>
            <a:r>
              <a:rPr lang="en-US" dirty="0"/>
              <a:t> (LEDs, wheels, LCD)</a:t>
            </a:r>
          </a:p>
          <a:p>
            <a:r>
              <a:rPr lang="en-US" dirty="0"/>
              <a:t>MVC for attributes and devices.</a:t>
            </a:r>
          </a:p>
          <a:p>
            <a:r>
              <a:rPr lang="en-US" dirty="0" err="1"/>
              <a:t>TaurusWidgets</a:t>
            </a:r>
            <a:endParaRPr lang="en-US" dirty="0"/>
          </a:p>
          <a:p>
            <a:pPr lvl="1"/>
            <a:r>
              <a:rPr lang="en-US" dirty="0"/>
              <a:t>Common </a:t>
            </a:r>
            <a:r>
              <a:rPr lang="en-US" dirty="0" err="1"/>
              <a:t>QWidgets</a:t>
            </a:r>
            <a:r>
              <a:rPr lang="en-US" dirty="0"/>
              <a:t> that have model capabilities.</a:t>
            </a:r>
          </a:p>
          <a:p>
            <a:pPr lvl="1"/>
            <a:r>
              <a:rPr lang="en-US" dirty="0"/>
              <a:t>You can still use the common ones.</a:t>
            </a:r>
          </a:p>
          <a:p>
            <a:r>
              <a:rPr lang="en-US" dirty="0"/>
              <a:t>Quick prototyping tools</a:t>
            </a:r>
          </a:p>
          <a:p>
            <a:r>
              <a:rPr lang="en-US" dirty="0"/>
              <a:t>Application creation wizard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9E8477-DF9C-451A-B1B9-9A578D34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Taurus Framework provides</a:t>
            </a:r>
          </a:p>
        </p:txBody>
      </p:sp>
    </p:spTree>
    <p:extLst>
      <p:ext uri="{BB962C8B-B14F-4D97-AF65-F5344CB8AC3E}">
        <p14:creationId xmlns:p14="http://schemas.microsoft.com/office/powerpoint/2010/main" val="321941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7173A3B-E874-46A0-BDFB-6266C04A18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024" t="9276" r="78662" b="49009"/>
          <a:stretch/>
        </p:blipFill>
        <p:spPr>
          <a:xfrm>
            <a:off x="158750" y="1289049"/>
            <a:ext cx="3390900" cy="53783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0365-C85A-44F2-922B-5CA5E1F99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4589" y="1124744"/>
            <a:ext cx="5359411" cy="5328444"/>
          </a:xfrm>
        </p:spPr>
        <p:txBody>
          <a:bodyPr/>
          <a:lstStyle/>
          <a:p>
            <a:r>
              <a:rPr lang="en-US" sz="2400" dirty="0"/>
              <a:t>A set of 5 classes:</a:t>
            </a:r>
          </a:p>
          <a:p>
            <a:pPr lvl="1"/>
            <a:r>
              <a:rPr lang="en-US" sz="2000" b="1" dirty="0" err="1"/>
              <a:t>TaurusModel</a:t>
            </a:r>
            <a:r>
              <a:rPr lang="en-US" sz="2000" dirty="0"/>
              <a:t>, the base class for all model elements.</a:t>
            </a:r>
          </a:p>
          <a:p>
            <a:pPr lvl="1"/>
            <a:r>
              <a:rPr lang="en-US" sz="2000" b="1" dirty="0" err="1"/>
              <a:t>TaurusDevice</a:t>
            </a:r>
            <a:r>
              <a:rPr lang="en-US" sz="2000" dirty="0"/>
              <a:t>, which represents branches in a tree like structure.</a:t>
            </a:r>
          </a:p>
          <a:p>
            <a:pPr lvl="1"/>
            <a:r>
              <a:rPr lang="en-US" sz="2000" b="1" dirty="0" err="1"/>
              <a:t>TaurusAttribute</a:t>
            </a:r>
            <a:r>
              <a:rPr lang="en-US" sz="2000" dirty="0"/>
              <a:t>, which represents leaves in this tree like structure.</a:t>
            </a:r>
          </a:p>
          <a:p>
            <a:r>
              <a:rPr lang="en-US" sz="2400" dirty="0" err="1"/>
              <a:t>TaurusModel</a:t>
            </a:r>
            <a:r>
              <a:rPr lang="en-US" sz="2400" dirty="0"/>
              <a:t> base class and </a:t>
            </a:r>
            <a:r>
              <a:rPr lang="en-US" sz="2400" dirty="0" err="1"/>
              <a:t>TaurusDevice</a:t>
            </a:r>
            <a:r>
              <a:rPr lang="en-US" sz="2400" dirty="0"/>
              <a:t> class implements a </a:t>
            </a:r>
            <a:r>
              <a:rPr lang="en-US" sz="2400" i="1" dirty="0"/>
              <a:t>Composition</a:t>
            </a:r>
            <a:r>
              <a:rPr lang="en-US" sz="2400" dirty="0"/>
              <a:t> pattern: Any device can have multiple children, but attributes cannot.</a:t>
            </a:r>
          </a:p>
          <a:p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B689FE-7490-484E-97DE-207228B44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2ADE1-C52A-4D83-BDC7-41DCAD588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EDFDAF-44B8-42D7-AD03-E9F69B3B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Model</a:t>
            </a:r>
          </a:p>
        </p:txBody>
      </p:sp>
    </p:spTree>
    <p:extLst>
      <p:ext uri="{BB962C8B-B14F-4D97-AF65-F5344CB8AC3E}">
        <p14:creationId xmlns:p14="http://schemas.microsoft.com/office/powerpoint/2010/main" val="74556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0997BE-7749-4800-9066-EFBA6EC8B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3C12B-61E5-42E5-B072-8FE35A81B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AB1ED-B1B5-43D8-93FA-2596F8A77C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Example CII OLDB contents: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/root/</a:t>
            </a:r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example/</a:t>
            </a:r>
          </a:p>
          <a:p>
            <a:pPr marL="1371600" lvl="3" indent="0">
              <a:buNone/>
            </a:pPr>
            <a:r>
              <a:rPr lang="en-US" dirty="0">
                <a:latin typeface="Consolas" panose="020B0609020204030204" pitchFamily="49" charset="0"/>
              </a:rPr>
              <a:t>double/</a:t>
            </a:r>
          </a:p>
          <a:p>
            <a:pPr marL="1828800" lvl="4" indent="0">
              <a:buNone/>
            </a:pPr>
            <a:r>
              <a:rPr lang="en-US" dirty="0">
                <a:latin typeface="Consolas" panose="020B0609020204030204" pitchFamily="49" charset="0"/>
              </a:rPr>
              <a:t>sine                    &lt;- datapoint</a:t>
            </a:r>
          </a:p>
          <a:p>
            <a:pPr marL="1828800" lvl="4" indent="0">
              <a:buNone/>
            </a:pPr>
            <a:r>
              <a:rPr lang="en-US" dirty="0">
                <a:latin typeface="Consolas" panose="020B0609020204030204" pitchFamily="49" charset="0"/>
              </a:rPr>
              <a:t>cosine                  &lt;- datapoint</a:t>
            </a:r>
          </a:p>
          <a:p>
            <a:pPr marL="1828800" lvl="4" indent="0">
              <a:buNone/>
            </a:pPr>
            <a:r>
              <a:rPr lang="en-US" dirty="0">
                <a:latin typeface="Consolas" panose="020B0609020204030204" pitchFamily="49" charset="0"/>
              </a:rPr>
              <a:t>tan                     &lt;- datapoint</a:t>
            </a:r>
          </a:p>
          <a:p>
            <a:pPr marL="1371600" lvl="3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/</a:t>
            </a:r>
          </a:p>
          <a:p>
            <a:pPr marL="1828800" lvl="4" indent="0">
              <a:buNone/>
            </a:pPr>
            <a:r>
              <a:rPr lang="en-US" dirty="0">
                <a:latin typeface="Consolas" panose="020B0609020204030204" pitchFamily="49" charset="0"/>
              </a:rPr>
              <a:t>switch                  &lt;- datapoint</a:t>
            </a:r>
          </a:p>
          <a:p>
            <a:r>
              <a:rPr lang="en-US" sz="2400" dirty="0"/>
              <a:t>We map a CII OLDB datapoint to a </a:t>
            </a:r>
            <a:r>
              <a:rPr lang="en-US" sz="2400" dirty="0" err="1"/>
              <a:t>TaurusAttribute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</a:rPr>
              <a:t>cii.oldb</a:t>
            </a:r>
            <a:r>
              <a:rPr lang="en-US" sz="2000" dirty="0">
                <a:latin typeface="Consolas" panose="020B0609020204030204" pitchFamily="49" charset="0"/>
              </a:rPr>
              <a:t>:/root/example/double/sine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</a:rPr>
              <a:t>cii.oldb</a:t>
            </a:r>
            <a:r>
              <a:rPr lang="en-US" sz="2000" dirty="0">
                <a:latin typeface="Consolas" panose="020B0609020204030204" pitchFamily="49" charset="0"/>
              </a:rPr>
              <a:t>:/root/example/switch/Boolean</a:t>
            </a:r>
          </a:p>
          <a:p>
            <a:r>
              <a:rPr lang="en-US" dirty="0"/>
              <a:t>A Device from the CII OLDB point of view could be: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</a:rPr>
              <a:t>cii.oldb</a:t>
            </a:r>
            <a:r>
              <a:rPr lang="en-US" sz="2000" dirty="0">
                <a:latin typeface="Consolas" panose="020B0609020204030204" pitchFamily="49" charset="0"/>
              </a:rPr>
              <a:t>:/root/example/double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C39D3-57D7-43D4-9175-0C0EE3A5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Attributes and Devices</a:t>
            </a:r>
          </a:p>
        </p:txBody>
      </p:sp>
    </p:spTree>
    <p:extLst>
      <p:ext uri="{BB962C8B-B14F-4D97-AF65-F5344CB8AC3E}">
        <p14:creationId xmlns:p14="http://schemas.microsoft.com/office/powerpoint/2010/main" val="150604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B689FE-7490-484E-97DE-207228B44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2ADE1-C52A-4D83-BDC7-41DCAD588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7173A3B-E874-46A0-BDFB-6266C04A18E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5835" t="10123" r="46788" b="23668"/>
          <a:stretch/>
        </p:blipFill>
        <p:spPr>
          <a:xfrm>
            <a:off x="1639568" y="1153235"/>
            <a:ext cx="6101050" cy="528892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EDFDAF-44B8-42D7-AD03-E9F69B3B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Model</a:t>
            </a:r>
          </a:p>
        </p:txBody>
      </p:sp>
    </p:spTree>
    <p:extLst>
      <p:ext uri="{BB962C8B-B14F-4D97-AF65-F5344CB8AC3E}">
        <p14:creationId xmlns:p14="http://schemas.microsoft.com/office/powerpoint/2010/main" val="184666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49DAAD-6242-4C96-9B9A-4E41E6E26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663EF1-EEC6-40B9-B7B8-232F08A61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9C29C-3727-4812-973F-4147587390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TaurusFactory</a:t>
            </a:r>
            <a:r>
              <a:rPr lang="en-US" dirty="0"/>
              <a:t> in the model provides an </a:t>
            </a:r>
            <a:r>
              <a:rPr lang="en-US" i="1" dirty="0"/>
              <a:t>Abstract Factory </a:t>
            </a:r>
            <a:r>
              <a:rPr lang="en-US" dirty="0"/>
              <a:t>pattern, that will provide most of the logic to create the needed entities, but specifics are left to a particular scheme plugin.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import </a:t>
            </a:r>
            <a:r>
              <a:rPr lang="en-US" sz="2000" dirty="0" err="1">
                <a:latin typeface="Consolas" panose="020B0609020204030204" pitchFamily="49" charset="0"/>
              </a:rPr>
              <a:t>taurus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taurus.Attribute</a:t>
            </a:r>
            <a:r>
              <a:rPr lang="en-US" sz="2000" dirty="0">
                <a:latin typeface="Consolas" panose="020B0609020204030204" pitchFamily="49" charset="0"/>
              </a:rPr>
              <a:t>(‘</a:t>
            </a:r>
            <a:r>
              <a:rPr lang="en-US" sz="2000" dirty="0" err="1">
                <a:latin typeface="Consolas" panose="020B0609020204030204" pitchFamily="49" charset="0"/>
              </a:rPr>
              <a:t>cii.oldb</a:t>
            </a:r>
            <a:r>
              <a:rPr lang="en-US" sz="2000" dirty="0">
                <a:latin typeface="Consolas" panose="020B0609020204030204" pitchFamily="49" charset="0"/>
              </a:rPr>
              <a:t>:/root/example/double/sine’)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taurus.Attribute</a:t>
            </a:r>
            <a:r>
              <a:rPr lang="en-US" sz="2000" dirty="0">
                <a:latin typeface="Consolas" panose="020B0609020204030204" pitchFamily="49" charset="0"/>
              </a:rPr>
              <a:t>(‘</a:t>
            </a:r>
            <a:r>
              <a:rPr lang="en-US" sz="2000" dirty="0" err="1">
                <a:latin typeface="Consolas" panose="020B0609020204030204" pitchFamily="49" charset="0"/>
              </a:rPr>
              <a:t>eval:rand</a:t>
            </a:r>
            <a:r>
              <a:rPr lang="en-US" sz="2000" dirty="0">
                <a:latin typeface="Consolas" panose="020B0609020204030204" pitchFamily="49" charset="0"/>
              </a:rPr>
              <a:t>(256)’)</a:t>
            </a:r>
          </a:p>
          <a:p>
            <a:r>
              <a:rPr lang="en-US" sz="2000" dirty="0"/>
              <a:t>Then the </a:t>
            </a:r>
            <a:r>
              <a:rPr lang="en-US" sz="2000" dirty="0" err="1"/>
              <a:t>TaurusFactory</a:t>
            </a:r>
            <a:r>
              <a:rPr lang="en-US" sz="2000" dirty="0"/>
              <a:t> will find out the scheme for the attribute.</a:t>
            </a:r>
          </a:p>
          <a:p>
            <a:r>
              <a:rPr lang="en-US" sz="2000" dirty="0"/>
              <a:t>Using the matching plugin, it will request instances of the </a:t>
            </a:r>
            <a:r>
              <a:rPr lang="en-US" sz="2000" dirty="0" err="1"/>
              <a:t>CiiFactory</a:t>
            </a:r>
            <a:r>
              <a:rPr lang="en-US" sz="2000" dirty="0"/>
              <a:t> and </a:t>
            </a:r>
            <a:r>
              <a:rPr lang="en-US" sz="2000" dirty="0" err="1"/>
              <a:t>CiiValidator</a:t>
            </a:r>
            <a:r>
              <a:rPr lang="en-US" sz="2000" dirty="0"/>
              <a:t>.</a:t>
            </a:r>
          </a:p>
          <a:p>
            <a:r>
              <a:rPr lang="en-US" sz="2000" dirty="0"/>
              <a:t>Will check the validity of the </a:t>
            </a:r>
            <a:r>
              <a:rPr lang="en-US" sz="2000" dirty="0" err="1"/>
              <a:t>uri</a:t>
            </a:r>
            <a:r>
              <a:rPr lang="en-US" sz="2000" dirty="0"/>
              <a:t> using the </a:t>
            </a:r>
            <a:r>
              <a:rPr lang="en-US" sz="2000" dirty="0" err="1"/>
              <a:t>CiiValidator</a:t>
            </a:r>
            <a:endParaRPr lang="en-US" sz="2000" dirty="0"/>
          </a:p>
          <a:p>
            <a:r>
              <a:rPr lang="en-US" sz="2000" dirty="0"/>
              <a:t>And the create the attribute using the </a:t>
            </a:r>
            <a:r>
              <a:rPr lang="en-US" sz="2000" dirty="0" err="1"/>
              <a:t>CiiFactory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E579B5-542E-4DDC-AD91-73BDEEFF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Model</a:t>
            </a:r>
          </a:p>
        </p:txBody>
      </p:sp>
    </p:spTree>
    <p:extLst>
      <p:ext uri="{BB962C8B-B14F-4D97-AF65-F5344CB8AC3E}">
        <p14:creationId xmlns:p14="http://schemas.microsoft.com/office/powerpoint/2010/main" val="219143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D651F1E-D5E2-4383-9FEB-A1FCEAF8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6" y="1318746"/>
            <a:ext cx="3227504" cy="26296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98945-5507-443C-8415-BF8C7D541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D3C87-403E-4F4F-A00C-6DEC40D9F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375BD-64F1-4979-A35D-94E01C36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EBD64-5010-4313-B49D-630B3E6B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19" y="4079164"/>
            <a:ext cx="3309843" cy="23740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9959C5-1AD2-4EFB-915D-3F46E6EA2B34}"/>
              </a:ext>
            </a:extLst>
          </p:cNvPr>
          <p:cNvSpPr/>
          <p:nvPr/>
        </p:nvSpPr>
        <p:spPr>
          <a:xfrm>
            <a:off x="5591940" y="2504728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cii.oldb</a:t>
            </a:r>
            <a:r>
              <a:rPr lang="en-US" sz="1100" dirty="0">
                <a:solidFill>
                  <a:schemeClr val="bg1"/>
                </a:solidFill>
              </a:rPr>
              <a:t>:/root/example/double/tan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A19AFF-22CA-4286-984C-05E54D463F41}"/>
              </a:ext>
            </a:extLst>
          </p:cNvPr>
          <p:cNvSpPr/>
          <p:nvPr/>
        </p:nvSpPr>
        <p:spPr>
          <a:xfrm>
            <a:off x="5591940" y="2881075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cii.oldb</a:t>
            </a:r>
            <a:r>
              <a:rPr lang="en-US" sz="1100" dirty="0"/>
              <a:t>:/root/example/double/</a:t>
            </a:r>
            <a:r>
              <a:rPr lang="en-US" sz="1100" dirty="0" err="1"/>
              <a:t>cosinelimits</a:t>
            </a:r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B9F7FD-B113-4507-8D13-0C0B7D9C7A38}"/>
              </a:ext>
            </a:extLst>
          </p:cNvPr>
          <p:cNvSpPr/>
          <p:nvPr/>
        </p:nvSpPr>
        <p:spPr>
          <a:xfrm>
            <a:off x="5591940" y="3258589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cii.oldb</a:t>
            </a:r>
            <a:r>
              <a:rPr lang="en-US" sz="1100" dirty="0"/>
              <a:t>:/root/example/</a:t>
            </a:r>
            <a:r>
              <a:rPr lang="en-US" sz="1100" dirty="0" err="1"/>
              <a:t>boolean</a:t>
            </a:r>
            <a:r>
              <a:rPr lang="en-US" sz="1100" dirty="0"/>
              <a:t>/switch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C32F47-46CE-49F6-A774-1D6658008113}"/>
              </a:ext>
            </a:extLst>
          </p:cNvPr>
          <p:cNvSpPr/>
          <p:nvPr/>
        </p:nvSpPr>
        <p:spPr>
          <a:xfrm>
            <a:off x="5591940" y="3611051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cii.oldb</a:t>
            </a:r>
            <a:r>
              <a:rPr lang="en-US" sz="1100" dirty="0"/>
              <a:t>:/root/example/string/timestamp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EAF8B6-F141-4F64-80AC-DCD71EB496C1}"/>
              </a:ext>
            </a:extLst>
          </p:cNvPr>
          <p:cNvSpPr/>
          <p:nvPr/>
        </p:nvSpPr>
        <p:spPr>
          <a:xfrm>
            <a:off x="5591940" y="3981737"/>
            <a:ext cx="3143250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eval:rand</a:t>
            </a:r>
            <a:r>
              <a:rPr lang="en-US" sz="1100" dirty="0"/>
              <a:t>(12)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CD86F-F350-4A91-A0E8-BA9DD998B41C}"/>
              </a:ext>
            </a:extLst>
          </p:cNvPr>
          <p:cNvSpPr/>
          <p:nvPr/>
        </p:nvSpPr>
        <p:spPr>
          <a:xfrm>
            <a:off x="5591940" y="4355105"/>
            <a:ext cx="3430493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/>
              <a:t>eval:2*{'</a:t>
            </a:r>
            <a:r>
              <a:rPr lang="en-US" sz="1100" dirty="0" err="1"/>
              <a:t>cii.oldb</a:t>
            </a:r>
            <a:r>
              <a:rPr lang="en-US" sz="1100" dirty="0"/>
              <a:t>:/root/example/double/</a:t>
            </a:r>
            <a:r>
              <a:rPr lang="en-US" sz="1100" dirty="0" err="1"/>
              <a:t>cosinelimits</a:t>
            </a:r>
            <a:r>
              <a:rPr lang="en-US" sz="1100" dirty="0"/>
              <a:t>'}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2D372B-A4C3-47B8-8353-6ACE1FF583FA}"/>
              </a:ext>
            </a:extLst>
          </p:cNvPr>
          <p:cNvSpPr/>
          <p:nvPr/>
        </p:nvSpPr>
        <p:spPr>
          <a:xfrm>
            <a:off x="5591940" y="4719026"/>
            <a:ext cx="3143250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eval:rand</a:t>
            </a:r>
            <a:r>
              <a:rPr lang="en-US" sz="1100" dirty="0"/>
              <a:t>(16,16)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EB8C2D-0C4A-42F3-8EE0-B87E4D55E148}"/>
              </a:ext>
            </a:extLst>
          </p:cNvPr>
          <p:cNvSpPr/>
          <p:nvPr/>
        </p:nvSpPr>
        <p:spPr>
          <a:xfrm>
            <a:off x="5591940" y="5082947"/>
            <a:ext cx="3143250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/>
              <a:t>eval:@</a:t>
            </a:r>
            <a:r>
              <a:rPr lang="en-US" sz="1100" dirty="0" err="1"/>
              <a:t>os</a:t>
            </a:r>
            <a:r>
              <a:rPr lang="en-US" sz="1100" dirty="0"/>
              <a:t>.*/</a:t>
            </a:r>
            <a:r>
              <a:rPr lang="en-US" sz="1100" dirty="0" err="1"/>
              <a:t>path.exists</a:t>
            </a:r>
            <a:r>
              <a:rPr lang="en-US" sz="1100" dirty="0"/>
              <a:t>("/</a:t>
            </a:r>
            <a:r>
              <a:rPr lang="en-US" sz="1100" dirty="0" err="1"/>
              <a:t>etc</a:t>
            </a:r>
            <a:r>
              <a:rPr lang="en-US" sz="1100" dirty="0"/>
              <a:t>/</a:t>
            </a:r>
            <a:r>
              <a:rPr lang="en-US" sz="1100" dirty="0" err="1"/>
              <a:t>motd</a:t>
            </a:r>
            <a:r>
              <a:rPr lang="en-US" sz="1100" dirty="0"/>
              <a:t>")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E74CB2-578D-4344-AE10-61BCF2EB2A4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550" y="2267131"/>
            <a:ext cx="5001390" cy="438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BF6E69-8172-461B-809F-C35826A0979B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1465097" y="3011880"/>
            <a:ext cx="4126843" cy="19545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4B4802-AA0B-4983-AB3F-7A9CF2090C42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>
            <a:off x="1949450" y="3389394"/>
            <a:ext cx="3642490" cy="16935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71520B-444E-4A34-A8C4-213A3F5EBC61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2216150" y="3741856"/>
            <a:ext cx="3375790" cy="15046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3EBC73-6F76-40BE-B5F4-712411BA95AE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3237295" y="4112542"/>
            <a:ext cx="2354645" cy="12842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CAE0A7-613B-4D5B-91D1-6CED97FDBDB0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>
            <a:off x="3383728" y="4485910"/>
            <a:ext cx="2208212" cy="10734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066D1-618C-444E-A03B-0E3F44E6A5F1}"/>
              </a:ext>
            </a:extLst>
          </p:cNvPr>
          <p:cNvCxnSpPr>
            <a:cxnSpLocks/>
            <a:stCxn id="17" idx="1"/>
          </p:cNvCxnSpPr>
          <p:nvPr/>
        </p:nvCxnSpPr>
        <p:spPr bwMode="auto">
          <a:xfrm flipH="1">
            <a:off x="3320502" y="4849831"/>
            <a:ext cx="2271438" cy="847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A17889-94E4-4AE4-A1CD-FDCE0DEB420A}"/>
              </a:ext>
            </a:extLst>
          </p:cNvPr>
          <p:cNvCxnSpPr>
            <a:cxnSpLocks/>
            <a:stCxn id="18" idx="1"/>
          </p:cNvCxnSpPr>
          <p:nvPr/>
        </p:nvCxnSpPr>
        <p:spPr bwMode="auto">
          <a:xfrm flipH="1">
            <a:off x="2475952" y="5213752"/>
            <a:ext cx="3115988" cy="6403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ACD2EF48-5BDA-47EB-893C-47CA145136C6}"/>
              </a:ext>
            </a:extLst>
          </p:cNvPr>
          <p:cNvSpPr/>
          <p:nvPr/>
        </p:nvSpPr>
        <p:spPr>
          <a:xfrm>
            <a:off x="5591940" y="2139740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cii.oldb</a:t>
            </a:r>
            <a:r>
              <a:rPr lang="en-US" sz="1100" dirty="0">
                <a:solidFill>
                  <a:schemeClr val="bg1"/>
                </a:solidFill>
              </a:rPr>
              <a:t>:/root/example/double/cosine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EBA1C2-7E23-40D3-BD79-F7A304EAE8F4}"/>
              </a:ext>
            </a:extLst>
          </p:cNvPr>
          <p:cNvSpPr/>
          <p:nvPr/>
        </p:nvSpPr>
        <p:spPr>
          <a:xfrm>
            <a:off x="5591940" y="1778612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cii.oldb</a:t>
            </a:r>
            <a:r>
              <a:rPr lang="en-US" sz="1100" dirty="0">
                <a:solidFill>
                  <a:schemeClr val="bg1"/>
                </a:solidFill>
              </a:rPr>
              <a:t>:/root/example/double/sine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42FAE4-502C-4FAE-9951-23F0B4D180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8143" y="1778612"/>
            <a:ext cx="5093799" cy="98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F8A535-751D-4A9C-84A8-7BC27F61F8C4}"/>
              </a:ext>
            </a:extLst>
          </p:cNvPr>
          <p:cNvCxnSpPr>
            <a:cxnSpLocks/>
            <a:stCxn id="47" idx="1"/>
          </p:cNvCxnSpPr>
          <p:nvPr/>
        </p:nvCxnSpPr>
        <p:spPr bwMode="auto">
          <a:xfrm flipH="1">
            <a:off x="1498600" y="1909417"/>
            <a:ext cx="4093340" cy="29178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C470E88-A10D-49E1-A44F-0F2E46455DA8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550" y="2626936"/>
            <a:ext cx="5001390" cy="8385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C5E906-B9C2-4785-BD0C-57F7401B3E94}"/>
              </a:ext>
            </a:extLst>
          </p:cNvPr>
          <p:cNvCxnSpPr>
            <a:cxnSpLocks/>
          </p:cNvCxnSpPr>
          <p:nvPr/>
        </p:nvCxnSpPr>
        <p:spPr bwMode="auto">
          <a:xfrm flipH="1">
            <a:off x="907576" y="1879357"/>
            <a:ext cx="4684365" cy="1032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849CA9-592E-48F3-A45D-D451062B8AD2}"/>
              </a:ext>
            </a:extLst>
          </p:cNvPr>
          <p:cNvCxnSpPr>
            <a:cxnSpLocks/>
          </p:cNvCxnSpPr>
          <p:nvPr/>
        </p:nvCxnSpPr>
        <p:spPr bwMode="auto">
          <a:xfrm flipH="1">
            <a:off x="2161447" y="1889183"/>
            <a:ext cx="3430493" cy="2156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D651F1E-D5E2-4383-9FEB-A1FCEAF8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195146" y="1318746"/>
            <a:ext cx="3227504" cy="26296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98945-5507-443C-8415-BF8C7D541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D3C87-403E-4F4F-A00C-6DEC40D9F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375BD-64F1-4979-A35D-94E01C36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EBD64-5010-4313-B49D-630B3E6B9A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42219" y="4079164"/>
            <a:ext cx="3309843" cy="23740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9959C5-1AD2-4EFB-915D-3F46E6EA2B34}"/>
              </a:ext>
            </a:extLst>
          </p:cNvPr>
          <p:cNvSpPr/>
          <p:nvPr/>
        </p:nvSpPr>
        <p:spPr>
          <a:xfrm>
            <a:off x="5591940" y="2504728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cii.oldb</a:t>
            </a:r>
            <a:r>
              <a:rPr lang="en-US" sz="1100" dirty="0">
                <a:solidFill>
                  <a:schemeClr val="bg1"/>
                </a:solidFill>
              </a:rPr>
              <a:t>:/root/example/double/tan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A19AFF-22CA-4286-984C-05E54D463F41}"/>
              </a:ext>
            </a:extLst>
          </p:cNvPr>
          <p:cNvSpPr/>
          <p:nvPr/>
        </p:nvSpPr>
        <p:spPr>
          <a:xfrm>
            <a:off x="5591940" y="2881075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cii.oldb</a:t>
            </a:r>
            <a:r>
              <a:rPr lang="en-US" sz="1100" dirty="0"/>
              <a:t>:/root/example/double/</a:t>
            </a:r>
            <a:r>
              <a:rPr lang="en-US" sz="1100" dirty="0" err="1"/>
              <a:t>cosinelimits</a:t>
            </a:r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B9F7FD-B113-4507-8D13-0C0B7D9C7A38}"/>
              </a:ext>
            </a:extLst>
          </p:cNvPr>
          <p:cNvSpPr/>
          <p:nvPr/>
        </p:nvSpPr>
        <p:spPr>
          <a:xfrm>
            <a:off x="5591940" y="3258589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cii.oldb</a:t>
            </a:r>
            <a:r>
              <a:rPr lang="en-US" sz="1100" dirty="0"/>
              <a:t>:/root/example/</a:t>
            </a:r>
            <a:r>
              <a:rPr lang="en-US" sz="1100" dirty="0" err="1"/>
              <a:t>boolean</a:t>
            </a:r>
            <a:r>
              <a:rPr lang="en-US" sz="1100" dirty="0"/>
              <a:t>/switch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C32F47-46CE-49F6-A774-1D6658008113}"/>
              </a:ext>
            </a:extLst>
          </p:cNvPr>
          <p:cNvSpPr/>
          <p:nvPr/>
        </p:nvSpPr>
        <p:spPr>
          <a:xfrm>
            <a:off x="5591940" y="3611051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cii.oldb</a:t>
            </a:r>
            <a:r>
              <a:rPr lang="en-US" sz="1100" dirty="0"/>
              <a:t>:/root/example/string/timestamp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EAF8B6-F141-4F64-80AC-DCD71EB496C1}"/>
              </a:ext>
            </a:extLst>
          </p:cNvPr>
          <p:cNvSpPr/>
          <p:nvPr/>
        </p:nvSpPr>
        <p:spPr>
          <a:xfrm>
            <a:off x="5591940" y="3981737"/>
            <a:ext cx="3143250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eval:rand</a:t>
            </a:r>
            <a:r>
              <a:rPr lang="en-US" sz="1100" dirty="0"/>
              <a:t>(12)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CD86F-F350-4A91-A0E8-BA9DD998B41C}"/>
              </a:ext>
            </a:extLst>
          </p:cNvPr>
          <p:cNvSpPr/>
          <p:nvPr/>
        </p:nvSpPr>
        <p:spPr>
          <a:xfrm>
            <a:off x="5591940" y="4355105"/>
            <a:ext cx="3430493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/>
              <a:t>eval:2*{'</a:t>
            </a:r>
            <a:r>
              <a:rPr lang="en-US" sz="1100" dirty="0" err="1"/>
              <a:t>cii.oldb</a:t>
            </a:r>
            <a:r>
              <a:rPr lang="en-US" sz="1100" dirty="0"/>
              <a:t>:/root/example/double/</a:t>
            </a:r>
            <a:r>
              <a:rPr lang="en-US" sz="1100" dirty="0" err="1"/>
              <a:t>cosinelimits</a:t>
            </a:r>
            <a:r>
              <a:rPr lang="en-US" sz="1100" dirty="0"/>
              <a:t>'}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2D372B-A4C3-47B8-8353-6ACE1FF583FA}"/>
              </a:ext>
            </a:extLst>
          </p:cNvPr>
          <p:cNvSpPr/>
          <p:nvPr/>
        </p:nvSpPr>
        <p:spPr>
          <a:xfrm>
            <a:off x="5591940" y="4719026"/>
            <a:ext cx="3143250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/>
              <a:t>eval:rand</a:t>
            </a:r>
            <a:r>
              <a:rPr lang="en-US" sz="1100" dirty="0"/>
              <a:t>(16,16)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EB8C2D-0C4A-42F3-8EE0-B87E4D55E148}"/>
              </a:ext>
            </a:extLst>
          </p:cNvPr>
          <p:cNvSpPr/>
          <p:nvPr/>
        </p:nvSpPr>
        <p:spPr>
          <a:xfrm>
            <a:off x="5591940" y="5082947"/>
            <a:ext cx="3143250" cy="2616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/>
              <a:t>eval:@</a:t>
            </a:r>
            <a:r>
              <a:rPr lang="en-US" sz="1100" dirty="0" err="1"/>
              <a:t>os</a:t>
            </a:r>
            <a:r>
              <a:rPr lang="en-US" sz="1100" dirty="0"/>
              <a:t>.*/</a:t>
            </a:r>
            <a:r>
              <a:rPr lang="en-US" sz="1100" dirty="0" err="1"/>
              <a:t>path.exists</a:t>
            </a:r>
            <a:r>
              <a:rPr lang="en-US" sz="1100" dirty="0"/>
              <a:t>("/</a:t>
            </a:r>
            <a:r>
              <a:rPr lang="en-US" sz="1100" dirty="0" err="1"/>
              <a:t>etc</a:t>
            </a:r>
            <a:r>
              <a:rPr lang="en-US" sz="1100" dirty="0"/>
              <a:t>/</a:t>
            </a:r>
            <a:r>
              <a:rPr lang="en-US" sz="1100" dirty="0" err="1"/>
              <a:t>motd</a:t>
            </a:r>
            <a:r>
              <a:rPr lang="en-US" sz="1100" dirty="0"/>
              <a:t>")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E74CB2-578D-4344-AE10-61BCF2EB2A4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550" y="2267131"/>
            <a:ext cx="5001390" cy="438708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BF6E69-8172-461B-809F-C35826A0979B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1465097" y="3011880"/>
            <a:ext cx="4126843" cy="1954509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4B4802-AA0B-4983-AB3F-7A9CF2090C42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>
            <a:off x="1949450" y="3389394"/>
            <a:ext cx="3642490" cy="1693553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71520B-444E-4A34-A8C4-213A3F5EBC61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2216150" y="3741856"/>
            <a:ext cx="3375790" cy="1504638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3EBC73-6F76-40BE-B5F4-712411BA95AE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3237295" y="4112542"/>
            <a:ext cx="2354645" cy="1284245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CAE0A7-613B-4D5B-91D1-6CED97FDBDB0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>
            <a:off x="3383728" y="4485910"/>
            <a:ext cx="2208212" cy="1073476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E066D1-618C-444E-A03B-0E3F44E6A5F1}"/>
              </a:ext>
            </a:extLst>
          </p:cNvPr>
          <p:cNvCxnSpPr>
            <a:cxnSpLocks/>
            <a:stCxn id="17" idx="1"/>
          </p:cNvCxnSpPr>
          <p:nvPr/>
        </p:nvCxnSpPr>
        <p:spPr bwMode="auto">
          <a:xfrm flipH="1">
            <a:off x="3320502" y="4849831"/>
            <a:ext cx="2271438" cy="847188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A17889-94E4-4AE4-A1CD-FDCE0DEB420A}"/>
              </a:ext>
            </a:extLst>
          </p:cNvPr>
          <p:cNvCxnSpPr>
            <a:cxnSpLocks/>
            <a:stCxn id="18" idx="1"/>
          </p:cNvCxnSpPr>
          <p:nvPr/>
        </p:nvCxnSpPr>
        <p:spPr bwMode="auto">
          <a:xfrm flipH="1">
            <a:off x="2475952" y="5213752"/>
            <a:ext cx="3115988" cy="640372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FA31104-BD17-453F-8B08-14679235B2AD}"/>
              </a:ext>
            </a:extLst>
          </p:cNvPr>
          <p:cNvSpPr txBox="1"/>
          <p:nvPr/>
        </p:nvSpPr>
        <p:spPr>
          <a:xfrm>
            <a:off x="211959" y="1790645"/>
            <a:ext cx="4569591" cy="34163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Model objects are singletons</a:t>
            </a:r>
          </a:p>
          <a:p>
            <a:endParaRPr lang="en-US" dirty="0"/>
          </a:p>
          <a:p>
            <a:r>
              <a:rPr lang="en-US" dirty="0"/>
              <a:t>Model names are URIs</a:t>
            </a:r>
          </a:p>
          <a:p>
            <a:endParaRPr lang="en-US" dirty="0"/>
          </a:p>
          <a:p>
            <a:r>
              <a:rPr lang="en-US" dirty="0"/>
              <a:t>Each scheme provides: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model factory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URIs validators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D2EF48-5BDA-47EB-893C-47CA145136C6}"/>
              </a:ext>
            </a:extLst>
          </p:cNvPr>
          <p:cNvSpPr/>
          <p:nvPr/>
        </p:nvSpPr>
        <p:spPr>
          <a:xfrm>
            <a:off x="5591940" y="2139740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cii.oldb</a:t>
            </a:r>
            <a:r>
              <a:rPr lang="en-US" sz="1100" dirty="0">
                <a:solidFill>
                  <a:schemeClr val="bg1"/>
                </a:solidFill>
              </a:rPr>
              <a:t>:/root/example/double/cosine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EBA1C2-7E23-40D3-BD79-F7A304EAE8F4}"/>
              </a:ext>
            </a:extLst>
          </p:cNvPr>
          <p:cNvSpPr/>
          <p:nvPr/>
        </p:nvSpPr>
        <p:spPr>
          <a:xfrm>
            <a:off x="5591940" y="1778612"/>
            <a:ext cx="3143250" cy="2616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cii.oldb</a:t>
            </a:r>
            <a:r>
              <a:rPr lang="en-US" sz="1100" dirty="0">
                <a:solidFill>
                  <a:schemeClr val="bg1"/>
                </a:solidFill>
              </a:rPr>
              <a:t>:/root/example/double/sine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42FAE4-502C-4FAE-9951-23F0B4D1809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2650" y="1835943"/>
            <a:ext cx="4709291" cy="40732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F8A535-751D-4A9C-84A8-7BC27F61F8C4}"/>
              </a:ext>
            </a:extLst>
          </p:cNvPr>
          <p:cNvCxnSpPr>
            <a:cxnSpLocks/>
            <a:stCxn id="47" idx="1"/>
          </p:cNvCxnSpPr>
          <p:nvPr/>
        </p:nvCxnSpPr>
        <p:spPr bwMode="auto">
          <a:xfrm flipH="1">
            <a:off x="1498600" y="1909417"/>
            <a:ext cx="4093340" cy="2917842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C470E88-A10D-49E1-A44F-0F2E46455DA8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550" y="2626936"/>
            <a:ext cx="5001390" cy="838506"/>
          </a:xfrm>
          <a:prstGeom prst="straightConnector1">
            <a:avLst/>
          </a:prstGeom>
          <a:ln>
            <a:solidFill>
              <a:schemeClr val="accent4">
                <a:alpha val="23000"/>
              </a:schemeClr>
            </a:solidFill>
            <a:headEnd type="triangl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3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A7917A-3393-430E-B7C9-766872EF7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BB5BB-AA69-4FA2-94C3-CE6EA0E54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7E751-496B-4D6F-A7AA-0903AC8CC0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Taurus Widgets</a:t>
            </a:r>
          </a:p>
          <a:p>
            <a:r>
              <a:rPr lang="en-US" dirty="0"/>
              <a:t>Taurus Form</a:t>
            </a:r>
          </a:p>
          <a:p>
            <a:r>
              <a:rPr lang="en-US" dirty="0" err="1"/>
              <a:t>TaurusDevicePanel</a:t>
            </a:r>
            <a:endParaRPr lang="en-US" dirty="0"/>
          </a:p>
          <a:p>
            <a:r>
              <a:rPr lang="en-US" dirty="0"/>
              <a:t>Array Editor</a:t>
            </a:r>
          </a:p>
          <a:p>
            <a:r>
              <a:rPr lang="en-US" dirty="0"/>
              <a:t>Table View</a:t>
            </a:r>
          </a:p>
          <a:p>
            <a:r>
              <a:rPr lang="en-US" dirty="0"/>
              <a:t>Plots, Trends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354E91-7433-475E-9A37-B659657E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Views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AC2476-D1F7-42B3-B131-B25679507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679" y="2952525"/>
            <a:ext cx="3514286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2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AEE4A-E230-487F-AFB2-178A1B247C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Basic </a:t>
            </a:r>
            <a:r>
              <a:rPr lang="en-US" dirty="0" err="1"/>
              <a:t>QWidget</a:t>
            </a:r>
            <a:r>
              <a:rPr lang="en-US" dirty="0"/>
              <a:t> implemented in Taurus has a controller.</a:t>
            </a:r>
          </a:p>
          <a:p>
            <a:r>
              <a:rPr lang="en-US" dirty="0"/>
              <a:t>It transforms the value from the device into something meaningful.</a:t>
            </a:r>
          </a:p>
          <a:p>
            <a:r>
              <a:rPr lang="en-US" dirty="0"/>
              <a:t>It also takes the user value and transforms it into the control system can use.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C6B928-A19E-4A81-BB2C-AFF1472023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E6145-07C3-4D3B-8935-3E66E6C1E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1D0468-16AC-4F65-B10B-24D1CFC6F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9A9C55-42DB-4C8F-9ED8-0A17B710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Controllers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964195-6375-4BFD-A494-529A89DB9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087" y="2541191"/>
            <a:ext cx="41338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7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8FCB-10E4-4802-8E4E-D53547A4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TIME!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73A18-0012-4505-9696-82CBCC46C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D3ECA2-548D-47D7-BFE9-B5C3AF3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F23EE-338F-449A-874B-FFA9F7F9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E8CC74-8982-4A73-AC7B-5F3BBA5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Overview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6B77941-8D7A-450B-B961-555F1FD60E9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77196701"/>
              </p:ext>
            </p:extLst>
          </p:nvPr>
        </p:nvGraphicFramePr>
        <p:xfrm>
          <a:off x="393700" y="1130300"/>
          <a:ext cx="8748713" cy="52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950093-B166-4A71-898F-BEA8B8D7473A}"/>
              </a:ext>
            </a:extLst>
          </p:cNvPr>
          <p:cNvSpPr txBox="1"/>
          <p:nvPr/>
        </p:nvSpPr>
        <p:spPr>
          <a:xfrm>
            <a:off x="6146800" y="2477016"/>
            <a:ext cx="12971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/>
              </a:rPr>
              <a:t>Renders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D7F08-7A1A-422B-9666-CBA9FD1D10C6}"/>
              </a:ext>
            </a:extLst>
          </p:cNvPr>
          <p:cNvSpPr txBox="1"/>
          <p:nvPr/>
        </p:nvSpPr>
        <p:spPr>
          <a:xfrm>
            <a:off x="6191684" y="5258316"/>
            <a:ext cx="11657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/>
              </a:rPr>
              <a:t>Informs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6ADE4-320B-430A-AD1D-C0DE2F46C951}"/>
              </a:ext>
            </a:extLst>
          </p:cNvPr>
          <p:cNvSpPr txBox="1"/>
          <p:nvPr/>
        </p:nvSpPr>
        <p:spPr>
          <a:xfrm>
            <a:off x="2278406" y="5246648"/>
            <a:ext cx="17716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/>
              </a:rPr>
              <a:t>Manipulates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ADC9F-37A3-4F68-B254-DBDE316AD493}"/>
              </a:ext>
            </a:extLst>
          </p:cNvPr>
          <p:cNvSpPr txBox="1"/>
          <p:nvPr/>
        </p:nvSpPr>
        <p:spPr>
          <a:xfrm>
            <a:off x="2380197" y="2477016"/>
            <a:ext cx="840295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>
                <a:latin typeface="Arial"/>
              </a:rPr>
              <a:t>Edits</a:t>
            </a:r>
          </a:p>
        </p:txBody>
      </p:sp>
    </p:spTree>
    <p:extLst>
      <p:ext uri="{BB962C8B-B14F-4D97-AF65-F5344CB8AC3E}">
        <p14:creationId xmlns:p14="http://schemas.microsoft.com/office/powerpoint/2010/main" val="2050625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D5E5B-7065-4D1C-B9FF-15709142D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7F4EE-2531-4980-B90B-7FD8C03B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B610E4-893B-4CE1-80EE-CC1AE41B28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Model is reusable through several widgets.</a:t>
            </a:r>
          </a:p>
          <a:p>
            <a:r>
              <a:rPr lang="en-US" sz="2400" dirty="0"/>
              <a:t>Extending Taurus is rather easy. 5 classes needs implementation, and can be done in a modular way.</a:t>
            </a:r>
          </a:p>
          <a:p>
            <a:r>
              <a:rPr lang="en-US" sz="2400" dirty="0"/>
              <a:t>Model is not actually tied to Qt, you can use it for CLI programs as well.</a:t>
            </a:r>
          </a:p>
          <a:p>
            <a:r>
              <a:rPr lang="en-US" sz="2400" dirty="0"/>
              <a:t>Quick prototype: bash line: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$&gt; </a:t>
            </a:r>
            <a:r>
              <a:rPr lang="en-US" sz="2000" dirty="0" err="1">
                <a:latin typeface="Consolas" panose="020B0609020204030204" pitchFamily="49" charset="0"/>
              </a:rPr>
              <a:t>taurus</a:t>
            </a:r>
            <a:r>
              <a:rPr lang="en-US" sz="2000" dirty="0">
                <a:latin typeface="Consolas" panose="020B0609020204030204" pitchFamily="49" charset="0"/>
              </a:rPr>
              <a:t> form ‘</a:t>
            </a:r>
            <a:r>
              <a:rPr lang="en-US" sz="2000" dirty="0" err="1">
                <a:latin typeface="Consolas" panose="020B0609020204030204" pitchFamily="49" charset="0"/>
              </a:rPr>
              <a:t>cii.oldb</a:t>
            </a:r>
            <a:r>
              <a:rPr lang="en-US" sz="2000" dirty="0">
                <a:latin typeface="Consolas" panose="020B0609020204030204" pitchFamily="49" charset="0"/>
              </a:rPr>
              <a:t>:/…’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Application Wizard: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$&gt; </a:t>
            </a:r>
            <a:r>
              <a:rPr lang="en-US" sz="2000" dirty="0" err="1">
                <a:latin typeface="Consolas" panose="020B0609020204030204" pitchFamily="49" charset="0"/>
              </a:rPr>
              <a:t>taurus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newgui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400" dirty="0"/>
              <a:t>… to more complicated interfaces:</a:t>
            </a:r>
          </a:p>
          <a:p>
            <a:pPr lvl="1"/>
            <a:r>
              <a:rPr lang="en-US" sz="2000" dirty="0"/>
              <a:t>Design a .</a:t>
            </a:r>
            <a:r>
              <a:rPr lang="en-US" sz="2000" dirty="0" err="1"/>
              <a:t>ui</a:t>
            </a:r>
            <a:r>
              <a:rPr lang="en-US" sz="2000" dirty="0"/>
              <a:t> file in Qt Designer, with Taurus Widgets.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BA436B-E0A3-42E6-A0E4-1EE63055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6597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83C77C-4726-4337-AD17-9E77A25F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Qt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07DB06-7F32-44A1-97F9-777E7805A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0D020D-CC2A-4144-BA32-B23DA63A8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99E0A-65F4-4BDB-852A-15878806A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3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F259DA-9D1A-42EF-BBDE-8F837C28F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9BF28-9307-4A43-9CA4-FC39E7773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F0EDFA-C5AF-4A64-BE56-8C11542B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Qt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F91C27-7533-4EE4-99E3-8E9C8D7EC8CB}"/>
              </a:ext>
            </a:extLst>
          </p:cNvPr>
          <p:cNvGrpSpPr/>
          <p:nvPr/>
        </p:nvGrpSpPr>
        <p:grpSpPr>
          <a:xfrm>
            <a:off x="5887600" y="3970020"/>
            <a:ext cx="2766300" cy="2202371"/>
            <a:chOff x="5932050" y="4072977"/>
            <a:chExt cx="2766300" cy="22023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10FD75-D393-47F6-82FA-8ADE4A04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2050" y="4072977"/>
              <a:ext cx="2766300" cy="22023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0A3769-B409-48E7-8A8C-E6D6B528D06B}"/>
                </a:ext>
              </a:extLst>
            </p:cNvPr>
            <p:cNvSpPr txBox="1"/>
            <p:nvPr/>
          </p:nvSpPr>
          <p:spPr>
            <a:xfrm>
              <a:off x="7479105" y="5881132"/>
              <a:ext cx="1219245" cy="36933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en-US" dirty="0" err="1"/>
                <a:t>QListView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6CB0FE-5C02-48A2-9BE2-E5234ED863D3}"/>
              </a:ext>
            </a:extLst>
          </p:cNvPr>
          <p:cNvGrpSpPr/>
          <p:nvPr/>
        </p:nvGrpSpPr>
        <p:grpSpPr>
          <a:xfrm>
            <a:off x="559594" y="2000250"/>
            <a:ext cx="7060406" cy="1397437"/>
            <a:chOff x="559594" y="2000250"/>
            <a:chExt cx="7060406" cy="13974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B371FC-4C11-42EB-AC71-954EE644131D}"/>
                </a:ext>
              </a:extLst>
            </p:cNvPr>
            <p:cNvSpPr txBox="1"/>
            <p:nvPr/>
          </p:nvSpPr>
          <p:spPr>
            <a:xfrm>
              <a:off x="559594" y="2000250"/>
              <a:ext cx="7060406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QStandardItemModel</a:t>
              </a:r>
              <a:r>
                <a:rPr 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model</a:t>
              </a:r>
              <a:r>
                <a:rPr lang="en-US" sz="1400" dirty="0">
                  <a:latin typeface="Consolas" panose="020B0609020204030204" pitchFamily="49" charset="0"/>
                </a:rPr>
                <a:t>; </a:t>
              </a:r>
            </a:p>
            <a:p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for</a:t>
              </a:r>
              <a:r>
                <a:rPr lang="en-US" altLang="en-US" sz="1400" dirty="0">
                  <a:latin typeface="Consolas" panose="020B0609020204030204" pitchFamily="49" charset="0"/>
                </a:rPr>
                <a:t>(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 err="1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=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000080"/>
                  </a:solidFill>
                  <a:latin typeface="Consolas" panose="020B0609020204030204" pitchFamily="49" charset="0"/>
                </a:rPr>
                <a:t>0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;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 err="1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&lt;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000080"/>
                  </a:solidFill>
                  <a:latin typeface="Consolas" panose="020B0609020204030204" pitchFamily="49" charset="0"/>
                </a:rPr>
                <a:t>10</a:t>
              </a:r>
              <a:r>
                <a:rPr lang="en-US" altLang="en-US" sz="1400" dirty="0">
                  <a:latin typeface="Consolas" panose="020B0609020204030204" pitchFamily="49" charset="0"/>
                </a:rPr>
                <a:t>;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 err="1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++){ </a:t>
              </a:r>
            </a:p>
            <a:p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	auto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*</a:t>
              </a:r>
              <a:r>
                <a:rPr lang="en-US" altLang="en-US" sz="1400" dirty="0">
                  <a:solidFill>
                    <a:srgbClr val="092E64"/>
                  </a:solidFill>
                  <a:latin typeface="Consolas" panose="020B0609020204030204" pitchFamily="49" charset="0"/>
                </a:rPr>
                <a:t>item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=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new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QStandardItem</a:t>
              </a:r>
              <a:r>
                <a:rPr lang="en-US" altLang="en-US" sz="1400" dirty="0">
                  <a:latin typeface="Consolas" panose="020B0609020204030204" pitchFamily="49" charset="0"/>
                </a:rPr>
                <a:t>( </a:t>
              </a:r>
              <a:r>
                <a:rPr lang="en-US" altLang="en-US" sz="1400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QString</a:t>
              </a:r>
              <a:r>
                <a:rPr lang="en-US" altLang="en-US" sz="1400" dirty="0">
                  <a:latin typeface="Consolas" panose="020B0609020204030204" pitchFamily="49" charset="0"/>
                </a:rPr>
                <a:t>(</a:t>
              </a:r>
              <a:r>
                <a:rPr lang="en-US" altLang="en-US" sz="14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"Item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%0"</a:t>
              </a:r>
              <a:r>
                <a:rPr lang="en-US" altLang="en-US" sz="1400" dirty="0">
                  <a:latin typeface="Consolas" panose="020B0609020204030204" pitchFamily="49" charset="0"/>
                </a:rPr>
                <a:t>).</a:t>
              </a:r>
              <a:r>
                <a:rPr lang="en-US" altLang="en-US" sz="1400" dirty="0" err="1">
                  <a:solidFill>
                    <a:srgbClr val="00677C"/>
                  </a:solidFill>
                  <a:latin typeface="Consolas" panose="020B0609020204030204" pitchFamily="49" charset="0"/>
                </a:rPr>
                <a:t>arg</a:t>
              </a:r>
              <a:r>
                <a:rPr lang="en-US" altLang="en-US" sz="1400" dirty="0">
                  <a:latin typeface="Consolas" panose="020B0609020204030204" pitchFamily="49" charset="0"/>
                </a:rPr>
                <a:t>(</a:t>
              </a:r>
              <a:r>
                <a:rPr lang="en-US" altLang="en-US" sz="1400" dirty="0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latin typeface="Consolas" panose="020B0609020204030204" pitchFamily="49" charset="0"/>
                </a:rPr>
                <a:t>+</a:t>
              </a:r>
              <a:r>
                <a:rPr lang="en-US" altLang="en-US" sz="1400" dirty="0">
                  <a:solidFill>
                    <a:srgbClr val="000080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en-US" sz="1400" dirty="0">
                  <a:latin typeface="Consolas" panose="020B0609020204030204" pitchFamily="49" charset="0"/>
                </a:rPr>
                <a:t>) ); </a:t>
              </a:r>
            </a:p>
            <a:p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	this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dirty="0" err="1">
                  <a:solidFill>
                    <a:srgbClr val="800000"/>
                  </a:solidFill>
                  <a:latin typeface="Consolas" panose="020B0609020204030204" pitchFamily="49" charset="0"/>
                </a:rPr>
                <a:t>model</a:t>
              </a:r>
              <a:r>
                <a:rPr lang="en-US" altLang="en-US" sz="1400" dirty="0" err="1">
                  <a:latin typeface="Consolas" panose="020B0609020204030204" pitchFamily="49" charset="0"/>
                </a:rPr>
                <a:t>.</a:t>
              </a:r>
              <a:r>
                <a:rPr lang="en-US" altLang="en-US" sz="1400" dirty="0" err="1">
                  <a:solidFill>
                    <a:srgbClr val="00677C"/>
                  </a:solidFill>
                  <a:latin typeface="Consolas" panose="020B0609020204030204" pitchFamily="49" charset="0"/>
                </a:rPr>
                <a:t>setItem</a:t>
              </a:r>
              <a:r>
                <a:rPr lang="en-US" altLang="en-US" sz="1400" dirty="0">
                  <a:latin typeface="Consolas" panose="020B0609020204030204" pitchFamily="49" charset="0"/>
                </a:rPr>
                <a:t>(</a:t>
              </a:r>
              <a:r>
                <a:rPr lang="en-US" altLang="en-US" sz="1400" dirty="0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latin typeface="Consolas" panose="020B0609020204030204" pitchFamily="49" charset="0"/>
                </a:rPr>
                <a:t>,</a:t>
              </a:r>
              <a:r>
                <a:rPr lang="en-US" altLang="en-US" sz="1400" dirty="0">
                  <a:solidFill>
                    <a:srgbClr val="000080"/>
                  </a:solidFill>
                  <a:latin typeface="Consolas" panose="020B0609020204030204" pitchFamily="49" charset="0"/>
                </a:rPr>
                <a:t>0</a:t>
              </a:r>
              <a:r>
                <a:rPr lang="en-US" altLang="en-US" sz="1400" dirty="0">
                  <a:latin typeface="Consolas" panose="020B0609020204030204" pitchFamily="49" charset="0"/>
                </a:rPr>
                <a:t>,</a:t>
              </a:r>
              <a:r>
                <a:rPr lang="en-US" altLang="en-US" sz="1400" dirty="0">
                  <a:solidFill>
                    <a:srgbClr val="092E64"/>
                  </a:solidFill>
                  <a:latin typeface="Consolas" panose="020B0609020204030204" pitchFamily="49" charset="0"/>
                </a:rPr>
                <a:t>item</a:t>
              </a:r>
              <a:r>
                <a:rPr lang="en-US" altLang="en-US" sz="1400" dirty="0">
                  <a:latin typeface="Consolas" panose="020B0609020204030204" pitchFamily="49" charset="0"/>
                </a:rPr>
                <a:t>); </a:t>
              </a:r>
            </a:p>
            <a:p>
              <a:r>
                <a:rPr lang="en-US" altLang="en-US" sz="1400" dirty="0">
                  <a:latin typeface="Consolas" panose="020B0609020204030204" pitchFamily="49" charset="0"/>
                </a:rPr>
                <a:t>} </a:t>
              </a:r>
            </a:p>
            <a:p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this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dirty="0" err="1">
                  <a:solidFill>
                    <a:srgbClr val="800000"/>
                  </a:solidFill>
                  <a:latin typeface="Consolas" panose="020B0609020204030204" pitchFamily="49" charset="0"/>
                </a:rPr>
                <a:t>ui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dirty="0" err="1">
                  <a:solidFill>
                    <a:srgbClr val="800000"/>
                  </a:solidFill>
                  <a:latin typeface="Consolas" panose="020B0609020204030204" pitchFamily="49" charset="0"/>
                </a:rPr>
                <a:t>listView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i="1" dirty="0" err="1">
                  <a:solidFill>
                    <a:srgbClr val="00677C"/>
                  </a:solidFill>
                  <a:latin typeface="Consolas" panose="020B0609020204030204" pitchFamily="49" charset="0"/>
                </a:rPr>
                <a:t>setModel</a:t>
              </a:r>
              <a:r>
                <a:rPr lang="en-US" altLang="en-US" sz="1400" dirty="0">
                  <a:latin typeface="Consolas" panose="020B0609020204030204" pitchFamily="49" charset="0"/>
                </a:rPr>
                <a:t>(&amp;</a:t>
              </a:r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this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model</a:t>
              </a:r>
              <a:r>
                <a:rPr lang="en-US" altLang="en-US" sz="1400" dirty="0">
                  <a:latin typeface="Consolas" panose="020B0609020204030204" pitchFamily="49" charset="0"/>
                </a:rPr>
                <a:t>);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E7AE95-4D2C-48A7-A1AA-9AFDC9F85DF9}"/>
                </a:ext>
              </a:extLst>
            </p:cNvPr>
            <p:cNvSpPr txBox="1"/>
            <p:nvPr/>
          </p:nvSpPr>
          <p:spPr>
            <a:xfrm>
              <a:off x="5062890" y="3028355"/>
              <a:ext cx="2557110" cy="36933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en-US" dirty="0" err="1"/>
                <a:t>QList</a:t>
              </a:r>
              <a:r>
                <a:rPr lang="en-US" dirty="0"/>
                <a:t>&lt;</a:t>
              </a:r>
              <a:r>
                <a:rPr lang="en-US" dirty="0" err="1"/>
                <a:t>QStandardItem</a:t>
              </a:r>
              <a:r>
                <a:rPr lang="en-US" dirty="0"/>
                <a:t>&gt;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5572FD-E3A5-4EB3-80FA-74415C5F7324}"/>
              </a:ext>
            </a:extLst>
          </p:cNvPr>
          <p:cNvSpPr txBox="1"/>
          <p:nvPr/>
        </p:nvSpPr>
        <p:spPr>
          <a:xfrm>
            <a:off x="393689" y="569698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Controller?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A7CB471-50D6-4DE8-AAEC-CB662CC4D239}"/>
              </a:ext>
            </a:extLst>
          </p:cNvPr>
          <p:cNvCxnSpPr/>
          <p:nvPr/>
        </p:nvCxnSpPr>
        <p:spPr bwMode="auto">
          <a:xfrm>
            <a:off x="559594" y="2159000"/>
            <a:ext cx="5282406" cy="2609850"/>
          </a:xfrm>
          <a:prstGeom prst="bentConnector3">
            <a:avLst>
              <a:gd name="adj1" fmla="val -61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954B224-FDBD-4859-BA7A-190AB85CA9F0}"/>
              </a:ext>
            </a:extLst>
          </p:cNvPr>
          <p:cNvSpPr txBox="1"/>
          <p:nvPr/>
        </p:nvSpPr>
        <p:spPr>
          <a:xfrm>
            <a:off x="285750" y="4403328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 </a:t>
            </a:r>
            <a:r>
              <a:rPr lang="en-US" dirty="0" err="1"/>
              <a:t>dataChanged</a:t>
            </a:r>
            <a:r>
              <a:rPr lang="en-US" dirty="0"/>
              <a:t>()    -&gt;    slot </a:t>
            </a:r>
            <a:r>
              <a:rPr lang="en-US" dirty="0" err="1"/>
              <a:t>dataChanged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643265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D3ECA2-548D-47D7-BFE9-B5C3AF3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F23EE-338F-449A-874B-FFA9F7F9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E8CC74-8982-4A73-AC7B-5F3BBA5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 framework in Qt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6B77941-8D7A-450B-B961-555F1FD60E9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385843653"/>
              </p:ext>
            </p:extLst>
          </p:nvPr>
        </p:nvGraphicFramePr>
        <p:xfrm>
          <a:off x="393700" y="1130300"/>
          <a:ext cx="8748713" cy="52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950093-B166-4A71-898F-BEA8B8D7473A}"/>
              </a:ext>
            </a:extLst>
          </p:cNvPr>
          <p:cNvSpPr txBox="1"/>
          <p:nvPr/>
        </p:nvSpPr>
        <p:spPr>
          <a:xfrm>
            <a:off x="6146800" y="2477016"/>
            <a:ext cx="12971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/>
              </a:rPr>
              <a:t>Renders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D7F08-7A1A-422B-9666-CBA9FD1D10C6}"/>
              </a:ext>
            </a:extLst>
          </p:cNvPr>
          <p:cNvSpPr txBox="1"/>
          <p:nvPr/>
        </p:nvSpPr>
        <p:spPr>
          <a:xfrm>
            <a:off x="6191684" y="5258316"/>
            <a:ext cx="12971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/>
              </a:rPr>
              <a:t>Renders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6ADE4-320B-430A-AD1D-C0DE2F46C951}"/>
              </a:ext>
            </a:extLst>
          </p:cNvPr>
          <p:cNvSpPr txBox="1"/>
          <p:nvPr/>
        </p:nvSpPr>
        <p:spPr>
          <a:xfrm>
            <a:off x="1774553" y="4833545"/>
            <a:ext cx="11657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rial"/>
              </a:rPr>
              <a:t>Informs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ADC9F-37A3-4F68-B254-DBDE316AD493}"/>
              </a:ext>
            </a:extLst>
          </p:cNvPr>
          <p:cNvSpPr txBox="1"/>
          <p:nvPr/>
        </p:nvSpPr>
        <p:spPr>
          <a:xfrm>
            <a:off x="2380197" y="2477016"/>
            <a:ext cx="840295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>
                <a:latin typeface="Arial"/>
              </a:rPr>
              <a:t>Edits</a:t>
            </a:r>
          </a:p>
        </p:txBody>
      </p:sp>
    </p:spTree>
    <p:extLst>
      <p:ext uri="{BB962C8B-B14F-4D97-AF65-F5344CB8AC3E}">
        <p14:creationId xmlns:p14="http://schemas.microsoft.com/office/powerpoint/2010/main" val="3412078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A04224-5167-46E7-8ACE-2F87DB20D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527F5-3C7B-43FD-B6A1-2D1B3214E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122FE-558F-4034-9C03-687222F659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Qt offers a series of ready to consume Views.</a:t>
            </a:r>
          </a:p>
          <a:p>
            <a:pPr lvl="1"/>
            <a:r>
              <a:rPr lang="en-US" dirty="0" err="1"/>
              <a:t>QListView</a:t>
            </a:r>
            <a:endParaRPr lang="en-US" dirty="0"/>
          </a:p>
          <a:p>
            <a:pPr lvl="1"/>
            <a:r>
              <a:rPr lang="en-US" dirty="0" err="1"/>
              <a:t>QTableView</a:t>
            </a:r>
            <a:endParaRPr lang="en-US" dirty="0"/>
          </a:p>
          <a:p>
            <a:pPr lvl="1"/>
            <a:r>
              <a:rPr lang="en-US" dirty="0" err="1"/>
              <a:t>QTreeView</a:t>
            </a:r>
            <a:endParaRPr lang="en-US" dirty="0"/>
          </a:p>
          <a:p>
            <a:pPr lvl="1"/>
            <a:r>
              <a:rPr lang="en-US" dirty="0" err="1"/>
              <a:t>QColumnView</a:t>
            </a:r>
            <a:endParaRPr lang="en-US" dirty="0"/>
          </a:p>
          <a:p>
            <a:r>
              <a:rPr lang="en-US" dirty="0"/>
              <a:t>The controller is already implemented. The signal/slot mechanism makes the implementation of the controller trivial.</a:t>
            </a:r>
          </a:p>
          <a:p>
            <a:r>
              <a:rPr lang="en-US" dirty="0"/>
              <a:t>Views implements the </a:t>
            </a:r>
            <a:r>
              <a:rPr lang="en-US" dirty="0" err="1"/>
              <a:t>QAbstractItemView</a:t>
            </a:r>
            <a:r>
              <a:rPr lang="en-US" dirty="0"/>
              <a:t> interface</a:t>
            </a:r>
          </a:p>
          <a:p>
            <a:r>
              <a:rPr lang="en-US" dirty="0"/>
              <a:t>Models implements the </a:t>
            </a:r>
            <a:r>
              <a:rPr lang="en-US" dirty="0" err="1"/>
              <a:t>QAbstractItemModel</a:t>
            </a:r>
            <a:r>
              <a:rPr lang="en-US" dirty="0"/>
              <a:t> interface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FA3129-E8F0-49B1-9089-DA50E3EB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Qt</a:t>
            </a:r>
          </a:p>
        </p:txBody>
      </p:sp>
    </p:spTree>
    <p:extLst>
      <p:ext uri="{BB962C8B-B14F-4D97-AF65-F5344CB8AC3E}">
        <p14:creationId xmlns:p14="http://schemas.microsoft.com/office/powerpoint/2010/main" val="637009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E04BB7-9F85-4416-80A3-3545FAD37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75F3E-8022-4E03-BC7A-14A905A45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942FA-C408-4EB1-8ABE-D2708C1F21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Double click on an item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QListView</a:t>
            </a:r>
            <a:r>
              <a:rPr lang="en-US" sz="2000" dirty="0"/>
              <a:t> will create a new instance of the proper Editor Delegate. In particular, the delegate for Strings -&gt; </a:t>
            </a:r>
            <a:r>
              <a:rPr lang="en-US" sz="2000" dirty="0" err="1"/>
              <a:t>QTextField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We enter a new value, and press enter.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Entering a new value triggers a signal, </a:t>
            </a:r>
            <a:r>
              <a:rPr lang="en-US" sz="2000" dirty="0" err="1"/>
              <a:t>valueChanged</a:t>
            </a:r>
            <a:r>
              <a:rPr lang="en-US" sz="2000" dirty="0"/>
              <a:t>().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View has already connected for us the signal for that particular delegate, against the model </a:t>
            </a:r>
            <a:r>
              <a:rPr lang="en-US" sz="2000" dirty="0" err="1"/>
              <a:t>setData</a:t>
            </a:r>
            <a:r>
              <a:rPr lang="en-US" sz="2000" dirty="0"/>
              <a:t>(index, value).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 model takes care of updating the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When the value in the model changes, a signal from the model is emitted, </a:t>
            </a:r>
            <a:r>
              <a:rPr lang="en-US" sz="2000" dirty="0" err="1"/>
              <a:t>dataChanged</a:t>
            </a:r>
            <a:r>
              <a:rPr lang="en-US" sz="2000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All other views are connected to this signal. This is how each one of them also updates their own representation of the value changed.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607DAA-B5D2-4CC6-B140-234C0B1F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MVC in Qt</a:t>
            </a:r>
          </a:p>
        </p:txBody>
      </p:sp>
    </p:spTree>
    <p:extLst>
      <p:ext uri="{BB962C8B-B14F-4D97-AF65-F5344CB8AC3E}">
        <p14:creationId xmlns:p14="http://schemas.microsoft.com/office/powerpoint/2010/main" val="340210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F1C55-59B8-4936-95D2-AA1FE32BA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A0B3F-3A9D-41A4-9C59-8BEAED3AC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500EB-4370-42FF-BCAE-DAD5F7ABFF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Role</a:t>
            </a:r>
          </a:p>
          <a:p>
            <a:pPr lvl="1"/>
            <a:r>
              <a:rPr lang="en-US" dirty="0"/>
              <a:t>Each item in the model can have many other metadata set.</a:t>
            </a:r>
          </a:p>
          <a:p>
            <a:pPr lvl="1"/>
            <a:r>
              <a:rPr lang="en-US" dirty="0"/>
              <a:t>We can customize appearance, or store other values.</a:t>
            </a:r>
          </a:p>
          <a:p>
            <a:pPr lvl="1"/>
            <a:r>
              <a:rPr lang="en-US" sz="2000" dirty="0"/>
              <a:t>Qt::</a:t>
            </a:r>
            <a:r>
              <a:rPr lang="en-US" sz="2000" dirty="0" err="1"/>
              <a:t>DisplayRole</a:t>
            </a:r>
            <a:r>
              <a:rPr lang="en-US" sz="2000" dirty="0"/>
              <a:t>: what is displayed in the Delegate</a:t>
            </a:r>
          </a:p>
          <a:p>
            <a:pPr lvl="1"/>
            <a:r>
              <a:rPr lang="en-US" sz="2000" dirty="0"/>
              <a:t>Qt::</a:t>
            </a:r>
            <a:r>
              <a:rPr lang="en-US" sz="2000" dirty="0" err="1"/>
              <a:t>UserRole</a:t>
            </a:r>
            <a:r>
              <a:rPr lang="en-US" sz="2000" dirty="0"/>
              <a:t>: an extra data container. For example, a complex type, or a int that represents the real value.</a:t>
            </a:r>
          </a:p>
          <a:p>
            <a:pPr lvl="1"/>
            <a:r>
              <a:rPr lang="en-US" sz="2000" dirty="0"/>
              <a:t>Qt::</a:t>
            </a:r>
            <a:r>
              <a:rPr lang="en-US" sz="2000" dirty="0" err="1"/>
              <a:t>DecorationRole</a:t>
            </a:r>
            <a:r>
              <a:rPr lang="en-US" sz="2000" dirty="0"/>
              <a:t>: An icon or color used while rendering the item.</a:t>
            </a:r>
          </a:p>
          <a:p>
            <a:pPr lvl="1"/>
            <a:r>
              <a:rPr lang="en-US" sz="2000" dirty="0"/>
              <a:t>Qt::</a:t>
            </a:r>
            <a:r>
              <a:rPr lang="en-US" sz="2000" dirty="0" err="1"/>
              <a:t>StatusTipRole</a:t>
            </a:r>
            <a:r>
              <a:rPr lang="en-US" sz="2000" dirty="0"/>
              <a:t>: String to present as tooltip on mouseover.</a:t>
            </a:r>
          </a:p>
          <a:p>
            <a:pPr lvl="1"/>
            <a:r>
              <a:rPr lang="en-US" sz="2000" dirty="0"/>
              <a:t>Qt::</a:t>
            </a:r>
            <a:r>
              <a:rPr lang="en-US" sz="2000" dirty="0" err="1"/>
              <a:t>SizeHintRole</a:t>
            </a:r>
            <a:r>
              <a:rPr lang="en-US" sz="2000" dirty="0"/>
              <a:t>: The size of the delegate.</a:t>
            </a:r>
          </a:p>
          <a:p>
            <a:pPr lvl="1"/>
            <a:r>
              <a:rPr lang="en-US" sz="2000" dirty="0"/>
              <a:t>Qt::</a:t>
            </a:r>
            <a:r>
              <a:rPr lang="en-US" sz="2000" dirty="0" err="1"/>
              <a:t>BackgroundRole</a:t>
            </a:r>
            <a:r>
              <a:rPr lang="en-US" sz="2000" dirty="0"/>
              <a:t>: Brush or color used to draw the background of the delegate.</a:t>
            </a:r>
          </a:p>
          <a:p>
            <a:pPr lvl="1"/>
            <a:r>
              <a:rPr lang="en-US" sz="2000" dirty="0"/>
              <a:t>Qt</a:t>
            </a:r>
            <a:r>
              <a:rPr lang="en-US" sz="1800" dirty="0"/>
              <a:t>::</a:t>
            </a:r>
            <a:r>
              <a:rPr lang="en-US" sz="2000" dirty="0" err="1"/>
              <a:t>ForegroundRole</a:t>
            </a:r>
            <a:r>
              <a:rPr lang="en-US" sz="2000" dirty="0"/>
              <a:t>: Brush or color used to draw the foreground of the delegate.</a:t>
            </a: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1F28A0-AE04-411C-87A5-4E6440DE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Qt</a:t>
            </a:r>
          </a:p>
        </p:txBody>
      </p:sp>
    </p:spTree>
    <p:extLst>
      <p:ext uri="{BB962C8B-B14F-4D97-AF65-F5344CB8AC3E}">
        <p14:creationId xmlns:p14="http://schemas.microsoft.com/office/powerpoint/2010/main" val="2684151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F2A613-883F-4709-BEC0-991BB5F2F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69A2A-1390-4818-B5AB-1DB5965FE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1264F-BE96-47D7-9782-30EF48728E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Delegate:</a:t>
            </a:r>
          </a:p>
          <a:p>
            <a:pPr lvl="1"/>
            <a:r>
              <a:rPr lang="en-US" dirty="0"/>
              <a:t>Widgets used to present an item.</a:t>
            </a:r>
          </a:p>
          <a:p>
            <a:pPr lvl="1"/>
            <a:r>
              <a:rPr lang="en-US" dirty="0"/>
              <a:t>The delegates normally uses the type of the </a:t>
            </a:r>
            <a:r>
              <a:rPr lang="en-US" dirty="0" err="1"/>
              <a:t>DisplayRole</a:t>
            </a:r>
            <a:r>
              <a:rPr lang="en-US" dirty="0"/>
              <a:t> to determine what widget to present.</a:t>
            </a:r>
          </a:p>
          <a:p>
            <a:pPr lvl="1"/>
            <a:r>
              <a:rPr lang="en-US" dirty="0"/>
              <a:t>For example: If </a:t>
            </a:r>
            <a:r>
              <a:rPr lang="en-US" dirty="0" err="1"/>
              <a:t>DisplayRole</a:t>
            </a:r>
            <a:r>
              <a:rPr lang="en-US" dirty="0"/>
              <a:t> has a Date, then a date selector is the Delegate.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2AB7A8-1EFA-4381-A644-2EEFE8A1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Qt</a:t>
            </a:r>
          </a:p>
        </p:txBody>
      </p:sp>
    </p:spTree>
    <p:extLst>
      <p:ext uri="{BB962C8B-B14F-4D97-AF65-F5344CB8AC3E}">
        <p14:creationId xmlns:p14="http://schemas.microsoft.com/office/powerpoint/2010/main" val="849165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9A4EA6-71A1-49DA-869F-7543830FD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BB126-A120-428C-B8A6-B7596D687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2DBC8-DB2F-447D-BADC-B50AC4A162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Role and Delegate customization:</a:t>
            </a:r>
          </a:p>
          <a:p>
            <a:r>
              <a:rPr lang="en-US" dirty="0"/>
              <a:t>Qt suggests custom behavior to be programmed through Roles, and then through Delegates.</a:t>
            </a:r>
          </a:p>
          <a:p>
            <a:pPr lvl="1"/>
            <a:r>
              <a:rPr lang="en-US" dirty="0"/>
              <a:t>We can add new roles.</a:t>
            </a:r>
          </a:p>
          <a:p>
            <a:pPr lvl="1"/>
            <a:r>
              <a:rPr lang="en-US" dirty="0"/>
              <a:t>We can change the delegates.</a:t>
            </a:r>
          </a:p>
          <a:p>
            <a:pPr lvl="1"/>
            <a:r>
              <a:rPr lang="en-US" dirty="0"/>
              <a:t>We can create new roles or delegates.</a:t>
            </a:r>
          </a:p>
          <a:p>
            <a:r>
              <a:rPr lang="en-US" dirty="0"/>
              <a:t>When full control of the items on the Model is needed, use the </a:t>
            </a:r>
            <a:r>
              <a:rPr lang="en-US" dirty="0" err="1"/>
              <a:t>QAbstractItemModel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need to implement logic to get data from its source, and save it back.</a:t>
            </a:r>
          </a:p>
          <a:p>
            <a:pPr lvl="1"/>
            <a:r>
              <a:rPr lang="en-US" dirty="0"/>
              <a:t>You need to understand how the </a:t>
            </a:r>
            <a:r>
              <a:rPr lang="en-US" dirty="0" err="1"/>
              <a:t>QModelIndex</a:t>
            </a:r>
            <a:r>
              <a:rPr lang="en-US" dirty="0"/>
              <a:t> Works.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6F74FB-3BB8-4A9A-8E72-829C4DB3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Qt</a:t>
            </a:r>
          </a:p>
        </p:txBody>
      </p:sp>
    </p:spTree>
    <p:extLst>
      <p:ext uri="{BB962C8B-B14F-4D97-AF65-F5344CB8AC3E}">
        <p14:creationId xmlns:p14="http://schemas.microsoft.com/office/powerpoint/2010/main" val="3175323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ADBABD-44A0-4630-8326-28C9C1E6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Taurus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F13C9A-0EE4-46CE-B5C0-046A4BE98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E64C8F-6F3F-47A2-B4EF-E2C4C7FDB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06D8E-77B7-45C7-AB6B-688E882F6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8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860DA1-D544-4655-A50A-86691C4A2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Model</a:t>
            </a:r>
            <a:r>
              <a:rPr lang="en-US" dirty="0"/>
              <a:t> is a section of the data from the domain of the application.</a:t>
            </a:r>
          </a:p>
          <a:p>
            <a:r>
              <a:rPr lang="en-US" b="1" dirty="0" err="1"/>
              <a:t>Responsabilities</a:t>
            </a:r>
            <a:r>
              <a:rPr lang="en-US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Contains the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Knows how to read from its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Knows how to write it back to its source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Translate any metadata into usable </a:t>
            </a:r>
            <a:r>
              <a:rPr lang="en-US" sz="2000" b="1" dirty="0"/>
              <a:t>Roles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D3ECA2-548D-47D7-BFE9-B5C3AF3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F23EE-338F-449A-874B-FFA9F7F9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E8CC74-8982-4A73-AC7B-5F3BBA5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Overview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91B3F628-7B2A-4B5A-B05B-C5244F6FB9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075491"/>
              </p:ext>
            </p:extLst>
          </p:nvPr>
        </p:nvGraphicFramePr>
        <p:xfrm>
          <a:off x="393701" y="1130300"/>
          <a:ext cx="4355976" cy="52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A30EB7A-F524-4F06-8A6D-E20652AF2993}"/>
              </a:ext>
            </a:extLst>
          </p:cNvPr>
          <p:cNvSpPr txBox="1"/>
          <p:nvPr/>
        </p:nvSpPr>
        <p:spPr>
          <a:xfrm>
            <a:off x="3536950" y="2938681"/>
            <a:ext cx="637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Updates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E7884-E68E-4C42-BD40-7A2E9F1B5F2D}"/>
              </a:ext>
            </a:extLst>
          </p:cNvPr>
          <p:cNvSpPr txBox="1"/>
          <p:nvPr/>
        </p:nvSpPr>
        <p:spPr>
          <a:xfrm>
            <a:off x="3565682" y="4741228"/>
            <a:ext cx="580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Informs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0E12A7-706E-43AA-93BD-3441636BEF92}"/>
              </a:ext>
            </a:extLst>
          </p:cNvPr>
          <p:cNvSpPr txBox="1"/>
          <p:nvPr/>
        </p:nvSpPr>
        <p:spPr>
          <a:xfrm>
            <a:off x="1054561" y="4747062"/>
            <a:ext cx="653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Interacts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58057-B0B5-470B-BB0D-EABF16218F4B}"/>
              </a:ext>
            </a:extLst>
          </p:cNvPr>
          <p:cNvSpPr txBox="1"/>
          <p:nvPr/>
        </p:nvSpPr>
        <p:spPr>
          <a:xfrm>
            <a:off x="826294" y="2938681"/>
            <a:ext cx="882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latin typeface="Arial"/>
              </a:rPr>
              <a:t>Manipulates</a:t>
            </a:r>
          </a:p>
        </p:txBody>
      </p:sp>
    </p:spTree>
    <p:extLst>
      <p:ext uri="{BB962C8B-B14F-4D97-AF65-F5344CB8AC3E}">
        <p14:creationId xmlns:p14="http://schemas.microsoft.com/office/powerpoint/2010/main" val="3226254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579988-CB99-4457-85B4-8B402A5ED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CE36C-0798-4707-B7F8-3C6FC079A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B88EB-A399-40EE-87DE-40D7BA850E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Simple widgets are Views in Taurus as well:</a:t>
            </a:r>
          </a:p>
          <a:p>
            <a:pPr lvl="1"/>
            <a:r>
              <a:rPr lang="en-US" sz="2200" dirty="0" err="1"/>
              <a:t>TaurusLabel</a:t>
            </a:r>
            <a:r>
              <a:rPr lang="en-US" sz="2200" dirty="0"/>
              <a:t>, </a:t>
            </a:r>
            <a:r>
              <a:rPr lang="en-US" sz="2200" dirty="0" err="1"/>
              <a:t>TaurusLED</a:t>
            </a:r>
            <a:r>
              <a:rPr lang="en-US" sz="2200" dirty="0"/>
              <a:t>, </a:t>
            </a:r>
            <a:r>
              <a:rPr lang="en-US" sz="2200" dirty="0" err="1"/>
              <a:t>TaurusLCD</a:t>
            </a:r>
            <a:r>
              <a:rPr lang="en-US" sz="2200" dirty="0"/>
              <a:t>, </a:t>
            </a:r>
            <a:r>
              <a:rPr lang="en-US" sz="2200" dirty="0" err="1"/>
              <a:t>etc</a:t>
            </a:r>
            <a:endParaRPr lang="en-US" sz="2200" dirty="0"/>
          </a:p>
          <a:p>
            <a:pPr lvl="1"/>
            <a:r>
              <a:rPr lang="en-US" sz="2000" dirty="0"/>
              <a:t>These have an associated </a:t>
            </a:r>
            <a:r>
              <a:rPr lang="en-US" sz="2000" b="1" dirty="0"/>
              <a:t>model.</a:t>
            </a:r>
          </a:p>
          <a:p>
            <a:pPr lvl="1"/>
            <a:r>
              <a:rPr lang="en-US" sz="2000" dirty="0"/>
              <a:t>The Widget is just responsible for storing “configuration” properties (model, which role is going to be used for presentation)</a:t>
            </a:r>
          </a:p>
          <a:p>
            <a:r>
              <a:rPr lang="en-US" dirty="0"/>
              <a:t>The Controller for each one of those widgets:</a:t>
            </a:r>
          </a:p>
          <a:p>
            <a:pPr lvl="1"/>
            <a:r>
              <a:rPr lang="en-US" sz="2000" dirty="0" err="1"/>
              <a:t>TaurusLabelController</a:t>
            </a:r>
            <a:r>
              <a:rPr lang="en-US" sz="2000" dirty="0"/>
              <a:t>, </a:t>
            </a:r>
            <a:r>
              <a:rPr lang="en-US" sz="2000" dirty="0" err="1"/>
              <a:t>TaurusLEDController</a:t>
            </a:r>
            <a:r>
              <a:rPr lang="en-US" sz="2000" dirty="0"/>
              <a:t>, </a:t>
            </a:r>
            <a:r>
              <a:rPr lang="en-US" sz="2000" dirty="0" err="1"/>
              <a:t>TaurusLCDController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000" dirty="0"/>
              <a:t>The Controller is in charge of handling the attribute and its metadata, to present it in the correct manner.</a:t>
            </a:r>
          </a:p>
          <a:p>
            <a:pPr lvl="1"/>
            <a:r>
              <a:rPr lang="en-US" sz="2000" dirty="0"/>
              <a:t>The Controllers uses the model roles for this.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09FC04-4F83-4634-A381-E294EA9D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MVC in Taurus</a:t>
            </a:r>
          </a:p>
        </p:txBody>
      </p:sp>
    </p:spTree>
    <p:extLst>
      <p:ext uri="{BB962C8B-B14F-4D97-AF65-F5344CB8AC3E}">
        <p14:creationId xmlns:p14="http://schemas.microsoft.com/office/powerpoint/2010/main" val="3124317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63153-12B0-4914-B315-FD608C902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93C88-C55D-4E9B-8FEF-BA39A9083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638D-1B02-4699-A542-C36D854F8C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TaurusLabelController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TaurusBaseController</a:t>
            </a:r>
            <a:r>
              <a:rPr lang="en-US" sz="1600" dirty="0">
                <a:latin typeface="Consolas" panose="020B0609020204030204" pitchFamily="49" charset="0"/>
              </a:rPr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updateForeground</a:t>
            </a:r>
            <a:r>
              <a:rPr lang="en-US" sz="1600" dirty="0">
                <a:latin typeface="Consolas" panose="020B0609020204030204" pitchFamily="49" charset="0"/>
              </a:rPr>
              <a:t>(self, label):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fgRole</a:t>
            </a:r>
            <a:r>
              <a:rPr lang="en-US" sz="1600" dirty="0">
                <a:latin typeface="Consolas" panose="020B0609020204030204" pitchFamily="49" charset="0"/>
              </a:rPr>
              <a:t>, value = </a:t>
            </a:r>
            <a:r>
              <a:rPr lang="en-US" sz="1600" dirty="0" err="1">
                <a:latin typeface="Consolas" panose="020B0609020204030204" pitchFamily="49" charset="0"/>
              </a:rPr>
              <a:t>label.fgRole</a:t>
            </a:r>
            <a:r>
              <a:rPr lang="en-US" sz="1600" dirty="0">
                <a:latin typeface="Consolas" panose="020B0609020204030204" pitchFamily="49" charset="0"/>
              </a:rPr>
              <a:t>, ‘’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# handle special cases (that are not covered with fragment)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fgRole.lower</a:t>
            </a:r>
            <a:r>
              <a:rPr lang="en-US" sz="1600" dirty="0">
                <a:latin typeface="Consolas" panose="020B0609020204030204" pitchFamily="49" charset="0"/>
              </a:rPr>
              <a:t>() == 'state’: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  value = </a:t>
            </a:r>
            <a:r>
              <a:rPr lang="en-US" sz="1600" dirty="0" err="1">
                <a:latin typeface="Consolas" panose="020B0609020204030204" pitchFamily="49" charset="0"/>
              </a:rPr>
              <a:t>self.state</a:t>
            </a:r>
            <a:r>
              <a:rPr lang="en-US" sz="1600" dirty="0">
                <a:latin typeface="Consolas" panose="020B0609020204030204" pitchFamily="49" charset="0"/>
              </a:rPr>
              <a:t>().name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elif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fgRole.lower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('', 'none’):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</a:rPr>
              <a:t>pass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else</a:t>
            </a:r>
            <a:r>
              <a:rPr lang="en-US" sz="16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  value = </a:t>
            </a:r>
            <a:r>
              <a:rPr lang="en-US" sz="1600" dirty="0" err="1">
                <a:latin typeface="Consolas" panose="020B0609020204030204" pitchFamily="49" charset="0"/>
              </a:rPr>
              <a:t>label.getDisplayValue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fragmentName</a:t>
            </a:r>
            <a:r>
              <a:rPr lang="en-US" sz="1600" dirty="0">
                <a:latin typeface="Consolas" panose="020B0609020204030204" pitchFamily="49" charset="0"/>
              </a:rPr>
              <a:t>=</a:t>
            </a:r>
            <a:r>
              <a:rPr lang="en-US" sz="1600" dirty="0" err="1">
                <a:latin typeface="Consolas" panose="020B0609020204030204" pitchFamily="49" charset="0"/>
              </a:rPr>
              <a:t>fgRole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self._text</a:t>
            </a:r>
            <a:r>
              <a:rPr lang="en-US" sz="1600" dirty="0">
                <a:latin typeface="Consolas" panose="020B0609020204030204" pitchFamily="49" charset="0"/>
              </a:rPr>
              <a:t> = text = </a:t>
            </a:r>
            <a:r>
              <a:rPr lang="en-US" sz="1600" dirty="0" err="1">
                <a:latin typeface="Consolas" panose="020B0609020204030204" pitchFamily="49" charset="0"/>
              </a:rPr>
              <a:t>label.prefixText</a:t>
            </a:r>
            <a:r>
              <a:rPr lang="en-US" sz="1600" dirty="0">
                <a:latin typeface="Consolas" panose="020B0609020204030204" pitchFamily="49" charset="0"/>
              </a:rPr>
              <a:t> + value + </a:t>
            </a:r>
            <a:r>
              <a:rPr lang="en-US" sz="1600" dirty="0" err="1">
                <a:latin typeface="Consolas" panose="020B0609020204030204" pitchFamily="49" charset="0"/>
              </a:rPr>
              <a:t>label.suffixText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updateToolTip</a:t>
            </a:r>
            <a:r>
              <a:rPr lang="en-US" sz="1600" dirty="0">
                <a:latin typeface="Consolas" panose="020B0609020204030204" pitchFamily="49" charset="0"/>
              </a:rPr>
              <a:t>(self, label):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not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label.getAutoTooltip</a:t>
            </a:r>
            <a:r>
              <a:rPr lang="en-US" sz="1600" dirty="0">
                <a:latin typeface="Consolas" panose="020B06090202040302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C00000"/>
                </a:solidFill>
                <a:latin typeface="Consolas" panose="020B0609020204030204" pitchFamily="49" charset="0"/>
              </a:rPr>
              <a:t>return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toolTip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label.getFormatedToolTip</a:t>
            </a:r>
            <a:r>
              <a:rPr lang="en-US" sz="16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</a:rPr>
              <a:t> self._</a:t>
            </a:r>
            <a:r>
              <a:rPr lang="en-US" sz="1600" dirty="0" err="1">
                <a:latin typeface="Consolas" panose="020B0609020204030204" pitchFamily="49" charset="0"/>
              </a:rPr>
              <a:t>trimmedText</a:t>
            </a:r>
            <a:r>
              <a:rPr lang="en-US" sz="16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</a:rPr>
              <a:t>toolTip</a:t>
            </a:r>
            <a:r>
              <a:rPr lang="en-US" sz="1600" dirty="0">
                <a:latin typeface="Consolas" panose="020B0609020204030204" pitchFamily="49" charset="0"/>
              </a:rPr>
              <a:t> = u"&lt;p&gt;&lt;b&gt;Value:&lt;/b&gt; %s&lt;/p&gt;&lt;</a:t>
            </a:r>
            <a:r>
              <a:rPr lang="en-US" sz="1600" dirty="0" err="1">
                <a:latin typeface="Consolas" panose="020B0609020204030204" pitchFamily="49" charset="0"/>
              </a:rPr>
              <a:t>hr</a:t>
            </a:r>
            <a:r>
              <a:rPr lang="en-US" sz="1600" dirty="0">
                <a:latin typeface="Consolas" panose="020B0609020204030204" pitchFamily="49" charset="0"/>
              </a:rPr>
              <a:t>&gt;%s" % (</a:t>
            </a:r>
            <a:r>
              <a:rPr lang="en-US" sz="1600" dirty="0" err="1">
                <a:latin typeface="Consolas" panose="020B0609020204030204" pitchFamily="49" charset="0"/>
              </a:rPr>
              <a:t>self._text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toolTip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label.setToolTip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toolTip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70C6D8-A06D-4CAB-A7DD-7205EDF1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Taurus</a:t>
            </a:r>
          </a:p>
        </p:txBody>
      </p:sp>
    </p:spTree>
    <p:extLst>
      <p:ext uri="{BB962C8B-B14F-4D97-AF65-F5344CB8AC3E}">
        <p14:creationId xmlns:p14="http://schemas.microsoft.com/office/powerpoint/2010/main" val="205078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D63153-12B0-4914-B315-FD608C902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93C88-C55D-4E9B-8FEF-BA39A9083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638D-1B02-4699-A542-C36D854F8C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TaurusLabel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Qt.QLabel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TaurusBaseWidget</a:t>
            </a:r>
            <a:r>
              <a:rPr lang="en-US" sz="1400" dirty="0">
                <a:latin typeface="Consolas" panose="020B0609020204030204" pitchFamily="49" charset="0"/>
              </a:rPr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DefaultPrefix</a:t>
            </a:r>
            <a:r>
              <a:rPr lang="en-US" sz="1400" dirty="0">
                <a:latin typeface="Consolas" panose="020B0609020204030204" pitchFamily="49" charset="0"/>
              </a:rPr>
              <a:t> = ''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DefaultSuffix</a:t>
            </a:r>
            <a:r>
              <a:rPr lang="en-US" sz="1400" dirty="0">
                <a:latin typeface="Consolas" panose="020B0609020204030204" pitchFamily="49" charset="0"/>
              </a:rPr>
              <a:t> = ''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DefaultBgRole</a:t>
            </a:r>
            <a:r>
              <a:rPr lang="en-US" sz="1400" dirty="0">
                <a:latin typeface="Consolas" panose="020B0609020204030204" pitchFamily="49" charset="0"/>
              </a:rPr>
              <a:t> = 'quality'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DefaultFgRole</a:t>
            </a:r>
            <a:r>
              <a:rPr lang="en-US" sz="1400" dirty="0">
                <a:latin typeface="Consolas" panose="020B0609020204030204" pitchFamily="49" charset="0"/>
              </a:rPr>
              <a:t> = '</a:t>
            </a:r>
            <a:r>
              <a:rPr lang="en-US" sz="1400" dirty="0" err="1">
                <a:latin typeface="Consolas" panose="020B0609020204030204" pitchFamily="49" charset="0"/>
              </a:rPr>
              <a:t>rvalue</a:t>
            </a:r>
            <a:r>
              <a:rPr lang="en-US" sz="1400" dirty="0">
                <a:latin typeface="Consolas" panose="020B0609020204030204" pitchFamily="49" charset="0"/>
              </a:rPr>
              <a:t>’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calculate_controller_class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ctrl_map</a:t>
            </a:r>
            <a:r>
              <a:rPr lang="en-US" sz="1400" dirty="0">
                <a:latin typeface="Consolas" panose="020B0609020204030204" pitchFamily="49" charset="0"/>
              </a:rPr>
              <a:t> = _CONTROLLER_MAP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ctrl_klass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ctrl_map.get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model_type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TaurusLabelController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ctrl_klass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resizeEvent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, event):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not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getattr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, '_</a:t>
            </a:r>
            <a:r>
              <a:rPr lang="en-US" sz="1400" dirty="0" err="1">
                <a:latin typeface="Consolas" panose="020B0609020204030204" pitchFamily="49" charset="0"/>
              </a:rPr>
              <a:t>inResize</a:t>
            </a:r>
            <a:r>
              <a:rPr lang="en-US" sz="1400" dirty="0">
                <a:latin typeface="Consolas" panose="020B0609020204030204" pitchFamily="49" charset="0"/>
              </a:rPr>
              <a:t>', False):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._</a:t>
            </a:r>
            <a:r>
              <a:rPr lang="en-US" sz="1400" dirty="0" err="1">
                <a:latin typeface="Consolas" panose="020B0609020204030204" pitchFamily="49" charset="0"/>
              </a:rPr>
              <a:t>inResize</a:t>
            </a:r>
            <a:r>
              <a:rPr lang="en-US" sz="1400" dirty="0">
                <a:latin typeface="Consolas" panose="020B0609020204030204" pitchFamily="49" charset="0"/>
              </a:rPr>
              <a:t> = True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 err="1">
                <a:latin typeface="Consolas" panose="020B0609020204030204" pitchFamily="49" charset="0"/>
              </a:rPr>
              <a:t>.controllerUpdate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._</a:t>
            </a:r>
            <a:r>
              <a:rPr lang="en-US" sz="1400" dirty="0" err="1">
                <a:latin typeface="Consolas" panose="020B0609020204030204" pitchFamily="49" charset="0"/>
              </a:rPr>
              <a:t>inResize</a:t>
            </a:r>
            <a:r>
              <a:rPr lang="en-US" sz="1400" dirty="0">
                <a:latin typeface="Consolas" panose="020B0609020204030204" pitchFamily="49" charset="0"/>
              </a:rPr>
              <a:t> =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latin typeface="Consolas" panose="020B0609020204030204" pitchFamily="49" charset="0"/>
              </a:rPr>
              <a:t>Qt.QLabel.resizeEvent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, event)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setModel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, m):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 err="1">
                <a:latin typeface="Consolas" panose="020B0609020204030204" pitchFamily="49" charset="0"/>
              </a:rPr>
              <a:t>._controller</a:t>
            </a:r>
            <a:r>
              <a:rPr lang="en-US" sz="1400" dirty="0">
                <a:latin typeface="Consolas" panose="020B0609020204030204" pitchFamily="49" charset="0"/>
              </a:rPr>
              <a:t> = 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._</a:t>
            </a:r>
            <a:r>
              <a:rPr lang="en-US" sz="1400" dirty="0" err="1">
                <a:latin typeface="Consolas" panose="020B0609020204030204" pitchFamily="49" charset="0"/>
              </a:rPr>
              <a:t>permanentText</a:t>
            </a:r>
            <a:r>
              <a:rPr lang="en-US" sz="1400" dirty="0">
                <a:latin typeface="Consolas" panose="020B0609020204030204" pitchFamily="49" charset="0"/>
              </a:rPr>
              <a:t> = None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TaurusBaseWidget.setModel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>
                <a:latin typeface="Consolas" panose="020B0609020204030204" pitchFamily="49" charset="0"/>
              </a:rPr>
              <a:t>, 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 err="1">
                <a:latin typeface="Consolas" panose="020B0609020204030204" pitchFamily="49" charset="0"/>
              </a:rPr>
              <a:t>.modelFragmentName</a:t>
            </a:r>
            <a:r>
              <a:rPr lang="en-US" sz="14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self</a:t>
            </a:r>
            <a:r>
              <a:rPr lang="en-US" sz="1400" dirty="0" err="1">
                <a:latin typeface="Consolas" panose="020B0609020204030204" pitchFamily="49" charset="0"/>
              </a:rPr>
              <a:t>.setFgRole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self.modelFragmentName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70C6D8-A06D-4CAB-A7DD-7205EDF1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Taurus</a:t>
            </a:r>
          </a:p>
        </p:txBody>
      </p:sp>
    </p:spTree>
    <p:extLst>
      <p:ext uri="{BB962C8B-B14F-4D97-AF65-F5344CB8AC3E}">
        <p14:creationId xmlns:p14="http://schemas.microsoft.com/office/powerpoint/2010/main" val="4009226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E6145-07C3-4D3B-8935-3E66E6C1E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1D0468-16AC-4F65-B10B-24D1CFC6F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AEE4A-E230-487F-AFB2-178A1B247C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TaurusReadWriteSwitcher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Controller that allow to present a read widget, an on </a:t>
            </a:r>
            <a:r>
              <a:rPr lang="en-US" dirty="0" err="1"/>
              <a:t>doubleclick</a:t>
            </a:r>
            <a:r>
              <a:rPr lang="en-US" dirty="0"/>
              <a:t>, a write widget.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9A9C55-42DB-4C8F-9ED8-0A17B710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Controllers</a:t>
            </a:r>
          </a:p>
        </p:txBody>
      </p:sp>
    </p:spTree>
    <p:extLst>
      <p:ext uri="{BB962C8B-B14F-4D97-AF65-F5344CB8AC3E}">
        <p14:creationId xmlns:p14="http://schemas.microsoft.com/office/powerpoint/2010/main" val="832284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0FBAAD-8DD2-4434-B13A-46B387397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DE4F3-6C9B-4DE5-A642-AB3BFA353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882D8-2886-47AE-98EA-FE149FF9DF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With access to a </a:t>
            </a:r>
            <a:r>
              <a:rPr lang="en-US" dirty="0" err="1"/>
              <a:t>TaurusAuthority</a:t>
            </a:r>
            <a:r>
              <a:rPr lang="en-US" dirty="0"/>
              <a:t>, developers can requests the following models</a:t>
            </a:r>
          </a:p>
          <a:p>
            <a:pPr lvl="1"/>
            <a:r>
              <a:rPr lang="en-US" dirty="0"/>
              <a:t>All these models inherits from </a:t>
            </a:r>
            <a:r>
              <a:rPr lang="en-US" dirty="0" err="1"/>
              <a:t>TaurusDbBaseModel</a:t>
            </a:r>
            <a:r>
              <a:rPr lang="en-US" dirty="0"/>
              <a:t>, which is a </a:t>
            </a:r>
            <a:r>
              <a:rPr lang="en-US" dirty="0" err="1"/>
              <a:t>QAbstractItemModel</a:t>
            </a:r>
            <a:endParaRPr lang="en-US" dirty="0"/>
          </a:p>
          <a:p>
            <a:pPr lvl="1"/>
            <a:r>
              <a:rPr lang="en-US" dirty="0" err="1"/>
              <a:t>TaurusDbSimpleDeviceModel</a:t>
            </a:r>
            <a:endParaRPr lang="en-US" dirty="0"/>
          </a:p>
          <a:p>
            <a:pPr lvl="2"/>
            <a:r>
              <a:rPr lang="en-US" dirty="0"/>
              <a:t>A Qt model that structures device elements in 1 level tree with device name as node </a:t>
            </a:r>
            <a:r>
              <a:rPr lang="en-US" dirty="0" err="1"/>
              <a:t>leafs</a:t>
            </a:r>
            <a:r>
              <a:rPr lang="en-US" dirty="0"/>
              <a:t>. This model contains only 1 column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TaurusDbPlainDeviceModel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A Qt model that structures device elements in 1 level tree. Device nodes will have attribute child nodes if the device is running.</a:t>
            </a:r>
          </a:p>
          <a:p>
            <a:pPr lvl="1"/>
            <a:r>
              <a:rPr lang="en-US" dirty="0" err="1"/>
              <a:t>TaurusDbDeviceProxyModel</a:t>
            </a:r>
            <a:endParaRPr lang="en-US" dirty="0"/>
          </a:p>
          <a:p>
            <a:pPr lvl="2"/>
            <a:r>
              <a:rPr lang="en-US" dirty="0"/>
              <a:t>Filter &amp; sorting facility for </a:t>
            </a:r>
            <a:r>
              <a:rPr lang="en-US" dirty="0" err="1"/>
              <a:t>taurus</a:t>
            </a:r>
            <a:r>
              <a:rPr lang="en-US" dirty="0"/>
              <a:t> models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6195CC-FAB9-4DF1-965A-91F31967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Models</a:t>
            </a:r>
          </a:p>
        </p:txBody>
      </p:sp>
    </p:spTree>
    <p:extLst>
      <p:ext uri="{BB962C8B-B14F-4D97-AF65-F5344CB8AC3E}">
        <p14:creationId xmlns:p14="http://schemas.microsoft.com/office/powerpoint/2010/main" val="3267818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0FBAAD-8DD2-4434-B13A-46B387397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DE4F3-6C9B-4DE5-A642-AB3BFA353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882D8-2886-47AE-98EA-FE149FF9DF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For the models from the previous slide, Taurus offers:</a:t>
            </a:r>
          </a:p>
          <a:p>
            <a:pPr lvl="1"/>
            <a:r>
              <a:rPr lang="en-US" dirty="0" err="1"/>
              <a:t>TaurusDbTreeView</a:t>
            </a:r>
            <a:endParaRPr lang="en-US" dirty="0"/>
          </a:p>
          <a:p>
            <a:pPr lvl="1"/>
            <a:r>
              <a:rPr lang="en-US" dirty="0" err="1"/>
              <a:t>TaurusDbTableView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Auxiliary models:</a:t>
            </a:r>
          </a:p>
          <a:p>
            <a:pPr lvl="1"/>
            <a:r>
              <a:rPr lang="en-US" dirty="0" err="1"/>
              <a:t>QConfigEditorModel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6195CC-FAB9-4DF1-965A-91F31967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Models</a:t>
            </a:r>
          </a:p>
        </p:txBody>
      </p:sp>
    </p:spTree>
    <p:extLst>
      <p:ext uri="{BB962C8B-B14F-4D97-AF65-F5344CB8AC3E}">
        <p14:creationId xmlns:p14="http://schemas.microsoft.com/office/powerpoint/2010/main" val="3122303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90BC4-4004-4748-8B7D-406EEE6AA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92C24-6A06-498E-AEB0-8923F2836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87D3CC-C317-425C-B146-3C4AAE9FC2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err="1"/>
              <a:t>BaseConfigurableClass</a:t>
            </a:r>
            <a:endParaRPr lang="en-US" sz="2400" dirty="0"/>
          </a:p>
          <a:p>
            <a:pPr lvl="1"/>
            <a:r>
              <a:rPr lang="en-US" sz="2000" dirty="0"/>
              <a:t>Allows to indicate a widget should persist its configuration.</a:t>
            </a:r>
          </a:p>
          <a:p>
            <a:r>
              <a:rPr lang="en-US" sz="2400" dirty="0" err="1"/>
              <a:t>Taurus.qt.qtcore.model</a:t>
            </a:r>
            <a:endParaRPr lang="en-US" sz="2400" dirty="0"/>
          </a:p>
          <a:p>
            <a:pPr lvl="1"/>
            <a:r>
              <a:rPr lang="en-US" sz="2000" dirty="0"/>
              <a:t>creates qt pure models from </a:t>
            </a:r>
            <a:r>
              <a:rPr lang="en-US" sz="2000" dirty="0" err="1"/>
              <a:t>TaurusModels</a:t>
            </a:r>
            <a:r>
              <a:rPr lang="en-US" sz="2000" dirty="0"/>
              <a:t>.</a:t>
            </a:r>
          </a:p>
          <a:p>
            <a:r>
              <a:rPr lang="en-US" sz="2400" dirty="0" err="1"/>
              <a:t>TaurusGrid</a:t>
            </a:r>
            <a:endParaRPr lang="en-US" sz="2400" dirty="0"/>
          </a:p>
          <a:p>
            <a:pPr lvl="1"/>
            <a:r>
              <a:rPr lang="en-US" sz="2000" dirty="0"/>
              <a:t>Instead of presenting the models as a form, presents them in a grid.</a:t>
            </a:r>
          </a:p>
          <a:p>
            <a:r>
              <a:rPr lang="en-US" sz="2400" dirty="0"/>
              <a:t>Logging</a:t>
            </a:r>
          </a:p>
          <a:p>
            <a:pPr lvl="1"/>
            <a:r>
              <a:rPr lang="en-US" sz="2000" dirty="0"/>
              <a:t>uses python logging module. Every class is a logger.</a:t>
            </a:r>
          </a:p>
          <a:p>
            <a:r>
              <a:rPr lang="en-US" sz="2400" dirty="0"/>
              <a:t>Factory Class </a:t>
            </a:r>
            <a:r>
              <a:rPr lang="en-US" sz="2400" dirty="0" err="1"/>
              <a:t>registratations</a:t>
            </a:r>
            <a:endParaRPr lang="en-US" sz="2400" dirty="0"/>
          </a:p>
          <a:p>
            <a:pPr lvl="1"/>
            <a:r>
              <a:rPr lang="en-US" sz="2000" dirty="0"/>
              <a:t>It is possible to override the default class used to represent a device or attribute.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74231E-549F-443B-9CFD-929244F1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– Other features</a:t>
            </a:r>
          </a:p>
        </p:txBody>
      </p:sp>
    </p:spTree>
    <p:extLst>
      <p:ext uri="{BB962C8B-B14F-4D97-AF65-F5344CB8AC3E}">
        <p14:creationId xmlns:p14="http://schemas.microsoft.com/office/powerpoint/2010/main" val="1785484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734D8D-5EF4-48AC-A430-B06B70953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C05D1-4AD4-44AD-B13A-C3F304B83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F588A-2627-4BB5-BE21-A539A0290B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 err="1"/>
              <a:t>TaurusWidget</a:t>
            </a:r>
            <a:r>
              <a:rPr lang="en-US" sz="2000" dirty="0"/>
              <a:t>, </a:t>
            </a:r>
            <a:r>
              <a:rPr lang="en-US" sz="2000" dirty="0" err="1"/>
              <a:t>TaurusBaseWidget</a:t>
            </a:r>
            <a:endParaRPr lang="en-US" sz="2000" dirty="0"/>
          </a:p>
          <a:p>
            <a:pPr lvl="1"/>
            <a:r>
              <a:rPr lang="en-US" sz="1600" dirty="0"/>
              <a:t>Base class for all widgets, introduces new properties (models, quality, modifiable)</a:t>
            </a:r>
            <a:endParaRPr lang="en-US" sz="2000" dirty="0"/>
          </a:p>
          <a:p>
            <a:pPr lvl="1"/>
            <a:r>
              <a:rPr lang="en-US" sz="1600" dirty="0"/>
              <a:t>Base class for all widgets</a:t>
            </a:r>
          </a:p>
          <a:p>
            <a:pPr lvl="1"/>
            <a:r>
              <a:rPr lang="en-US" sz="1600" dirty="0"/>
              <a:t>Drag and Drop handling</a:t>
            </a:r>
          </a:p>
          <a:p>
            <a:pPr lvl="1"/>
            <a:r>
              <a:rPr lang="en-US" sz="1600" dirty="0"/>
              <a:t>Configuration of widgets persistence</a:t>
            </a:r>
          </a:p>
          <a:p>
            <a:r>
              <a:rPr lang="en-US" sz="2000" dirty="0" err="1"/>
              <a:t>TaurusBaseWritableWidget</a:t>
            </a:r>
            <a:endParaRPr lang="en-US" sz="2000" dirty="0"/>
          </a:p>
          <a:p>
            <a:pPr lvl="1"/>
            <a:r>
              <a:rPr lang="en-US" sz="1600" dirty="0"/>
              <a:t>Base class for all input widgets</a:t>
            </a:r>
          </a:p>
          <a:p>
            <a:pPr lvl="1"/>
            <a:r>
              <a:rPr lang="en-US" sz="1600" dirty="0"/>
              <a:t>Dangerous operations</a:t>
            </a:r>
          </a:p>
          <a:p>
            <a:r>
              <a:rPr lang="en-US" sz="2000" dirty="0" err="1"/>
              <a:t>TaurusBaseController</a:t>
            </a:r>
            <a:endParaRPr lang="en-US" sz="2000" dirty="0"/>
          </a:p>
          <a:p>
            <a:pPr lvl="1"/>
            <a:r>
              <a:rPr lang="en-US" sz="1600" dirty="0"/>
              <a:t>Indicates how the values are presented form the </a:t>
            </a:r>
            <a:r>
              <a:rPr lang="en-US" sz="1600" dirty="0" err="1"/>
              <a:t>TaurusAttribute</a:t>
            </a:r>
            <a:r>
              <a:rPr lang="en-US" sz="1600" dirty="0"/>
              <a:t> to the widget, and written back. Also, the map between quality/state and background.</a:t>
            </a:r>
          </a:p>
          <a:p>
            <a:r>
              <a:rPr lang="en-US" sz="2000" dirty="0" err="1"/>
              <a:t>TaurusMainWindow</a:t>
            </a:r>
            <a:endParaRPr lang="en-US" sz="2000" dirty="0"/>
          </a:p>
          <a:p>
            <a:pPr lvl="1"/>
            <a:r>
              <a:rPr lang="en-US" sz="1600" dirty="0" err="1"/>
              <a:t>MainWindow</a:t>
            </a:r>
            <a:r>
              <a:rPr lang="en-US" sz="1600" dirty="0"/>
              <a:t> with support for </a:t>
            </a:r>
            <a:r>
              <a:rPr lang="en-US" sz="1600" dirty="0" err="1"/>
              <a:t>fullscren</a:t>
            </a:r>
            <a:r>
              <a:rPr lang="en-US" sz="1600" dirty="0"/>
              <a:t>, settings, perspectives and other features. Customizable on run-time or by wizard form.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BD85A-2C3A-4DD6-BF4F-43F00B02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in detail</a:t>
            </a:r>
          </a:p>
        </p:txBody>
      </p:sp>
    </p:spTree>
    <p:extLst>
      <p:ext uri="{BB962C8B-B14F-4D97-AF65-F5344CB8AC3E}">
        <p14:creationId xmlns:p14="http://schemas.microsoft.com/office/powerpoint/2010/main" val="349563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080B41-6973-42C3-BF03-B706541C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E7B862-62A7-4539-BB13-8EC0E2EC0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2221FB-A856-46F6-A533-EC39CD619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B47D3-BC4B-4370-A945-F8AF0EACD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77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B0305C-DBE8-4A8A-81DA-2C1E070D3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3EF38-A513-49DB-9D51-C2DA709F0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44C4F-0EEF-4E4E-8E76-2D87C04947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Implement Device and Authority in </a:t>
            </a:r>
            <a:r>
              <a:rPr lang="en-US" dirty="0" err="1"/>
              <a:t>cii.oldb</a:t>
            </a:r>
            <a:r>
              <a:rPr lang="en-US" dirty="0"/>
              <a:t> scheme</a:t>
            </a:r>
          </a:p>
          <a:p>
            <a:pPr lvl="1"/>
            <a:r>
              <a:rPr lang="en-US" dirty="0"/>
              <a:t>Will allow to have the tree like nature of the database directly represented.</a:t>
            </a:r>
          </a:p>
          <a:p>
            <a:r>
              <a:rPr lang="en-US" dirty="0"/>
              <a:t>Implement </a:t>
            </a:r>
            <a:r>
              <a:rPr lang="en-US" dirty="0" err="1"/>
              <a:t>cii.mal</a:t>
            </a:r>
            <a:r>
              <a:rPr lang="en-US" dirty="0"/>
              <a:t> scheme</a:t>
            </a:r>
          </a:p>
          <a:p>
            <a:pPr lvl="1"/>
            <a:r>
              <a:rPr lang="en-US" dirty="0"/>
              <a:t>Is a multi-protocol scheme (reply-request and subscription)</a:t>
            </a:r>
          </a:p>
          <a:p>
            <a:pPr lvl="1"/>
            <a:r>
              <a:rPr lang="en-US" dirty="0"/>
              <a:t>IMO, the hardest, due to the safe-typed nature of the interface.</a:t>
            </a:r>
          </a:p>
          <a:p>
            <a:pPr lvl="2"/>
            <a:r>
              <a:rPr lang="en-US" dirty="0"/>
              <a:t>Will implement one prototype for one particular IF</a:t>
            </a:r>
          </a:p>
          <a:p>
            <a:pPr lvl="2"/>
            <a:r>
              <a:rPr lang="en-US" dirty="0"/>
              <a:t>Then, will implement a generic one</a:t>
            </a:r>
          </a:p>
          <a:p>
            <a:pPr lvl="2"/>
            <a:r>
              <a:rPr lang="en-US" dirty="0"/>
              <a:t>At some point, a map between URIs and IFs will be needed.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5F924C-8428-46B8-8C76-D489358B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74861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860DA1-D544-4655-A50A-86691C4A2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View</a:t>
            </a:r>
            <a:r>
              <a:rPr lang="en-US" dirty="0"/>
              <a:t> presents to the user the data from the model.</a:t>
            </a:r>
          </a:p>
          <a:p>
            <a:r>
              <a:rPr lang="en-US" b="1" dirty="0" err="1"/>
              <a:t>Responsabilities</a:t>
            </a:r>
            <a:r>
              <a:rPr lang="en-US" b="1" dirty="0"/>
              <a:t>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Takes a subset of entries in the model, and presents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Determines the layout of the presentation (list, table, tree, heterogenous,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Each piece of data can use a different Widget, these are called </a:t>
            </a:r>
            <a:r>
              <a:rPr lang="en-US" sz="2000" b="1" dirty="0"/>
              <a:t>Delegates</a:t>
            </a:r>
            <a:r>
              <a:rPr lang="en-US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D3ECA2-548D-47D7-BFE9-B5C3AF3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F23EE-338F-449A-874B-FFA9F7F9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E8CC74-8982-4A73-AC7B-5F3BBA5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Overview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730CA456-3A4A-44AB-88F2-B7ADA2FB5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974333"/>
              </p:ext>
            </p:extLst>
          </p:nvPr>
        </p:nvGraphicFramePr>
        <p:xfrm>
          <a:off x="393701" y="1130300"/>
          <a:ext cx="4355976" cy="52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EB0E9A-DBA2-46DA-ABEC-C3E1A716872D}"/>
              </a:ext>
            </a:extLst>
          </p:cNvPr>
          <p:cNvSpPr txBox="1"/>
          <p:nvPr/>
        </p:nvSpPr>
        <p:spPr>
          <a:xfrm>
            <a:off x="3536950" y="2938681"/>
            <a:ext cx="637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Updates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95F4DF-AB95-4579-88EF-4E518140059C}"/>
              </a:ext>
            </a:extLst>
          </p:cNvPr>
          <p:cNvSpPr txBox="1"/>
          <p:nvPr/>
        </p:nvSpPr>
        <p:spPr>
          <a:xfrm>
            <a:off x="3565682" y="4741228"/>
            <a:ext cx="580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Informs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CCF5D-5AC4-4A6C-9596-887576BB3B57}"/>
              </a:ext>
            </a:extLst>
          </p:cNvPr>
          <p:cNvSpPr txBox="1"/>
          <p:nvPr/>
        </p:nvSpPr>
        <p:spPr>
          <a:xfrm>
            <a:off x="1054561" y="4747062"/>
            <a:ext cx="653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Interacts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8CBCF-CECB-450F-8107-0D4EAC0A3B2A}"/>
              </a:ext>
            </a:extLst>
          </p:cNvPr>
          <p:cNvSpPr txBox="1"/>
          <p:nvPr/>
        </p:nvSpPr>
        <p:spPr>
          <a:xfrm>
            <a:off x="826294" y="2938681"/>
            <a:ext cx="882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latin typeface="Arial"/>
              </a:rPr>
              <a:t>Manipulates</a:t>
            </a:r>
          </a:p>
        </p:txBody>
      </p:sp>
    </p:spTree>
    <p:extLst>
      <p:ext uri="{BB962C8B-B14F-4D97-AF65-F5344CB8AC3E}">
        <p14:creationId xmlns:p14="http://schemas.microsoft.com/office/powerpoint/2010/main" val="1689617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A4F87E-6D76-4855-A617-4AD1203AB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8BDAB-8070-4AA4-A45D-1BC3242D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E43B8E-70B5-4271-9C7C-3CFE73F83CD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72945" y="1130300"/>
            <a:ext cx="7390223" cy="52800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6BB1067-8C12-4CC8-BC2D-C1B4449C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Authority</a:t>
            </a:r>
          </a:p>
        </p:txBody>
      </p:sp>
    </p:spTree>
    <p:extLst>
      <p:ext uri="{BB962C8B-B14F-4D97-AF65-F5344CB8AC3E}">
        <p14:creationId xmlns:p14="http://schemas.microsoft.com/office/powerpoint/2010/main" val="978741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F0B322-8BB2-4F1C-A1EF-BC3D0B2AF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F13166-3A35-457A-8AEE-12C1D6015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F27B7-1550-4BC3-AD00-DEB245D25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Customization of Views</a:t>
            </a:r>
          </a:p>
          <a:p>
            <a:pPr lvl="1"/>
            <a:r>
              <a:rPr lang="en-US" sz="2000" dirty="0"/>
              <a:t>The requirement in INS widget library documents specify views and layouts that are not the same ones as the defaults of Taurus.</a:t>
            </a:r>
          </a:p>
          <a:p>
            <a:r>
              <a:rPr lang="en-US" dirty="0"/>
              <a:t>Deployment:</a:t>
            </a:r>
          </a:p>
          <a:p>
            <a:pPr lvl="1"/>
            <a:r>
              <a:rPr lang="en-US" sz="2000" dirty="0"/>
              <a:t>To use newer version of Qt, we need a new version of python. This will take some time to integrate well into the </a:t>
            </a:r>
            <a:r>
              <a:rPr lang="en-US" sz="2000" dirty="0" err="1"/>
              <a:t>devenv</a:t>
            </a:r>
            <a:r>
              <a:rPr lang="en-US" sz="2000"/>
              <a:t>.</a:t>
            </a:r>
            <a:endParaRPr lang="en-US" sz="2000" dirty="0"/>
          </a:p>
          <a:p>
            <a:r>
              <a:rPr lang="en-US" dirty="0"/>
              <a:t>Bugs:</a:t>
            </a:r>
          </a:p>
          <a:p>
            <a:pPr lvl="1"/>
            <a:r>
              <a:rPr lang="en-US" sz="2000" dirty="0"/>
              <a:t>During a long running session, events from REDIS can me missed. This needs further research.</a:t>
            </a:r>
          </a:p>
          <a:p>
            <a:pPr lvl="1"/>
            <a:r>
              <a:rPr lang="en-US" sz="2000" dirty="0"/>
              <a:t>Changing the value in the write widget triggers 4 checks on the data value. Ideally, there should only be one.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4E2F99-C612-44A6-9502-B8AD7FDF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23516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03CEBA-AFAC-4258-B8CE-F43B266BC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492BD-B679-4605-8DE4-E8C9FD31E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19D21-6BF0-4C0E-957B-E6EA430BFD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Wiki:</a:t>
            </a:r>
          </a:p>
          <a:p>
            <a:pPr lvl="1"/>
            <a:r>
              <a:rPr lang="en-US" sz="2000" dirty="0"/>
              <a:t>https://github.com/taurus-org/taurus/wiki</a:t>
            </a:r>
          </a:p>
          <a:p>
            <a:r>
              <a:rPr lang="en-US" sz="2400" dirty="0"/>
              <a:t>Best Practices:</a:t>
            </a:r>
          </a:p>
          <a:p>
            <a:pPr lvl="1"/>
            <a:r>
              <a:rPr lang="en-US" sz="2000" dirty="0">
                <a:hlinkClick r:id="rId2"/>
              </a:rPr>
              <a:t>https://github.com/taurus-org/taurus/wiki/Best-Practices-for-Taurus-4</a:t>
            </a:r>
            <a:endParaRPr lang="en-US" sz="2000" dirty="0"/>
          </a:p>
          <a:p>
            <a:r>
              <a:rPr lang="en-US" sz="2400" dirty="0"/>
              <a:t>Status of Taurus presentation:</a:t>
            </a:r>
          </a:p>
          <a:p>
            <a:pPr lvl="1"/>
            <a:r>
              <a:rPr lang="en-US" sz="2000" u="sng" dirty="0">
                <a:hlinkClick r:id="rId3"/>
              </a:rPr>
              <a:t>https://github.com/taurus-org/taurus/wiki/SardanaAndTaurusStatus-TangoMeeting2018.pdf</a:t>
            </a:r>
            <a:endParaRPr lang="en-US" sz="2000" u="sng" dirty="0"/>
          </a:p>
          <a:p>
            <a:r>
              <a:rPr lang="en-US" sz="2400" dirty="0"/>
              <a:t>Introduction to Taurus:</a:t>
            </a:r>
          </a:p>
          <a:p>
            <a:pPr lvl="1"/>
            <a:r>
              <a:rPr lang="en-US" sz="2000" dirty="0"/>
              <a:t>(</a:t>
            </a:r>
            <a:r>
              <a:rPr lang="en-US" sz="2000" dirty="0">
                <a:hlinkClick r:id="rId4"/>
              </a:rPr>
              <a:t>conference video</a:t>
            </a:r>
            <a:r>
              <a:rPr lang="en-US" sz="2000" dirty="0"/>
              <a:t> + </a:t>
            </a:r>
            <a:r>
              <a:rPr lang="en-US" sz="2000" dirty="0">
                <a:hlinkClick r:id="rId5"/>
              </a:rPr>
              <a:t>slides</a:t>
            </a:r>
            <a:r>
              <a:rPr lang="en-US" sz="2000" dirty="0"/>
              <a:t> + </a:t>
            </a:r>
            <a:r>
              <a:rPr lang="en-US" sz="2000" dirty="0">
                <a:hlinkClick r:id="rId6"/>
              </a:rPr>
              <a:t>paper</a:t>
            </a:r>
            <a:r>
              <a:rPr lang="en-US" sz="2000" dirty="0"/>
              <a:t>)</a:t>
            </a:r>
          </a:p>
          <a:p>
            <a:r>
              <a:rPr lang="en-US" sz="2400" dirty="0"/>
              <a:t>Tutorials:</a:t>
            </a:r>
          </a:p>
          <a:p>
            <a:pPr lvl="1"/>
            <a:r>
              <a:rPr lang="en-US" sz="2000" dirty="0"/>
              <a:t>https://github.com/sardana-org/sardana-followup/blob/master/20180605-Prague/AGENDA.md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9A96C2-D415-4F4B-AF65-E12DF747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Resources (just a few)</a:t>
            </a:r>
          </a:p>
        </p:txBody>
      </p:sp>
    </p:spTree>
    <p:extLst>
      <p:ext uri="{BB962C8B-B14F-4D97-AF65-F5344CB8AC3E}">
        <p14:creationId xmlns:p14="http://schemas.microsoft.com/office/powerpoint/2010/main" val="952045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D1E83-4F3A-4148-95F4-01BC50639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1425C-7614-453E-9091-5341635DF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D94EB-2665-4048-9670-146AD1476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D8F04-5376-4342-84AB-B863C3F301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b="1" dirty="0"/>
              <a:t>Controller</a:t>
            </a:r>
            <a:r>
              <a:rPr lang="en-US" sz="2400" dirty="0"/>
              <a:t> takes the inputs from the user, and makes the necessary changes to the model.</a:t>
            </a:r>
          </a:p>
          <a:p>
            <a:r>
              <a:rPr lang="en-US" dirty="0" err="1"/>
              <a:t>Responsabilities</a:t>
            </a:r>
            <a:r>
              <a:rPr lang="en-US" dirty="0"/>
              <a:t>:</a:t>
            </a:r>
          </a:p>
          <a:p>
            <a:pPr lvl="1"/>
            <a:r>
              <a:rPr lang="en-US" sz="2000" dirty="0"/>
              <a:t>Keeps references to Model and View.</a:t>
            </a:r>
          </a:p>
          <a:p>
            <a:pPr lvl="1"/>
            <a:r>
              <a:rPr lang="en-US" sz="2000" dirty="0"/>
              <a:t>Process input from the user, converting it to domain compatible notations.</a:t>
            </a:r>
          </a:p>
          <a:p>
            <a:pPr lvl="1"/>
            <a:r>
              <a:rPr lang="en-US" sz="2000" dirty="0"/>
              <a:t>Can also alter the user input.</a:t>
            </a:r>
          </a:p>
          <a:p>
            <a:pPr lvl="1"/>
            <a:r>
              <a:rPr lang="en-US" sz="2000" dirty="0"/>
              <a:t>Can manipulate the model, so it changes what is presented.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D3ECA2-548D-47D7-BFE9-B5C3AF3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F23EE-338F-449A-874B-FFA9F7F93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E8CC74-8982-4A73-AC7B-5F3BBA5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Overview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BE18D53D-440F-4C90-956D-2CCD5E550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003866"/>
              </p:ext>
            </p:extLst>
          </p:nvPr>
        </p:nvGraphicFramePr>
        <p:xfrm>
          <a:off x="393701" y="1130300"/>
          <a:ext cx="4355976" cy="52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B7407C-FE91-4B64-A591-EA0413B3D488}"/>
              </a:ext>
            </a:extLst>
          </p:cNvPr>
          <p:cNvSpPr txBox="1"/>
          <p:nvPr/>
        </p:nvSpPr>
        <p:spPr>
          <a:xfrm>
            <a:off x="3536950" y="2938681"/>
            <a:ext cx="637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Updates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688482-112E-43F0-B249-5AA35C3473BD}"/>
              </a:ext>
            </a:extLst>
          </p:cNvPr>
          <p:cNvSpPr txBox="1"/>
          <p:nvPr/>
        </p:nvSpPr>
        <p:spPr>
          <a:xfrm>
            <a:off x="3565682" y="4741228"/>
            <a:ext cx="580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Informs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26EAE-7513-4FF5-A570-5B055BC8D225}"/>
              </a:ext>
            </a:extLst>
          </p:cNvPr>
          <p:cNvSpPr txBox="1"/>
          <p:nvPr/>
        </p:nvSpPr>
        <p:spPr>
          <a:xfrm>
            <a:off x="1054561" y="4747062"/>
            <a:ext cx="653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/>
              </a:rPr>
              <a:t>Interacts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1428F-18B7-4855-B78B-04D64BD8A980}"/>
              </a:ext>
            </a:extLst>
          </p:cNvPr>
          <p:cNvSpPr txBox="1"/>
          <p:nvPr/>
        </p:nvSpPr>
        <p:spPr>
          <a:xfrm>
            <a:off x="826294" y="2938681"/>
            <a:ext cx="882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latin typeface="Arial"/>
              </a:rPr>
              <a:t>Manipulates</a:t>
            </a:r>
          </a:p>
        </p:txBody>
      </p:sp>
    </p:spTree>
    <p:extLst>
      <p:ext uri="{BB962C8B-B14F-4D97-AF65-F5344CB8AC3E}">
        <p14:creationId xmlns:p14="http://schemas.microsoft.com/office/powerpoint/2010/main" val="262531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F259DA-9D1A-42EF-BBDE-8F837C28F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9BF28-9307-4A43-9CA4-FC39E7773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F0EDFA-C5AF-4A64-BE56-8C11542B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in Qt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F91C27-7533-4EE4-99E3-8E9C8D7EC8CB}"/>
              </a:ext>
            </a:extLst>
          </p:cNvPr>
          <p:cNvGrpSpPr/>
          <p:nvPr/>
        </p:nvGrpSpPr>
        <p:grpSpPr>
          <a:xfrm>
            <a:off x="5887600" y="3970020"/>
            <a:ext cx="2766300" cy="2202371"/>
            <a:chOff x="5932050" y="4072977"/>
            <a:chExt cx="2766300" cy="22023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10FD75-D393-47F6-82FA-8ADE4A04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2050" y="4072977"/>
              <a:ext cx="2766300" cy="22023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0A3769-B409-48E7-8A8C-E6D6B528D06B}"/>
                </a:ext>
              </a:extLst>
            </p:cNvPr>
            <p:cNvSpPr txBox="1"/>
            <p:nvPr/>
          </p:nvSpPr>
          <p:spPr>
            <a:xfrm>
              <a:off x="7479105" y="5881132"/>
              <a:ext cx="1219245" cy="36933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en-US" dirty="0" err="1"/>
                <a:t>QListView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6CB0FE-5C02-48A2-9BE2-E5234ED863D3}"/>
              </a:ext>
            </a:extLst>
          </p:cNvPr>
          <p:cNvGrpSpPr/>
          <p:nvPr/>
        </p:nvGrpSpPr>
        <p:grpSpPr>
          <a:xfrm>
            <a:off x="559594" y="2000250"/>
            <a:ext cx="7060406" cy="1397437"/>
            <a:chOff x="559594" y="2000250"/>
            <a:chExt cx="7060406" cy="13974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B371FC-4C11-42EB-AC71-954EE644131D}"/>
                </a:ext>
              </a:extLst>
            </p:cNvPr>
            <p:cNvSpPr txBox="1"/>
            <p:nvPr/>
          </p:nvSpPr>
          <p:spPr>
            <a:xfrm>
              <a:off x="559594" y="2000250"/>
              <a:ext cx="7060406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QStandardItemModel</a:t>
              </a:r>
              <a:r>
                <a:rPr 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4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model</a:t>
              </a:r>
              <a:r>
                <a:rPr lang="en-US" sz="1400" dirty="0">
                  <a:latin typeface="Consolas" panose="020B0609020204030204" pitchFamily="49" charset="0"/>
                </a:rPr>
                <a:t>; </a:t>
              </a:r>
            </a:p>
            <a:p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for</a:t>
              </a:r>
              <a:r>
                <a:rPr lang="en-US" altLang="en-US" sz="1400" dirty="0">
                  <a:latin typeface="Consolas" panose="020B0609020204030204" pitchFamily="49" charset="0"/>
                </a:rPr>
                <a:t>(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 err="1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=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000080"/>
                  </a:solidFill>
                  <a:latin typeface="Consolas" panose="020B0609020204030204" pitchFamily="49" charset="0"/>
                </a:rPr>
                <a:t>0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;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 err="1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&lt;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000080"/>
                  </a:solidFill>
                  <a:latin typeface="Consolas" panose="020B0609020204030204" pitchFamily="49" charset="0"/>
                </a:rPr>
                <a:t>10</a:t>
              </a:r>
              <a:r>
                <a:rPr lang="en-US" altLang="en-US" sz="1400" dirty="0">
                  <a:latin typeface="Consolas" panose="020B0609020204030204" pitchFamily="49" charset="0"/>
                </a:rPr>
                <a:t>;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 err="1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++){ </a:t>
              </a:r>
            </a:p>
            <a:p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	auto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*</a:t>
              </a:r>
              <a:r>
                <a:rPr lang="en-US" altLang="en-US" sz="1400" dirty="0">
                  <a:solidFill>
                    <a:srgbClr val="092E64"/>
                  </a:solidFill>
                  <a:latin typeface="Consolas" panose="020B0609020204030204" pitchFamily="49" charset="0"/>
                </a:rPr>
                <a:t>item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latin typeface="Consolas" panose="020B0609020204030204" pitchFamily="49" charset="0"/>
                </a:rPr>
                <a:t>=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new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QStandardItem</a:t>
              </a:r>
              <a:r>
                <a:rPr lang="en-US" altLang="en-US" sz="1400" dirty="0">
                  <a:latin typeface="Consolas" panose="020B0609020204030204" pitchFamily="49" charset="0"/>
                </a:rPr>
                <a:t>( </a:t>
              </a:r>
              <a:r>
                <a:rPr lang="en-US" altLang="en-US" sz="1400" dirty="0" err="1">
                  <a:solidFill>
                    <a:srgbClr val="800080"/>
                  </a:solidFill>
                  <a:latin typeface="Consolas" panose="020B0609020204030204" pitchFamily="49" charset="0"/>
                </a:rPr>
                <a:t>QString</a:t>
              </a:r>
              <a:r>
                <a:rPr lang="en-US" altLang="en-US" sz="1400" dirty="0">
                  <a:latin typeface="Consolas" panose="020B0609020204030204" pitchFamily="49" charset="0"/>
                </a:rPr>
                <a:t>(</a:t>
              </a:r>
              <a:r>
                <a:rPr lang="en-US" altLang="en-US" sz="14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"Item</a:t>
              </a:r>
              <a:r>
                <a:rPr lang="en-US" altLang="en-US" sz="1400" dirty="0">
                  <a:solidFill>
                    <a:srgbClr val="C0C0C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4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%0"</a:t>
              </a:r>
              <a:r>
                <a:rPr lang="en-US" altLang="en-US" sz="1400" dirty="0">
                  <a:latin typeface="Consolas" panose="020B0609020204030204" pitchFamily="49" charset="0"/>
                </a:rPr>
                <a:t>).</a:t>
              </a:r>
              <a:r>
                <a:rPr lang="en-US" altLang="en-US" sz="1400" dirty="0" err="1">
                  <a:solidFill>
                    <a:srgbClr val="00677C"/>
                  </a:solidFill>
                  <a:latin typeface="Consolas" panose="020B0609020204030204" pitchFamily="49" charset="0"/>
                </a:rPr>
                <a:t>arg</a:t>
              </a:r>
              <a:r>
                <a:rPr lang="en-US" altLang="en-US" sz="1400" dirty="0">
                  <a:latin typeface="Consolas" panose="020B0609020204030204" pitchFamily="49" charset="0"/>
                </a:rPr>
                <a:t>(</a:t>
              </a:r>
              <a:r>
                <a:rPr lang="en-US" altLang="en-US" sz="1400" dirty="0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latin typeface="Consolas" panose="020B0609020204030204" pitchFamily="49" charset="0"/>
                </a:rPr>
                <a:t>+</a:t>
              </a:r>
              <a:r>
                <a:rPr lang="en-US" altLang="en-US" sz="1400" dirty="0">
                  <a:solidFill>
                    <a:srgbClr val="000080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en-US" sz="1400" dirty="0">
                  <a:latin typeface="Consolas" panose="020B0609020204030204" pitchFamily="49" charset="0"/>
                </a:rPr>
                <a:t>) ); </a:t>
              </a:r>
            </a:p>
            <a:p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	this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dirty="0" err="1">
                  <a:solidFill>
                    <a:srgbClr val="800000"/>
                  </a:solidFill>
                  <a:latin typeface="Consolas" panose="020B0609020204030204" pitchFamily="49" charset="0"/>
                </a:rPr>
                <a:t>model</a:t>
              </a:r>
              <a:r>
                <a:rPr lang="en-US" altLang="en-US" sz="1400" dirty="0" err="1">
                  <a:latin typeface="Consolas" panose="020B0609020204030204" pitchFamily="49" charset="0"/>
                </a:rPr>
                <a:t>.</a:t>
              </a:r>
              <a:r>
                <a:rPr lang="en-US" altLang="en-US" sz="1400" dirty="0" err="1">
                  <a:solidFill>
                    <a:srgbClr val="00677C"/>
                  </a:solidFill>
                  <a:latin typeface="Consolas" panose="020B0609020204030204" pitchFamily="49" charset="0"/>
                </a:rPr>
                <a:t>setItem</a:t>
              </a:r>
              <a:r>
                <a:rPr lang="en-US" altLang="en-US" sz="1400" dirty="0">
                  <a:latin typeface="Consolas" panose="020B0609020204030204" pitchFamily="49" charset="0"/>
                </a:rPr>
                <a:t>(</a:t>
              </a:r>
              <a:r>
                <a:rPr lang="en-US" altLang="en-US" sz="1400" dirty="0">
                  <a:solidFill>
                    <a:srgbClr val="092E64"/>
                  </a:solidFill>
                  <a:latin typeface="Consolas" panose="020B0609020204030204" pitchFamily="49" charset="0"/>
                </a:rPr>
                <a:t>i</a:t>
              </a:r>
              <a:r>
                <a:rPr lang="en-US" altLang="en-US" sz="1400" dirty="0">
                  <a:latin typeface="Consolas" panose="020B0609020204030204" pitchFamily="49" charset="0"/>
                </a:rPr>
                <a:t>,</a:t>
              </a:r>
              <a:r>
                <a:rPr lang="en-US" altLang="en-US" sz="1400" dirty="0">
                  <a:solidFill>
                    <a:srgbClr val="000080"/>
                  </a:solidFill>
                  <a:latin typeface="Consolas" panose="020B0609020204030204" pitchFamily="49" charset="0"/>
                </a:rPr>
                <a:t>0</a:t>
              </a:r>
              <a:r>
                <a:rPr lang="en-US" altLang="en-US" sz="1400" dirty="0">
                  <a:latin typeface="Consolas" panose="020B0609020204030204" pitchFamily="49" charset="0"/>
                </a:rPr>
                <a:t>,</a:t>
              </a:r>
              <a:r>
                <a:rPr lang="en-US" altLang="en-US" sz="1400" dirty="0">
                  <a:solidFill>
                    <a:srgbClr val="092E64"/>
                  </a:solidFill>
                  <a:latin typeface="Consolas" panose="020B0609020204030204" pitchFamily="49" charset="0"/>
                </a:rPr>
                <a:t>item</a:t>
              </a:r>
              <a:r>
                <a:rPr lang="en-US" altLang="en-US" sz="1400" dirty="0">
                  <a:latin typeface="Consolas" panose="020B0609020204030204" pitchFamily="49" charset="0"/>
                </a:rPr>
                <a:t>); </a:t>
              </a:r>
            </a:p>
            <a:p>
              <a:r>
                <a:rPr lang="en-US" altLang="en-US" sz="1400" dirty="0">
                  <a:latin typeface="Consolas" panose="020B0609020204030204" pitchFamily="49" charset="0"/>
                </a:rPr>
                <a:t>} </a:t>
              </a:r>
            </a:p>
            <a:p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this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dirty="0" err="1">
                  <a:solidFill>
                    <a:srgbClr val="800000"/>
                  </a:solidFill>
                  <a:latin typeface="Consolas" panose="020B0609020204030204" pitchFamily="49" charset="0"/>
                </a:rPr>
                <a:t>ui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dirty="0" err="1">
                  <a:solidFill>
                    <a:srgbClr val="800000"/>
                  </a:solidFill>
                  <a:latin typeface="Consolas" panose="020B0609020204030204" pitchFamily="49" charset="0"/>
                </a:rPr>
                <a:t>listView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i="1" dirty="0" err="1">
                  <a:solidFill>
                    <a:srgbClr val="00677C"/>
                  </a:solidFill>
                  <a:latin typeface="Consolas" panose="020B0609020204030204" pitchFamily="49" charset="0"/>
                </a:rPr>
                <a:t>setModel</a:t>
              </a:r>
              <a:r>
                <a:rPr lang="en-US" altLang="en-US" sz="1400" dirty="0">
                  <a:latin typeface="Consolas" panose="020B0609020204030204" pitchFamily="49" charset="0"/>
                </a:rPr>
                <a:t>(&amp;</a:t>
              </a:r>
              <a:r>
                <a:rPr lang="en-US" altLang="en-US" sz="1400" dirty="0">
                  <a:solidFill>
                    <a:srgbClr val="808000"/>
                  </a:solidFill>
                  <a:latin typeface="Consolas" panose="020B0609020204030204" pitchFamily="49" charset="0"/>
                </a:rPr>
                <a:t>this</a:t>
              </a:r>
              <a:r>
                <a:rPr lang="en-US" altLang="en-US" sz="1400" dirty="0">
                  <a:latin typeface="Consolas" panose="020B0609020204030204" pitchFamily="49" charset="0"/>
                </a:rPr>
                <a:t>-&gt;</a:t>
              </a:r>
              <a:r>
                <a:rPr lang="en-US" altLang="en-US" sz="14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model</a:t>
              </a:r>
              <a:r>
                <a:rPr lang="en-US" altLang="en-US" sz="1400" dirty="0">
                  <a:latin typeface="Consolas" panose="020B0609020204030204" pitchFamily="49" charset="0"/>
                </a:rPr>
                <a:t>);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E7AE95-4D2C-48A7-A1AA-9AFDC9F85DF9}"/>
                </a:ext>
              </a:extLst>
            </p:cNvPr>
            <p:cNvSpPr txBox="1"/>
            <p:nvPr/>
          </p:nvSpPr>
          <p:spPr>
            <a:xfrm>
              <a:off x="5062890" y="3028355"/>
              <a:ext cx="2557110" cy="369332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en-US" dirty="0" err="1"/>
                <a:t>QList</a:t>
              </a:r>
              <a:r>
                <a:rPr lang="en-US" dirty="0"/>
                <a:t>&lt;</a:t>
              </a:r>
              <a:r>
                <a:rPr lang="en-US" dirty="0" err="1"/>
                <a:t>QStandardItem</a:t>
              </a:r>
              <a:r>
                <a:rPr lang="en-US" dirty="0"/>
                <a:t>&gt;</a:t>
              </a:r>
            </a:p>
          </p:txBody>
        </p:sp>
      </p:grp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A7CB471-50D6-4DE8-AAEC-CB662CC4D239}"/>
              </a:ext>
            </a:extLst>
          </p:cNvPr>
          <p:cNvCxnSpPr/>
          <p:nvPr/>
        </p:nvCxnSpPr>
        <p:spPr bwMode="auto">
          <a:xfrm>
            <a:off x="559594" y="2159000"/>
            <a:ext cx="5282406" cy="2609850"/>
          </a:xfrm>
          <a:prstGeom prst="bentConnector3">
            <a:avLst>
              <a:gd name="adj1" fmla="val -61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954B224-FDBD-4859-BA7A-190AB85CA9F0}"/>
              </a:ext>
            </a:extLst>
          </p:cNvPr>
          <p:cNvSpPr txBox="1"/>
          <p:nvPr/>
        </p:nvSpPr>
        <p:spPr>
          <a:xfrm>
            <a:off x="285751" y="4161826"/>
            <a:ext cx="536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setModel</a:t>
            </a:r>
            <a:r>
              <a:rPr lang="en-US" dirty="0"/>
              <a:t>() method in the view creates this connection</a:t>
            </a:r>
          </a:p>
          <a:p>
            <a:r>
              <a:rPr lang="en-US" dirty="0"/>
              <a:t>signal </a:t>
            </a:r>
            <a:r>
              <a:rPr lang="en-US" dirty="0" err="1"/>
              <a:t>dataChanged</a:t>
            </a:r>
            <a:r>
              <a:rPr lang="en-US" dirty="0"/>
              <a:t>()    -&gt;    slot </a:t>
            </a:r>
            <a:r>
              <a:rPr lang="en-US" dirty="0" err="1"/>
              <a:t>dataChanged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9463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83C77C-4726-4337-AD17-9E77A25F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07DB06-7F32-44A1-97F9-777E7805A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https://taurus-scada.org/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0D020D-CC2A-4144-BA32-B23DA63A8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99E0A-65F4-4BDB-852A-15878806A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2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1123B-4417-4C4D-A6D4-9CEA27E47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52414-E792-4BF9-A5C5-8FEFD9294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741F84-C24F-44C6-80A5-23B4A0F2F3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Is a UI framework developed in python.</a:t>
            </a:r>
          </a:p>
          <a:p>
            <a:r>
              <a:rPr lang="en-US" dirty="0"/>
              <a:t>Its based on MVC pattern.</a:t>
            </a:r>
          </a:p>
          <a:p>
            <a:r>
              <a:rPr lang="en-US" dirty="0"/>
              <a:t>It is extended through “</a:t>
            </a:r>
            <a:r>
              <a:rPr lang="en-US" b="1" dirty="0"/>
              <a:t>scheme</a:t>
            </a:r>
            <a:r>
              <a:rPr lang="en-US" dirty="0"/>
              <a:t>” plugins. Each plugin provides connections to new protocols.</a:t>
            </a:r>
          </a:p>
          <a:p>
            <a:pPr lvl="1"/>
            <a:r>
              <a:rPr lang="en-US" dirty="0"/>
              <a:t>Tango, Epics, python evaluated functions, HDF files, pandas, CII OLDB</a:t>
            </a:r>
          </a:p>
          <a:p>
            <a:r>
              <a:rPr lang="en-US" dirty="0"/>
              <a:t>It uses </a:t>
            </a:r>
            <a:r>
              <a:rPr lang="en-US" b="1" dirty="0"/>
              <a:t>URI</a:t>
            </a:r>
            <a:r>
              <a:rPr lang="en-US" dirty="0"/>
              <a:t> to identify datapoints or devices. A </a:t>
            </a:r>
            <a:r>
              <a:rPr lang="en-US" dirty="0" err="1"/>
              <a:t>datamodel</a:t>
            </a:r>
            <a:r>
              <a:rPr lang="en-US" dirty="0"/>
              <a:t> is defined by one or more URIs.</a:t>
            </a:r>
          </a:p>
          <a:p>
            <a:r>
              <a:rPr lang="en-US" dirty="0" err="1"/>
              <a:t>OpenSource</a:t>
            </a:r>
            <a:r>
              <a:rPr lang="en-US" dirty="0"/>
              <a:t>, LGPL V3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5FD6CF1-0A92-4420-9803-873DA411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Taurus?</a:t>
            </a:r>
          </a:p>
        </p:txBody>
      </p:sp>
    </p:spTree>
    <p:extLst>
      <p:ext uri="{BB962C8B-B14F-4D97-AF65-F5344CB8AC3E}">
        <p14:creationId xmlns:p14="http://schemas.microsoft.com/office/powerpoint/2010/main" val="268502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999CC-E8C1-4C78-94F0-E16E8D226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Change this footer with menu option Insert &gt; Header and Footer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57105-2B53-4350-A0A4-A72B720D9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03B44-4786-4307-A3B2-EFFD34849C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FE75E1-C595-45BB-90E6-72916AC2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Taurus Community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83866-F4AC-4D56-A650-949966E3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1" y="1116715"/>
            <a:ext cx="9144000" cy="52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515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C24FFE06-F5BE-49A6-9D76-E34E12DE0B07}" vid="{5DF010B8-6673-43B6-990E-882798CB5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D31899CB363D46BCA5E8760EFA7451" ma:contentTypeVersion="12" ma:contentTypeDescription="Create a new document." ma:contentTypeScope="" ma:versionID="8240bdbf84436367d58c575c62301fba">
  <xsd:schema xmlns:xsd="http://www.w3.org/2001/XMLSchema" xmlns:xs="http://www.w3.org/2001/XMLSchema" xmlns:p="http://schemas.microsoft.com/office/2006/metadata/properties" xmlns:ns3="b4ac8c4d-abf1-422a-90d0-bd68fc0bd23a" xmlns:ns4="cfc16840-5e05-4b71-bbb1-0cbd5a6d334a" targetNamespace="http://schemas.microsoft.com/office/2006/metadata/properties" ma:root="true" ma:fieldsID="d66e7f9ced4e83e78f088b960daff6bf" ns3:_="" ns4:_="">
    <xsd:import namespace="b4ac8c4d-abf1-422a-90d0-bd68fc0bd23a"/>
    <xsd:import namespace="cfc16840-5e05-4b71-bbb1-0cbd5a6d33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c8c4d-abf1-422a-90d0-bd68fc0bd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16840-5e05-4b71-bbb1-0cbd5a6d334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B560D1-C954-4F32-B1E2-440CBB215B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c8c4d-abf1-422a-90d0-bd68fc0bd23a"/>
    <ds:schemaRef ds:uri="cfc16840-5e05-4b71-bbb1-0cbd5a6d3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2AD29B-D4DB-4F39-98CD-A659600F68CB}">
  <ds:schemaRefs>
    <ds:schemaRef ds:uri="http://purl.org/dc/terms/"/>
    <ds:schemaRef ds:uri="cfc16840-5e05-4b71-bbb1-0cbd5a6d334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4ac8c4d-abf1-422a-90d0-bd68fc0bd23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3234</Words>
  <Application>Microsoft Office PowerPoint</Application>
  <PresentationFormat>On-screen Show (4:3)</PresentationFormat>
  <Paragraphs>470</Paragraphs>
  <Slides>43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Consolas</vt:lpstr>
      <vt:lpstr>Wingdings</vt:lpstr>
      <vt:lpstr>Default Theme</vt:lpstr>
      <vt:lpstr>CCS UI Framework Taurus Prototype</vt:lpstr>
      <vt:lpstr>MVC Overview</vt:lpstr>
      <vt:lpstr>MVC Overview</vt:lpstr>
      <vt:lpstr>MVC Overview</vt:lpstr>
      <vt:lpstr>MVC Overview</vt:lpstr>
      <vt:lpstr>MVC in Qt</vt:lpstr>
      <vt:lpstr>Taurus</vt:lpstr>
      <vt:lpstr>What is Taurus?</vt:lpstr>
      <vt:lpstr>Taurus Community</vt:lpstr>
      <vt:lpstr>What does Taurus Framework provides</vt:lpstr>
      <vt:lpstr>Taurus Model</vt:lpstr>
      <vt:lpstr>Taurus Attributes and Devices</vt:lpstr>
      <vt:lpstr>Taurus Model</vt:lpstr>
      <vt:lpstr>Taurus Model</vt:lpstr>
      <vt:lpstr>Taurus Model</vt:lpstr>
      <vt:lpstr>Taurus Model</vt:lpstr>
      <vt:lpstr>Taurus Views</vt:lpstr>
      <vt:lpstr>Taurus Controllers</vt:lpstr>
      <vt:lpstr>DEMO TIME!</vt:lpstr>
      <vt:lpstr>Conclusions</vt:lpstr>
      <vt:lpstr>MVC in Qt</vt:lpstr>
      <vt:lpstr>MVC in Qt</vt:lpstr>
      <vt:lpstr>Model-View framework in Qt</vt:lpstr>
      <vt:lpstr>MVC in Qt</vt:lpstr>
      <vt:lpstr>MVC in Qt</vt:lpstr>
      <vt:lpstr>MVC in Qt</vt:lpstr>
      <vt:lpstr>MVC in Qt</vt:lpstr>
      <vt:lpstr>MVC in Qt</vt:lpstr>
      <vt:lpstr>MVC in Taurus</vt:lpstr>
      <vt:lpstr>MVC in Taurus</vt:lpstr>
      <vt:lpstr>MVC in Taurus</vt:lpstr>
      <vt:lpstr>MVC in Taurus</vt:lpstr>
      <vt:lpstr>Taurus Controllers</vt:lpstr>
      <vt:lpstr>Higher Level Models</vt:lpstr>
      <vt:lpstr>Higher Level Models</vt:lpstr>
      <vt:lpstr>Taurus – Other features</vt:lpstr>
      <vt:lpstr>Taurus in detail</vt:lpstr>
      <vt:lpstr>Future Work</vt:lpstr>
      <vt:lpstr>Future Work</vt:lpstr>
      <vt:lpstr>Taurus Authority</vt:lpstr>
      <vt:lpstr>Future Work</vt:lpstr>
      <vt:lpstr>Taurus Resources (just a few)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MVC</dc:title>
  <dc:creator>Arturo Hoffstadt</dc:creator>
  <cp:lastModifiedBy>Arturo Hoffstadt</cp:lastModifiedBy>
  <cp:revision>3</cp:revision>
  <dcterms:created xsi:type="dcterms:W3CDTF">2020-02-03T15:37:43Z</dcterms:created>
  <dcterms:modified xsi:type="dcterms:W3CDTF">2020-02-18T08:49:36Z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0x01010057D31899CB363D46BCA5E8760EFA7451</vt:lpwstr>
  </property>
</Properties>
</file>